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7997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FC3"/>
    <a:srgbClr val="DF6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1"/>
  </p:normalViewPr>
  <p:slideViewPr>
    <p:cSldViewPr snapToGrid="0" snapToObjects="1">
      <p:cViewPr varScale="1">
        <p:scale>
          <a:sx n="120" d="100"/>
          <a:sy n="120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8F809-D495-C740-BE32-70CB40C78ADF}" type="datetimeFigureOut">
              <a:rPr lang="en-AU" smtClean="0"/>
              <a:t>6/12/18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77797-A849-1B4A-AE56-F618996AAF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6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0E98-8777-004C-BDC2-D1CE32AB939A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2D1C-EE15-7149-8CB5-F37EE4FA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63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730"/>
            <a:ext cx="10804272" cy="6060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F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55" y="31690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" y="550235"/>
            <a:ext cx="10617983" cy="5935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55" y="3321431"/>
            <a:ext cx="1133225" cy="861251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048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2018-11-05T22:38:28Z</dcterms:created>
  <dcterms:modified xsi:type="dcterms:W3CDTF">2018-12-07T04:24:08Z</dcterms:modified>
</cp:coreProperties>
</file>