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4" r:id="rId8"/>
    <p:sldId id="261" r:id="rId9"/>
    <p:sldId id="276" r:id="rId10"/>
    <p:sldId id="262" r:id="rId11"/>
    <p:sldId id="277" r:id="rId12"/>
    <p:sldId id="265" r:id="rId13"/>
    <p:sldId id="263" r:id="rId14"/>
    <p:sldId id="278" r:id="rId15"/>
    <p:sldId id="279" r:id="rId16"/>
    <p:sldId id="266" r:id="rId17"/>
    <p:sldId id="267" r:id="rId18"/>
    <p:sldId id="268" r:id="rId19"/>
    <p:sldId id="270" r:id="rId20"/>
    <p:sldId id="274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s://www.rstudio.com/wp-content/uploads/2015/02/rmarkdown-cheatsheet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4" Type="http://schemas.openxmlformats.org/officeDocument/2006/relationships/hyperlink" Target="https://github.com/holtzy/epuR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markdown.rstudio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912979" y="6415403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Brisbane, Australia, March 2018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Or how to boost reproducibility in your research projects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41268" y="2181733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Introduction to R Markdown</a:t>
            </a:r>
            <a:endParaRPr lang="fr-FR" sz="3600" dirty="0"/>
          </a:p>
        </p:txBody>
      </p:sp>
      <p:sp>
        <p:nvSpPr>
          <p:cNvPr id="11" name="TextBox 6"/>
          <p:cNvSpPr txBox="1"/>
          <p:nvPr/>
        </p:nvSpPr>
        <p:spPr>
          <a:xfrm>
            <a:off x="5646055" y="14514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 tutorial by Yan Holtz, Florian Rohart &amp; Baptiste </a:t>
            </a:r>
            <a:r>
              <a:rPr lang="en-US" dirty="0" err="1"/>
              <a:t>Couvy</a:t>
            </a:r>
            <a:r>
              <a:rPr lang="en-US" dirty="0"/>
              <a:t>-Duchesne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331522" y="3429000"/>
            <a:ext cx="3449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hlinkClick r:id="rId3"/>
              </a:rPr>
              <a:t>R Markdown cheat </a:t>
            </a:r>
            <a:r>
              <a:rPr lang="fr-FR" sz="2400" dirty="0" smtClean="0">
                <a:hlinkClick r:id="rId3"/>
              </a:rPr>
              <a:t>sheet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err="1" smtClean="0"/>
              <a:t>bit.ly</a:t>
            </a:r>
            <a:r>
              <a:rPr lang="fr-FR" sz="2400" dirty="0" smtClean="0"/>
              <a:t>/1SuNTo9</a:t>
            </a:r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chunks</a:t>
            </a:r>
            <a:r>
              <a:rPr lang="fr-FR" sz="3600" dirty="0" smtClean="0"/>
              <a:t> option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75654" y="820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57971" y="860161"/>
            <a:ext cx="9506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 few resources: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R Markdown </a:t>
            </a:r>
            <a:r>
              <a:rPr lang="en-CA" sz="3200" dirty="0" smtClean="0">
                <a:hlinkClick r:id="rId2"/>
              </a:rPr>
              <a:t>website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R Markdown </a:t>
            </a:r>
            <a:r>
              <a:rPr lang="en-CA" sz="3200" dirty="0" smtClean="0">
                <a:hlinkClick r:id="rId3"/>
              </a:rPr>
              <a:t>cheat sheet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This presentation</a:t>
            </a:r>
          </a:p>
          <a:p>
            <a:pPr marL="914400" lvl="1" indent="-457200">
              <a:buFont typeface="Arial" charset="0"/>
              <a:buChar char="•"/>
            </a:pP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The </a:t>
            </a:r>
            <a:r>
              <a:rPr lang="en-CA" sz="3200" dirty="0" smtClean="0">
                <a:hlinkClick r:id="rId4"/>
              </a:rPr>
              <a:t>PCTG template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88168" y="17485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Mail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colleagues</a:t>
            </a:r>
            <a:r>
              <a:rPr lang="fr-FR" sz="2800" dirty="0" smtClean="0"/>
              <a:t>, </a:t>
            </a:r>
            <a:r>
              <a:rPr lang="fr-FR" sz="2800" dirty="0" err="1" smtClean="0"/>
              <a:t>supervisor</a:t>
            </a:r>
            <a:endParaRPr lang="fr-FR" sz="2800" dirty="0" smtClean="0"/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Publication as a </a:t>
            </a:r>
            <a:r>
              <a:rPr lang="fr-FR" sz="2800" dirty="0" err="1" smtClean="0"/>
              <a:t>suplementary</a:t>
            </a:r>
            <a:r>
              <a:rPr lang="fr-FR" sz="2800" dirty="0" smtClean="0"/>
              <a:t> </a:t>
            </a:r>
            <a:r>
              <a:rPr lang="fr-FR" sz="2800" dirty="0" err="1" smtClean="0"/>
              <a:t>material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Github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</a:t>
            </a:r>
            <a:r>
              <a:rPr lang="fr-FR" sz="2800" dirty="0" smtClean="0"/>
              <a:t> </a:t>
            </a: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Website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1" y="33028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90" y="32895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88168" y="17485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Most </a:t>
            </a:r>
            <a:r>
              <a:rPr lang="fr-FR" sz="3600" smtClean="0"/>
              <a:t>Basic Document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1 -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2 -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</a:t>
            </a:r>
            <a:r>
              <a:rPr lang="en-CA" sz="3200" dirty="0" smtClean="0"/>
              <a:t>directory</a:t>
            </a:r>
            <a:endParaRPr lang="en-CA" sz="3200" dirty="0" smtClean="0"/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302</Words>
  <Application>Microsoft Macintosh PowerPoint</Application>
  <PresentationFormat>Grand écran</PresentationFormat>
  <Paragraphs>99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25</cp:revision>
  <dcterms:created xsi:type="dcterms:W3CDTF">2018-02-22T22:58:57Z</dcterms:created>
  <dcterms:modified xsi:type="dcterms:W3CDTF">2018-12-08T04:28:10Z</dcterms:modified>
</cp:coreProperties>
</file>