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59" r:id="rId6"/>
    <p:sldId id="260" r:id="rId7"/>
    <p:sldId id="264" r:id="rId8"/>
    <p:sldId id="261" r:id="rId9"/>
    <p:sldId id="276" r:id="rId10"/>
    <p:sldId id="262" r:id="rId11"/>
    <p:sldId id="277" r:id="rId12"/>
    <p:sldId id="265" r:id="rId13"/>
    <p:sldId id="263" r:id="rId14"/>
    <p:sldId id="278" r:id="rId15"/>
    <p:sldId id="279" r:id="rId16"/>
    <p:sldId id="266" r:id="rId17"/>
    <p:sldId id="281" r:id="rId18"/>
    <p:sldId id="267" r:id="rId19"/>
    <p:sldId id="268" r:id="rId20"/>
    <p:sldId id="270" r:id="rId21"/>
    <p:sldId id="274" r:id="rId22"/>
    <p:sldId id="282" r:id="rId23"/>
    <p:sldId id="271" r:id="rId24"/>
    <p:sldId id="272" r:id="rId25"/>
    <p:sldId id="280" r:id="rId26"/>
    <p:sldId id="273" r:id="rId27"/>
    <p:sldId id="2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/>
    <p:restoredTop sz="94617"/>
  </p:normalViewPr>
  <p:slideViewPr>
    <p:cSldViewPr snapToGrid="0" snapToObjects="1">
      <p:cViewPr varScale="1">
        <p:scale>
          <a:sx n="80" d="100"/>
          <a:sy n="80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8/12/18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hyperlink" Target="https://bit.ly/1SuNTo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36000" y="6415498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Brisbane, Australia,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December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Or how to boost reproducibility in your research projects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41268" y="2181733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Introduction to R Markdown</a:t>
            </a:r>
            <a:endParaRPr lang="fr-FR" sz="3600" dirty="0"/>
          </a:p>
        </p:txBody>
      </p:sp>
      <p:sp>
        <p:nvSpPr>
          <p:cNvPr id="11" name="TextBox 6"/>
          <p:cNvSpPr txBox="1"/>
          <p:nvPr/>
        </p:nvSpPr>
        <p:spPr>
          <a:xfrm>
            <a:off x="5646055" y="14514"/>
            <a:ext cx="669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 tutorial by Yan Holtz, Florian Rohart &amp; Baptiste </a:t>
            </a:r>
            <a:r>
              <a:rPr lang="en-US" dirty="0" err="1"/>
              <a:t>Couvy</a:t>
            </a:r>
            <a:r>
              <a:rPr lang="en-US" dirty="0"/>
              <a:t>-Duchesne</a:t>
            </a:r>
            <a:endParaRPr lang="en-US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5057783" y="4437067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16762" y="4150895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 Markdown cheat </a:t>
            </a:r>
            <a:r>
              <a:rPr lang="fr-FR" sz="2400" dirty="0" smtClean="0"/>
              <a:t>sheet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37642" y="4855646"/>
            <a:ext cx="15653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/1SuNTo9</a:t>
            </a:r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chunks</a:t>
            </a:r>
            <a:r>
              <a:rPr lang="fr-FR" sz="3600" dirty="0" smtClean="0"/>
              <a:t> option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2328" y="1654720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88" y="3966229"/>
            <a:ext cx="734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ym typeface="Wingdings"/>
              </a:rPr>
              <a:t> </a:t>
            </a:r>
            <a:r>
              <a:rPr lang="fr-FR" sz="3200" dirty="0" smtClean="0"/>
              <a:t>R Markdown document </a:t>
            </a:r>
            <a:r>
              <a:rPr lang="fr-FR" sz="3200" dirty="0" err="1" smtClean="0"/>
              <a:t>is</a:t>
            </a:r>
            <a:r>
              <a:rPr lang="fr-FR" sz="3200" dirty="0" smtClean="0"/>
              <a:t> a Notebook !!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878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9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974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Sharing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29882" y="19517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Mail with colleagues, supervisor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Publication as a supplementary material</a:t>
            </a:r>
          </a:p>
          <a:p>
            <a:pPr marL="285750" indent="-285750">
              <a:buFont typeface="Arial" charset="0"/>
              <a:buChar char="•"/>
            </a:pPr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err="1" smtClean="0"/>
              <a:t>Github</a:t>
            </a:r>
            <a:r>
              <a:rPr lang="en-CA" sz="2800" dirty="0" smtClean="0"/>
              <a:t>: </a:t>
            </a:r>
            <a:r>
              <a:rPr lang="en-CA" sz="2800" dirty="0" smtClean="0">
                <a:hlinkClick r:id="rId2"/>
              </a:rPr>
              <a:t>www.github.com</a:t>
            </a:r>
            <a:r>
              <a:rPr lang="en-CA" sz="2800" dirty="0" smtClean="0"/>
              <a:t> 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Website</a:t>
            </a:r>
            <a:endParaRPr lang="en-CA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5" y="35060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04" y="34927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881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Example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5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7" y="312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5882" y="1995332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Most </a:t>
            </a:r>
            <a:r>
              <a:rPr lang="fr-FR" sz="3600" smtClean="0"/>
              <a:t>Basic Document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3130559"/>
            <a:ext cx="5863771" cy="33500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1 -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R studio: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User Friendly environment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 completion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Run a line of code with </a:t>
            </a:r>
            <a:r>
              <a:rPr lang="en-CA" sz="3200" dirty="0" err="1" smtClean="0"/>
              <a:t>Cmd</a:t>
            </a:r>
            <a:r>
              <a:rPr lang="en-CA" sz="3200" dirty="0" smtClean="0"/>
              <a:t> + Enter</a:t>
            </a:r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2 -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a .</a:t>
            </a:r>
            <a:r>
              <a:rPr lang="en-CA" sz="4400" dirty="0" err="1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052759"/>
            <a:ext cx="7520151" cy="346165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776138"/>
            <a:ext cx="5277757" cy="408186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2623" y="1546921"/>
            <a:ext cx="1364723" cy="7952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481137" y="2903621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766119" y="433938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041340" y="498909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401143" y="58954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75749" y="267903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90212" y="4139334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23039" y="470882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80924" y="5669606"/>
            <a:ext cx="156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3 - Knit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</a:t>
            </a:r>
            <a:r>
              <a:rPr lang="en-CA" sz="3200" dirty="0" smtClean="0"/>
              <a:t>directory</a:t>
            </a:r>
            <a:endParaRPr lang="en-CA" sz="3200" dirty="0" smtClean="0"/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368</Words>
  <Application>Microsoft Macintosh PowerPoint</Application>
  <PresentationFormat>Grand écran</PresentationFormat>
  <Paragraphs>120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33</cp:revision>
  <dcterms:created xsi:type="dcterms:W3CDTF">2018-02-22T22:58:57Z</dcterms:created>
  <dcterms:modified xsi:type="dcterms:W3CDTF">2018-12-09T22:47:53Z</dcterms:modified>
</cp:coreProperties>
</file>