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2"/>
    <p:restoredTop sz="94617"/>
  </p:normalViewPr>
  <p:slideViewPr>
    <p:cSldViewPr snapToGrid="0" snapToObjects="1">
      <p:cViewPr varScale="1">
        <p:scale>
          <a:sx n="80" d="100"/>
          <a:sy n="80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an.holtz.data@gmail.com" TargetMode="External"/><Relationship Id="rId3" Type="http://schemas.openxmlformats.org/officeDocument/2006/relationships/hyperlink" Target="mailto:f.rohart@imb.uq.edu.a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htmlwidget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4" Type="http://schemas.openxmlformats.org/officeDocument/2006/relationships/hyperlink" Target="https://github.com/holtzy/epuR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markdown.rstudi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hyperlink" Target="https://www.rstudio.com/wp-content/uploads/2015/02/rmarkdown-cheatshee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17269" y="4412841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Brisbane, Australia, March 2018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1717269" y="3434274"/>
            <a:ext cx="445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Yan Holtz: </a:t>
            </a:r>
            <a:r>
              <a:rPr lang="en-CA" dirty="0" smtClean="0">
                <a:hlinkClick r:id="rId2"/>
              </a:rPr>
              <a:t>yan.holtz.data@gmail.com</a:t>
            </a:r>
            <a:endParaRPr lang="en-CA" dirty="0" smtClean="0"/>
          </a:p>
          <a:p>
            <a:r>
              <a:rPr lang="en-CA" dirty="0" smtClean="0"/>
              <a:t>Florian Rohart: </a:t>
            </a:r>
            <a:r>
              <a:rPr lang="en-CA" dirty="0" smtClean="0">
                <a:hlinkClick r:id="rId3"/>
              </a:rPr>
              <a:t>f.rohart@imb.uq.edu.au</a:t>
            </a:r>
            <a:r>
              <a:rPr lang="en-CA" dirty="0" smtClean="0"/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17269" y="1162002"/>
            <a:ext cx="8838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Efficient and reproducible research with R Markdown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828803" y="2917371"/>
            <a:ext cx="80210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graphics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 note on interactivity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88168" y="1748589"/>
            <a:ext cx="6978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Interactivity</a:t>
            </a:r>
            <a:r>
              <a:rPr lang="fr-FR" sz="2800" dirty="0" smtClean="0"/>
              <a:t> = </a:t>
            </a:r>
            <a:r>
              <a:rPr lang="fr-FR" sz="2800" dirty="0" err="1" smtClean="0"/>
              <a:t>javascript</a:t>
            </a:r>
            <a:endParaRPr lang="fr-FR" sz="2800" dirty="0" smtClean="0"/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HTML widgets wrap </a:t>
            </a:r>
            <a:r>
              <a:rPr lang="fr-FR" sz="2800" dirty="0" err="1" smtClean="0"/>
              <a:t>javascript</a:t>
            </a:r>
            <a:r>
              <a:rPr lang="fr-FR" sz="2800" dirty="0" smtClean="0"/>
              <a:t> in R </a:t>
            </a:r>
            <a:r>
              <a:rPr lang="fr-FR" sz="2800" dirty="0" err="1" smtClean="0"/>
              <a:t>function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See</a:t>
            </a:r>
            <a:r>
              <a:rPr lang="fr-FR" sz="2800" dirty="0" smtClean="0"/>
              <a:t> </a:t>
            </a:r>
            <a:r>
              <a:rPr lang="fr-FR" sz="2800" dirty="0" smtClean="0">
                <a:hlinkClick r:id="rId2"/>
              </a:rPr>
              <a:t>http://www.htmlwidgets.org</a:t>
            </a:r>
            <a:r>
              <a:rPr lang="fr-FR" sz="2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Large topic, </a:t>
            </a:r>
            <a:r>
              <a:rPr lang="fr-FR" sz="2800" dirty="0" err="1" smtClean="0"/>
              <a:t>needs</a:t>
            </a:r>
            <a:r>
              <a:rPr lang="fr-FR" sz="2800" dirty="0" smtClean="0"/>
              <a:t> </a:t>
            </a:r>
            <a:r>
              <a:rPr lang="fr-FR" sz="2800" b="1" dirty="0" err="1">
                <a:solidFill>
                  <a:schemeClr val="accent6">
                    <a:lumMod val="75000"/>
                  </a:schemeClr>
                </a:solidFill>
              </a:rPr>
              <a:t>another</a:t>
            </a:r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tutorial (?)</a:t>
            </a:r>
          </a:p>
        </p:txBody>
      </p:sp>
    </p:spTree>
    <p:extLst>
      <p:ext uri="{BB962C8B-B14F-4D97-AF65-F5344CB8AC3E}">
        <p14:creationId xmlns:p14="http://schemas.microsoft.com/office/powerpoint/2010/main" val="711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88168" y="17485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Mail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colleagues</a:t>
            </a:r>
            <a:r>
              <a:rPr lang="fr-FR" sz="2800" dirty="0" smtClean="0"/>
              <a:t>, </a:t>
            </a:r>
            <a:r>
              <a:rPr lang="fr-FR" sz="2800" dirty="0" err="1" smtClean="0"/>
              <a:t>supervisor</a:t>
            </a:r>
            <a:endParaRPr lang="fr-FR" sz="2800" dirty="0" smtClean="0"/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Publication as a </a:t>
            </a:r>
            <a:r>
              <a:rPr lang="fr-FR" sz="2800" dirty="0" err="1" smtClean="0"/>
              <a:t>suplementary</a:t>
            </a:r>
            <a:r>
              <a:rPr lang="fr-FR" sz="2800" dirty="0" smtClean="0"/>
              <a:t> </a:t>
            </a:r>
            <a:r>
              <a:rPr lang="fr-FR" sz="2800" dirty="0" err="1" smtClean="0"/>
              <a:t>material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Github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</a:t>
            </a:r>
            <a:r>
              <a:rPr lang="fr-FR" sz="2800" dirty="0" smtClean="0"/>
              <a:t> </a:t>
            </a: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Website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1" y="33028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90" y="32895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88168" y="17485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57971" y="860161"/>
            <a:ext cx="9506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 few resources: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R Markdown </a:t>
            </a:r>
            <a:r>
              <a:rPr lang="en-CA" sz="3200" dirty="0" smtClean="0">
                <a:hlinkClick r:id="rId2"/>
              </a:rPr>
              <a:t>website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R Markdown </a:t>
            </a:r>
            <a:r>
              <a:rPr lang="en-CA" sz="3200" dirty="0" smtClean="0">
                <a:hlinkClick r:id="rId3"/>
              </a:rPr>
              <a:t>cheat sheet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This presentation</a:t>
            </a:r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</a:t>
            </a:r>
            <a:r>
              <a:rPr lang="en-CA" sz="3200" dirty="0" smtClean="0">
                <a:hlinkClick r:id="rId4"/>
              </a:rPr>
              <a:t>PCTG template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Open 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Open 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Knit 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4284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.HTML output is ready !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2187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  <a:endParaRPr lang="en-CA" sz="4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331522" y="3429000"/>
            <a:ext cx="3449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hlinkClick r:id="rId3"/>
              </a:rPr>
              <a:t>R Markdown </a:t>
            </a:r>
            <a:r>
              <a:rPr lang="fr-FR" sz="2400" dirty="0" err="1" smtClean="0">
                <a:hlinkClick r:id="rId3"/>
              </a:rPr>
              <a:t>cheat</a:t>
            </a:r>
            <a:r>
              <a:rPr lang="fr-FR" sz="2400" dirty="0" smtClean="0">
                <a:hlinkClick r:id="rId3"/>
              </a:rPr>
              <a:t> </a:t>
            </a:r>
            <a:r>
              <a:rPr lang="fr-FR" sz="2400" dirty="0" err="1" smtClean="0">
                <a:hlinkClick r:id="rId3"/>
              </a:rPr>
              <a:t>sheet</a:t>
            </a:r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292</Words>
  <Application>Microsoft Macintosh PowerPoint</Application>
  <PresentationFormat>Grand écran</PresentationFormat>
  <Paragraphs>99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20</cp:revision>
  <dcterms:created xsi:type="dcterms:W3CDTF">2018-02-22T22:58:57Z</dcterms:created>
  <dcterms:modified xsi:type="dcterms:W3CDTF">2018-02-23T01:42:35Z</dcterms:modified>
</cp:coreProperties>
</file>