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5" r:id="rId4"/>
    <p:sldId id="28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30/1/19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An overview of the most powerful R library for </a:t>
            </a:r>
            <a:r>
              <a:rPr lang="en-CA" i="1" smtClean="0"/>
              <a:t>data visualization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90729" y="2046354"/>
            <a:ext cx="538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Going</a:t>
            </a:r>
            <a:r>
              <a:rPr lang="fr-FR" sz="3600" dirty="0" smtClean="0"/>
              <a:t> </a:t>
            </a:r>
            <a:r>
              <a:rPr lang="fr-FR" sz="3600" dirty="0" err="1" smtClean="0"/>
              <a:t>further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smtClean="0"/>
              <a:t>ggplot2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78182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Section </a:t>
            </a:r>
            <a:r>
              <a:rPr lang="fr-FR" sz="3600" dirty="0" err="1" smtClean="0"/>
              <a:t>name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89</Words>
  <Application>Microsoft Macintosh PowerPoint</Application>
  <PresentationFormat>Grand écran</PresentationFormat>
  <Paragraphs>30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43</cp:revision>
  <cp:lastPrinted>2019-01-30T05:26:09Z</cp:lastPrinted>
  <dcterms:created xsi:type="dcterms:W3CDTF">2018-02-22T22:58:57Z</dcterms:created>
  <dcterms:modified xsi:type="dcterms:W3CDTF">2019-01-30T05:26:11Z</dcterms:modified>
</cp:coreProperties>
</file>