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5" r:id="rId4"/>
    <p:sldId id="28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30/1/19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An overview of </a:t>
            </a:r>
            <a:r>
              <a:rPr lang="en-CA" i="1" dirty="0" smtClean="0"/>
              <a:t>the most powerful R library for </a:t>
            </a:r>
            <a:r>
              <a:rPr lang="en-CA" i="1" smtClean="0"/>
              <a:t>data visualization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771038" y="2046354"/>
            <a:ext cx="442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The basics </a:t>
            </a:r>
            <a:r>
              <a:rPr lang="fr-FR" sz="3600" smtClean="0"/>
              <a:t>of ggplot2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1675" y="699740"/>
            <a:ext cx="49524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What</a:t>
            </a:r>
          </a:p>
          <a:p>
            <a:endParaRPr lang="en-CA" sz="3200" dirty="0" smtClean="0"/>
          </a:p>
          <a:p>
            <a:pPr algn="ctr"/>
            <a:r>
              <a:rPr lang="en-CA" sz="3200" dirty="0" smtClean="0"/>
              <a:t>“ An </a:t>
            </a:r>
            <a:r>
              <a:rPr lang="en-CA" sz="3200" dirty="0"/>
              <a:t>R Markdown (.</a:t>
            </a:r>
            <a:r>
              <a:rPr lang="en-CA" sz="3200" dirty="0" err="1"/>
              <a:t>Rmd</a:t>
            </a:r>
            <a:r>
              <a:rPr lang="en-CA" sz="3200" dirty="0"/>
              <a:t>) file is a record of your research. It contains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en-CA" sz="3200" dirty="0"/>
              <a:t> that a scientist needs to reproduce your work along with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narration</a:t>
            </a:r>
            <a:r>
              <a:rPr lang="en-CA" sz="3200" dirty="0"/>
              <a:t> that a reader needs to understand your work. </a:t>
            </a:r>
            <a:r>
              <a:rPr lang="en-CA" sz="3200" dirty="0" smtClean="0"/>
              <a:t>“</a:t>
            </a:r>
            <a:endParaRPr lang="en-CA" sz="3200" dirty="0"/>
          </a:p>
          <a:p>
            <a:endParaRPr lang="en-CA" sz="32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573823" y="699740"/>
            <a:ext cx="49524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Why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Efficiency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Reproducibility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Interactivity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Automation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Notebook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endParaRPr lang="en-CA" sz="3200" dirty="0"/>
          </a:p>
          <a:p>
            <a:pPr lvl="1"/>
            <a:r>
              <a:rPr lang="en-CA" sz="3200" i="1" dirty="0" smtClean="0"/>
              <a:t>And much more..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78182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Section </a:t>
            </a:r>
            <a:r>
              <a:rPr lang="fr-FR" sz="3600" dirty="0" err="1" smtClean="0"/>
              <a:t>name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89</Words>
  <Application>Microsoft Macintosh PowerPoint</Application>
  <PresentationFormat>Grand écran</PresentationFormat>
  <Paragraphs>30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42</cp:revision>
  <dcterms:created xsi:type="dcterms:W3CDTF">2018-02-22T22:58:57Z</dcterms:created>
  <dcterms:modified xsi:type="dcterms:W3CDTF">2019-01-30T05:25:14Z</dcterms:modified>
</cp:coreProperties>
</file>