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4" r:id="rId4"/>
    <p:sldId id="275" r:id="rId5"/>
    <p:sldId id="258" r:id="rId6"/>
    <p:sldId id="259" r:id="rId7"/>
    <p:sldId id="285" r:id="rId8"/>
    <p:sldId id="286" r:id="rId9"/>
    <p:sldId id="287" r:id="rId10"/>
    <p:sldId id="288" r:id="rId11"/>
    <p:sldId id="289" r:id="rId12"/>
    <p:sldId id="264" r:id="rId13"/>
    <p:sldId id="290" r:id="rId14"/>
    <p:sldId id="293" r:id="rId15"/>
    <p:sldId id="292" r:id="rId16"/>
    <p:sldId id="294" r:id="rId17"/>
    <p:sldId id="276" r:id="rId18"/>
    <p:sldId id="291" r:id="rId19"/>
    <p:sldId id="295" r:id="rId20"/>
    <p:sldId id="296" r:id="rId21"/>
    <p:sldId id="297" r:id="rId22"/>
    <p:sldId id="28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/>
    <p:restoredTop sz="94526"/>
  </p:normalViewPr>
  <p:slideViewPr>
    <p:cSldViewPr snapToGrid="0" snapToObjects="1">
      <p:cViewPr>
        <p:scale>
          <a:sx n="74" d="100"/>
          <a:sy n="74" d="100"/>
        </p:scale>
        <p:origin x="4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11/4/19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://desktop.github.com/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ltzy.github.io/the-NB-COMO-Projec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mailto:Yan.holtz.data@gmail.com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Store code + version control + share it online + collaboration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633154" y="2164284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Introduction </a:t>
            </a:r>
            <a:r>
              <a:rPr lang="fr-FR" sz="3600" smtClean="0"/>
              <a:t>to Github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9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23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3322699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403980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8199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6292295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  <p:sp>
        <p:nvSpPr>
          <p:cNvPr id="23" name="Rectangle 22">
            <a:hlinkClick r:id="rId4"/>
          </p:cNvPr>
          <p:cNvSpPr/>
          <p:nvPr/>
        </p:nvSpPr>
        <p:spPr>
          <a:xfrm>
            <a:off x="3322699" y="3001191"/>
            <a:ext cx="205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>
                <a:hlinkClick r:id="rId5"/>
              </a:rPr>
              <a:t>desktop.github.com</a:t>
            </a:r>
            <a:endParaRPr lang="en-AU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724" y="715191"/>
            <a:ext cx="3321627" cy="2286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6987711" y="715191"/>
            <a:ext cx="52042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Github Desktop:</a:t>
            </a:r>
            <a:br>
              <a:rPr lang="fr-FR" sz="3200" dirty="0" smtClean="0">
                <a:solidFill>
                  <a:srgbClr val="FF0000"/>
                </a:solidFill>
              </a:rPr>
            </a:br>
            <a:endParaRPr lang="fr-FR" sz="3200" dirty="0" smtClean="0">
              <a:solidFill>
                <a:srgbClr val="FF0000"/>
              </a:solidFill>
            </a:endParaRPr>
          </a:p>
          <a:p>
            <a:r>
              <a:rPr lang="fr-FR" sz="3200" dirty="0" smtClean="0">
                <a:solidFill>
                  <a:srgbClr val="FF0000"/>
                </a:solidFill>
              </a:rPr>
              <a:t>- </a:t>
            </a:r>
            <a:r>
              <a:rPr lang="fr-FR" sz="3200" dirty="0" smtClean="0">
                <a:solidFill>
                  <a:srgbClr val="FF0000"/>
                </a:solidFill>
              </a:rPr>
              <a:t>Link computer - </a:t>
            </a:r>
            <a:r>
              <a:rPr lang="fr-FR" sz="3200" dirty="0" err="1" smtClean="0">
                <a:solidFill>
                  <a:srgbClr val="FF0000"/>
                </a:solidFill>
              </a:rPr>
              <a:t>github.com</a:t>
            </a:r>
            <a:r>
              <a:rPr lang="fr-FR" sz="3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fr-FR" sz="3200" dirty="0" smtClean="0">
                <a:solidFill>
                  <a:srgbClr val="FF0000"/>
                </a:solidFill>
              </a:rPr>
              <a:t/>
            </a:r>
            <a:br>
              <a:rPr lang="fr-FR" sz="3200" dirty="0" smtClean="0">
                <a:solidFill>
                  <a:srgbClr val="FF0000"/>
                </a:solidFill>
              </a:rPr>
            </a:br>
            <a:r>
              <a:rPr lang="fr-FR" sz="3200" dirty="0" smtClean="0">
                <a:solidFill>
                  <a:srgbClr val="FF0000"/>
                </a:solidFill>
              </a:rPr>
              <a:t>- </a:t>
            </a:r>
            <a:r>
              <a:rPr lang="fr-FR" sz="3200" dirty="0" smtClean="0">
                <a:solidFill>
                  <a:srgbClr val="FF0000"/>
                </a:solidFill>
              </a:rPr>
              <a:t>Replace the </a:t>
            </a:r>
            <a:r>
              <a:rPr lang="fr-FR" sz="3200" dirty="0" smtClean="0">
                <a:solidFill>
                  <a:srgbClr val="FF0000"/>
                </a:solidFill>
              </a:rPr>
              <a:t>command line</a:t>
            </a:r>
          </a:p>
        </p:txBody>
      </p:sp>
    </p:spTree>
    <p:extLst>
      <p:ext uri="{BB962C8B-B14F-4D97-AF65-F5344CB8AC3E}">
        <p14:creationId xmlns:p14="http://schemas.microsoft.com/office/powerpoint/2010/main" val="1167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85054" y="2760980"/>
            <a:ext cx="288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repo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5163023" y="3812055"/>
            <a:ext cx="172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Hopefully</a:t>
            </a:r>
            <a:r>
              <a:rPr lang="fr-FR" sz="1400" i="1" dirty="0" smtClean="0"/>
              <a:t> not the last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7864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21636" y="364000"/>
            <a:ext cx="401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1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C</a:t>
            </a:r>
            <a:r>
              <a:rPr lang="fr-FR" sz="2000" b="1" dirty="0" err="1" smtClean="0">
                <a:solidFill>
                  <a:srgbClr val="FF0000"/>
                </a:solidFill>
              </a:rPr>
              <a:t>reate</a:t>
            </a:r>
            <a:r>
              <a:rPr lang="fr-FR" sz="2000" b="1" dirty="0" smtClean="0">
                <a:solidFill>
                  <a:srgbClr val="FF0000"/>
                </a:solidFill>
              </a:rPr>
              <a:t> a new </a:t>
            </a:r>
            <a:r>
              <a:rPr lang="fr-FR" sz="2000" b="1" dirty="0" err="1" smtClean="0">
                <a:solidFill>
                  <a:srgbClr val="FF0000"/>
                </a:solidFill>
              </a:rPr>
              <a:t>github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repositoy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8" y="3637584"/>
            <a:ext cx="4700593" cy="82118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1705152" y="2390558"/>
            <a:ext cx="1" cy="466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21635" y="3094691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2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Put a few files in </a:t>
            </a:r>
            <a:r>
              <a:rPr lang="fr-FR" sz="2000" b="1" dirty="0" err="1" smtClean="0">
                <a:solidFill>
                  <a:srgbClr val="FF0000"/>
                </a:solidFill>
              </a:rPr>
              <a:t>it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58" y="877754"/>
            <a:ext cx="4927600" cy="135890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>
            <a:off x="1708030" y="4564017"/>
            <a:ext cx="1" cy="466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21635" y="5374902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3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Publish</a:t>
            </a:r>
            <a:r>
              <a:rPr lang="fr-FR" sz="2000" b="1" dirty="0" smtClean="0">
                <a:solidFill>
                  <a:srgbClr val="FF0000"/>
                </a:solidFill>
              </a:rPr>
              <a:t> the repo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8" y="5932817"/>
            <a:ext cx="3238500" cy="685800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V="1">
            <a:off x="4862424" y="6142008"/>
            <a:ext cx="848263" cy="970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474503" y="5941953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4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Have a look to </a:t>
            </a:r>
            <a:r>
              <a:rPr lang="fr-FR" sz="2000" b="1" dirty="0" err="1" smtClean="0">
                <a:solidFill>
                  <a:srgbClr val="FF0000"/>
                </a:solidFill>
              </a:rPr>
              <a:t>it</a:t>
            </a:r>
            <a:r>
              <a:rPr lang="fr-FR" sz="2000" b="1" dirty="0" smtClean="0">
                <a:solidFill>
                  <a:srgbClr val="FF0000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239001" y="2798711"/>
            <a:ext cx="450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‘commit’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1555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11988"/>
            <a:ext cx="2294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1 </a:t>
            </a:r>
            <a:r>
              <a:rPr lang="mr-IN" sz="2800" b="1" dirty="0" smtClean="0">
                <a:solidFill>
                  <a:srgbClr val="FF0000"/>
                </a:solidFill>
              </a:rPr>
              <a:t>–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</a:rPr>
              <a:t>Make</a:t>
            </a:r>
            <a:r>
              <a:rPr lang="fr-FR" sz="2800" b="1" dirty="0" smtClean="0">
                <a:solidFill>
                  <a:srgbClr val="FF0000"/>
                </a:solidFill>
              </a:rPr>
              <a:t> a change in the local </a:t>
            </a:r>
            <a:r>
              <a:rPr lang="fr-FR" sz="2800" b="1" dirty="0" err="1" smtClean="0">
                <a:solidFill>
                  <a:srgbClr val="FF0000"/>
                </a:solidFill>
              </a:rPr>
              <a:t>folder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93" y="211988"/>
            <a:ext cx="9625607" cy="66460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0" y="4056493"/>
            <a:ext cx="2294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2 </a:t>
            </a:r>
            <a:r>
              <a:rPr lang="mr-IN" sz="2800" b="1" dirty="0" smtClean="0">
                <a:solidFill>
                  <a:srgbClr val="FF0000"/>
                </a:solidFill>
              </a:rPr>
              <a:t>–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</a:rPr>
              <a:t>Create</a:t>
            </a:r>
            <a:r>
              <a:rPr lang="fr-FR" sz="2800" b="1" dirty="0" smtClean="0">
                <a:solidFill>
                  <a:srgbClr val="FF0000"/>
                </a:solidFill>
              </a:rPr>
              <a:t> commit message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084716" y="4748990"/>
            <a:ext cx="48167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6306515"/>
            <a:ext cx="229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mtClean="0">
                <a:solidFill>
                  <a:srgbClr val="FF0000"/>
                </a:solidFill>
              </a:rPr>
              <a:t>3 - Commit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147274" y="6605446"/>
            <a:ext cx="48167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656717" y="211988"/>
            <a:ext cx="229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4</a:t>
            </a:r>
            <a:r>
              <a:rPr lang="fr-FR" sz="2800" b="1" dirty="0" smtClean="0">
                <a:solidFill>
                  <a:srgbClr val="FF0000"/>
                </a:solidFill>
              </a:rPr>
              <a:t> - Push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8540151" y="603849"/>
            <a:ext cx="411192" cy="1313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392838" y="3534994"/>
            <a:ext cx="2294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Differences</a:t>
            </a:r>
            <a:r>
              <a:rPr lang="fr-FR" sz="2800" b="1" dirty="0" smtClean="0">
                <a:solidFill>
                  <a:srgbClr val="FF0000"/>
                </a:solidFill>
              </a:rPr>
              <a:t> are </a:t>
            </a:r>
            <a:r>
              <a:rPr lang="fr-FR" sz="2800" b="1" dirty="0" err="1" smtClean="0">
                <a:solidFill>
                  <a:srgbClr val="FF0000"/>
                </a:solidFill>
              </a:rPr>
              <a:t>shown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</a:rPr>
              <a:t>here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8384875" y="2881223"/>
            <a:ext cx="33068" cy="5224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72134" y="2798711"/>
            <a:ext cx="450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Always</a:t>
            </a:r>
            <a:r>
              <a:rPr lang="fr-FR" sz="3600" dirty="0" smtClean="0"/>
              <a:t> </a:t>
            </a:r>
            <a:r>
              <a:rPr lang="fr-FR" sz="3600" dirty="0" err="1" smtClean="0"/>
              <a:t>add</a:t>
            </a:r>
            <a:r>
              <a:rPr lang="fr-FR" sz="3600" dirty="0" smtClean="0"/>
              <a:t> a </a:t>
            </a:r>
            <a:r>
              <a:rPr lang="fr-FR" sz="3600" dirty="0" err="1" smtClean="0"/>
              <a:t>readMe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7952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261"/>
            <a:ext cx="6789327" cy="47876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75" y="1587261"/>
            <a:ext cx="6836448" cy="47876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00037" y="34506"/>
            <a:ext cx="2294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Readme.md</a:t>
            </a:r>
            <a:r>
              <a:rPr lang="fr-FR" sz="2800" b="1" dirty="0" smtClean="0">
                <a:solidFill>
                  <a:srgbClr val="FF0000"/>
                </a:solidFill>
              </a:rPr>
              <a:t> in </a:t>
            </a:r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</a:rPr>
              <a:t>folder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066640" y="-8023"/>
            <a:ext cx="361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Readme</a:t>
            </a:r>
            <a:r>
              <a:rPr lang="fr-FR" sz="2800" b="1" dirty="0" smtClean="0">
                <a:solidFill>
                  <a:srgbClr val="FF0000"/>
                </a:solidFill>
              </a:rPr>
              <a:t/>
            </a:r>
            <a:br>
              <a:rPr lang="fr-FR" sz="2800" b="1" dirty="0" smtClean="0">
                <a:solidFill>
                  <a:srgbClr val="FF0000"/>
                </a:solidFill>
              </a:rPr>
            </a:br>
            <a:r>
              <a:rPr lang="fr-FR" sz="2800" b="1" dirty="0" err="1" smtClean="0">
                <a:solidFill>
                  <a:srgbClr val="FF0000"/>
                </a:solidFill>
              </a:rPr>
              <a:t>seen</a:t>
            </a:r>
            <a:r>
              <a:rPr lang="fr-FR" sz="2800" b="1" dirty="0" smtClean="0">
                <a:solidFill>
                  <a:srgbClr val="FF0000"/>
                </a:solidFill>
              </a:rPr>
              <a:t> on Github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5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39857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Submit</a:t>
            </a:r>
            <a:r>
              <a:rPr lang="fr-FR" sz="3600" dirty="0" smtClean="0"/>
              <a:t> an issue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67487" y="2798711"/>
            <a:ext cx="686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a </a:t>
            </a:r>
            <a:r>
              <a:rPr lang="fr-FR" sz="3600" dirty="0" err="1" smtClean="0"/>
              <a:t>website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your</a:t>
            </a:r>
            <a:r>
              <a:rPr lang="fr-FR" sz="3600" dirty="0" smtClean="0"/>
              <a:t> </a:t>
            </a:r>
            <a:r>
              <a:rPr lang="fr-FR" sz="3600" dirty="0" err="1" smtClean="0"/>
              <a:t>analysis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225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0" y="1630870"/>
            <a:ext cx="9947447" cy="29583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149526" y="131438"/>
            <a:ext cx="446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1 </a:t>
            </a:r>
            <a:r>
              <a:rPr lang="mr-IN" sz="2800" b="1" dirty="0" smtClean="0">
                <a:solidFill>
                  <a:srgbClr val="FF0000"/>
                </a:solidFill>
              </a:rPr>
              <a:t>–</a:t>
            </a:r>
            <a:r>
              <a:rPr lang="fr-FR" sz="2800" b="1" dirty="0" smtClean="0">
                <a:solidFill>
                  <a:srgbClr val="FF0000"/>
                </a:solidFill>
              </a:rPr>
              <a:t> call </a:t>
            </a:r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</a:rPr>
              <a:t>Rmd</a:t>
            </a:r>
            <a:r>
              <a:rPr lang="fr-FR" sz="2800" b="1" dirty="0" smtClean="0">
                <a:solidFill>
                  <a:srgbClr val="FF0000"/>
                </a:solidFill>
              </a:rPr>
              <a:t> output </a:t>
            </a:r>
            <a:r>
              <a:rPr lang="fr-FR" sz="2800" b="1" dirty="0" err="1" smtClean="0">
                <a:solidFill>
                  <a:srgbClr val="FF0000"/>
                </a:solidFill>
              </a:rPr>
              <a:t>index.html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7577498" y="1259457"/>
            <a:ext cx="928147" cy="8155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972808" y="526869"/>
            <a:ext cx="446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2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mr-IN" sz="2800" b="1" dirty="0" smtClean="0">
                <a:solidFill>
                  <a:srgbClr val="FF0000"/>
                </a:solidFill>
              </a:rPr>
              <a:t>–</a:t>
            </a:r>
            <a:r>
              <a:rPr lang="fr-FR" sz="2800" b="1" dirty="0" smtClean="0">
                <a:solidFill>
                  <a:srgbClr val="FF0000"/>
                </a:solidFill>
              </a:rPr>
              <a:t> Click settings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«  </a:t>
            </a:r>
            <a:r>
              <a:rPr lang="fr-FR" sz="3200" dirty="0" err="1" smtClean="0"/>
              <a:t>GitHub</a:t>
            </a:r>
            <a:r>
              <a:rPr lang="fr-FR" sz="3200" dirty="0" smtClean="0"/>
              <a:t> </a:t>
            </a:r>
            <a:r>
              <a:rPr lang="fr-FR" sz="3200" dirty="0" err="1"/>
              <a:t>is</a:t>
            </a:r>
            <a:r>
              <a:rPr lang="fr-FR" sz="3200" dirty="0"/>
              <a:t> a code </a:t>
            </a:r>
            <a:r>
              <a:rPr lang="fr-FR" sz="3200" dirty="0" err="1"/>
              <a:t>hosting</a:t>
            </a:r>
            <a:r>
              <a:rPr lang="fr-FR" sz="3200" dirty="0"/>
              <a:t> </a:t>
            </a:r>
            <a:r>
              <a:rPr lang="fr-FR" sz="3200" dirty="0" err="1"/>
              <a:t>platform</a:t>
            </a:r>
            <a:r>
              <a:rPr lang="fr-FR" sz="3200" dirty="0"/>
              <a:t> for version control and collaboration. It </a:t>
            </a:r>
            <a:r>
              <a:rPr lang="fr-FR" sz="3200" dirty="0" err="1"/>
              <a:t>lets</a:t>
            </a:r>
            <a:r>
              <a:rPr lang="fr-FR" sz="3200" dirty="0"/>
              <a:t> </a:t>
            </a:r>
            <a:r>
              <a:rPr lang="fr-FR" sz="3200" dirty="0" err="1"/>
              <a:t>you</a:t>
            </a:r>
            <a:r>
              <a:rPr lang="fr-FR" sz="3200" dirty="0"/>
              <a:t> and </a:t>
            </a:r>
            <a:r>
              <a:rPr lang="fr-FR" sz="3200" dirty="0" err="1"/>
              <a:t>others</a:t>
            </a:r>
            <a:r>
              <a:rPr lang="fr-FR" sz="3200" dirty="0"/>
              <a:t> </a:t>
            </a:r>
            <a:r>
              <a:rPr lang="fr-FR" sz="3200" dirty="0" err="1"/>
              <a:t>work</a:t>
            </a:r>
            <a:r>
              <a:rPr lang="fr-FR" sz="3200" dirty="0"/>
              <a:t> </a:t>
            </a:r>
            <a:r>
              <a:rPr lang="fr-FR" sz="3200" dirty="0" err="1"/>
              <a:t>together</a:t>
            </a:r>
            <a:r>
              <a:rPr lang="fr-FR" sz="3200" dirty="0"/>
              <a:t> on </a:t>
            </a:r>
            <a:r>
              <a:rPr lang="fr-FR" sz="3200" dirty="0" err="1"/>
              <a:t>projects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 smtClean="0"/>
              <a:t>anywhere</a:t>
            </a:r>
            <a:r>
              <a:rPr lang="fr-FR" sz="3200" dirty="0" smtClean="0"/>
              <a:t>  »</a:t>
            </a:r>
            <a:endParaRPr lang="en-CA" sz="3200" dirty="0" smtClean="0"/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1" y="1134279"/>
            <a:ext cx="9613780" cy="5080453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7577498" y="1259457"/>
            <a:ext cx="928147" cy="8155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972808" y="526869"/>
            <a:ext cx="446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3 </a:t>
            </a:r>
            <a:r>
              <a:rPr lang="mr-IN" sz="2800" b="1" dirty="0" smtClean="0">
                <a:solidFill>
                  <a:srgbClr val="FF0000"/>
                </a:solidFill>
              </a:rPr>
              <a:t>–</a:t>
            </a:r>
            <a:r>
              <a:rPr lang="fr-FR" sz="2800" b="1" dirty="0" smtClean="0">
                <a:solidFill>
                  <a:srgbClr val="FF0000"/>
                </a:solidFill>
              </a:rPr>
              <a:t> Github Pages: Master </a:t>
            </a:r>
            <a:r>
              <a:rPr lang="fr-FR" sz="2800" b="1" dirty="0" err="1" smtClean="0">
                <a:solidFill>
                  <a:srgbClr val="FF0000"/>
                </a:solidFill>
              </a:rPr>
              <a:t>branch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76854" y="2631714"/>
            <a:ext cx="7623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4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mr-IN" sz="2800" b="1" dirty="0" smtClean="0">
                <a:solidFill>
                  <a:srgbClr val="FF0000"/>
                </a:solidFill>
              </a:rPr>
              <a:t>–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</a:rPr>
              <a:t>index.html</a:t>
            </a:r>
            <a:r>
              <a:rPr lang="fr-FR" sz="2800" b="1" dirty="0" smtClean="0">
                <a:solidFill>
                  <a:srgbClr val="FF0000"/>
                </a:solidFill>
              </a:rPr>
              <a:t> file </a:t>
            </a:r>
            <a:r>
              <a:rPr lang="fr-FR" sz="2800" b="1" dirty="0" err="1" smtClean="0">
                <a:solidFill>
                  <a:srgbClr val="FF0000"/>
                </a:solidFill>
              </a:rPr>
              <a:t>is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</a:rPr>
              <a:t>now</a:t>
            </a:r>
            <a:r>
              <a:rPr lang="fr-FR" sz="2800" b="1" dirty="0" smtClean="0">
                <a:solidFill>
                  <a:srgbClr val="FF0000"/>
                </a:solidFill>
              </a:rPr>
              <a:t> a </a:t>
            </a:r>
            <a:r>
              <a:rPr lang="fr-FR" sz="2800" b="1" dirty="0" err="1" smtClean="0">
                <a:solidFill>
                  <a:srgbClr val="FF0000"/>
                </a:solidFill>
              </a:rPr>
              <a:t>website</a:t>
            </a:r>
            <a:r>
              <a:rPr lang="fr-FR" sz="2800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fr-FR" sz="2800" b="1" dirty="0">
              <a:solidFill>
                <a:srgbClr val="FF0000"/>
              </a:solidFill>
            </a:endParaRP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url: </a:t>
            </a:r>
            <a:r>
              <a:rPr lang="fr-FR" sz="2800" dirty="0"/>
              <a:t> </a:t>
            </a:r>
            <a:r>
              <a:rPr lang="fr-FR" sz="2800" b="1" dirty="0">
                <a:solidFill>
                  <a:srgbClr val="FF0000"/>
                </a:solidFill>
                <a:hlinkClick r:id="rId2"/>
              </a:rPr>
              <a:t>https</a:t>
            </a:r>
            <a:r>
              <a:rPr lang="fr-FR" sz="2800" b="1" dirty="0">
                <a:solidFill>
                  <a:srgbClr val="FF0000"/>
                </a:solidFill>
                <a:hlinkClick r:id="rId2"/>
              </a:rPr>
              <a:t>://</a:t>
            </a:r>
            <a:r>
              <a:rPr lang="fr-FR" sz="2800" b="1" dirty="0">
                <a:solidFill>
                  <a:srgbClr val="FF0000"/>
                </a:solidFill>
                <a:hlinkClick r:id="rId2"/>
              </a:rPr>
              <a:t>username.github.io/</a:t>
            </a:r>
            <a:r>
              <a:rPr lang="fr-FR" sz="2800" b="1" dirty="0" err="1">
                <a:solidFill>
                  <a:srgbClr val="FF0000"/>
                </a:solidFill>
              </a:rPr>
              <a:t>repoName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7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839643" y="3514793"/>
            <a:ext cx="19434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3024" y="3437849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11" name="Rectangle 10"/>
          <p:cNvSpPr/>
          <p:nvPr/>
        </p:nvSpPr>
        <p:spPr>
          <a:xfrm>
            <a:off x="2258951" y="4267056"/>
            <a:ext cx="1385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/>
              <a:t>Github: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5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5"/>
              </a:rPr>
              <a:t>github.com/holtzy</a:t>
            </a:r>
            <a:endParaRPr lang="en-US" sz="2400" dirty="0">
              <a:hlinkClick r:id="rId5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  <p:sp>
        <p:nvSpPr>
          <p:cNvPr id="20" name="Rectangle 19">
            <a:hlinkClick r:id="rId4"/>
          </p:cNvPr>
          <p:cNvSpPr/>
          <p:nvPr/>
        </p:nvSpPr>
        <p:spPr>
          <a:xfrm>
            <a:off x="3837117" y="4337463"/>
            <a:ext cx="128567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Github.com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«  </a:t>
            </a:r>
            <a:r>
              <a:rPr lang="en-CA" sz="3200" dirty="0" err="1" smtClean="0">
                <a:solidFill>
                  <a:schemeClr val="tx1">
                    <a:alpha val="14000"/>
                  </a:schemeClr>
                </a:solidFill>
              </a:rPr>
              <a:t>GitHub</a:t>
            </a:r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 is a code hosting platform for version control and collaboration. It lets you and others work together on projects from anywhere  »</a:t>
            </a:r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tx1">
                    <a:alpha val="24000"/>
                  </a:schemeClr>
                </a:solidFill>
              </a:rPr>
              <a:t>Github.com</a:t>
            </a:r>
            <a:endParaRPr lang="en-CA" dirty="0">
              <a:solidFill>
                <a:schemeClr val="tx1">
                  <a:alpha val="24000"/>
                </a:schemeClr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321621" y="4045611"/>
            <a:ext cx="77559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7195" y="3779608"/>
            <a:ext cx="2068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Host your code</a:t>
            </a:r>
            <a:endParaRPr lang="en-CA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818324" y="4613656"/>
            <a:ext cx="557782" cy="4027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201" y="4919145"/>
            <a:ext cx="2202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Share your code</a:t>
            </a:r>
            <a:endParaRPr lang="en-CA" sz="2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650563" y="5519310"/>
            <a:ext cx="3104" cy="5360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09385" y="6055360"/>
            <a:ext cx="27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Suggest modification</a:t>
            </a:r>
            <a:endParaRPr lang="en-CA" sz="24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83313" y="4058506"/>
            <a:ext cx="85753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70475" y="3831607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Version control</a:t>
            </a:r>
            <a:endParaRPr lang="en-CA" sz="2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712389" y="4586226"/>
            <a:ext cx="673931" cy="33291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03765" y="4815766"/>
            <a:ext cx="162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Collaborate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07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an </a:t>
            </a:r>
            <a:r>
              <a:rPr lang="fr-FR" sz="3600" dirty="0" err="1" smtClean="0"/>
              <a:t>account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5" y="551863"/>
            <a:ext cx="8607175" cy="5248861"/>
          </a:xfrm>
          <a:prstGeom prst="rect">
            <a:avLst/>
          </a:prstGeom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5210927" y="61151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95680" y="3217283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77178" y="3017228"/>
            <a:ext cx="48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ID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016000" y="40867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1280" y="3686592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Description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066800" y="49503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56858" y="4493064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Contact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008880" y="386080"/>
            <a:ext cx="193040" cy="2912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316354" y="131571"/>
            <a:ext cx="10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All repo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49210" y="1716748"/>
            <a:ext cx="28611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One repo = one </a:t>
            </a:r>
            <a:r>
              <a:rPr lang="fr-FR" sz="2000" b="1" dirty="0" err="1" smtClean="0">
                <a:solidFill>
                  <a:srgbClr val="FF0000"/>
                </a:solidFill>
              </a:rPr>
              <a:t>project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9237835" y="5848723"/>
            <a:ext cx="4528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886395" y="5413500"/>
            <a:ext cx="107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77360" y="2438106"/>
            <a:ext cx="345440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Github profile </a:t>
            </a:r>
            <a:r>
              <a:rPr lang="fr-FR" sz="2800" b="1" dirty="0" err="1" smtClean="0">
                <a:solidFill>
                  <a:srgbClr val="FF0000"/>
                </a:solidFill>
              </a:rPr>
              <a:t>is</a:t>
            </a:r>
            <a:r>
              <a:rPr lang="fr-FR" sz="2800" b="1" dirty="0" smtClean="0">
                <a:solidFill>
                  <a:srgbClr val="FF0000"/>
                </a:solidFill>
              </a:rPr>
              <a:t> part of </a:t>
            </a:r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CV !</a:t>
            </a:r>
          </a:p>
        </p:txBody>
      </p:sp>
    </p:spTree>
    <p:extLst>
      <p:ext uri="{BB962C8B-B14F-4D97-AF65-F5344CB8AC3E}">
        <p14:creationId xmlns:p14="http://schemas.microsoft.com/office/powerpoint/2010/main" val="16829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Github Desktop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4187751" y="3774324"/>
            <a:ext cx="4814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The 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between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your</a:t>
            </a:r>
            <a:r>
              <a:rPr lang="fr-FR" sz="1400" i="1" dirty="0" smtClean="0"/>
              <a:t> laptop and </a:t>
            </a:r>
            <a:r>
              <a:rPr lang="fr-FR" sz="1400" i="1" dirty="0" err="1" smtClean="0"/>
              <a:t>github</a:t>
            </a:r>
            <a:endParaRPr lang="fr-FR" sz="1400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3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57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5358533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439814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44033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8328129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968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40418</TotalTime>
  <Words>199</Words>
  <Application>Microsoft Macintosh PowerPoint</Application>
  <PresentationFormat>Grand écran</PresentationFormat>
  <Paragraphs>66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56</cp:revision>
  <cp:lastPrinted>2019-04-11T16:07:54Z</cp:lastPrinted>
  <dcterms:created xsi:type="dcterms:W3CDTF">2018-02-22T22:58:57Z</dcterms:created>
  <dcterms:modified xsi:type="dcterms:W3CDTF">2019-04-11T16:09:35Z</dcterms:modified>
</cp:coreProperties>
</file>