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5" r:id="rId4"/>
    <p:sldId id="286" r:id="rId5"/>
    <p:sldId id="284" r:id="rId6"/>
    <p:sldId id="287" r:id="rId7"/>
    <p:sldId id="295" r:id="rId8"/>
    <p:sldId id="296" r:id="rId9"/>
    <p:sldId id="297" r:id="rId10"/>
    <p:sldId id="294" r:id="rId11"/>
    <p:sldId id="298" r:id="rId12"/>
    <p:sldId id="299" r:id="rId13"/>
    <p:sldId id="300" r:id="rId14"/>
    <p:sldId id="275" r:id="rId15"/>
    <p:sldId id="28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4"/>
    <p:restoredTop sz="94564"/>
  </p:normalViewPr>
  <p:slideViewPr>
    <p:cSldViewPr snapToGrid="0" snapToObjects="1">
      <p:cViewPr>
        <p:scale>
          <a:sx n="83" d="100"/>
          <a:sy n="83" d="100"/>
        </p:scale>
        <p:origin x="28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13/3/19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xJFlV" TargetMode="External"/><Relationship Id="rId4" Type="http://schemas.openxmlformats.org/officeDocument/2006/relationships/hyperlink" Target="https://github.com/rstudio/cheatsheets/blob/master/data-visualization-2.1.pdf" TargetMode="External"/><Relationship Id="rId5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www.yan-holtz/teaching" TargetMode="External"/><Relationship Id="rId6" Type="http://schemas.openxmlformats.org/officeDocument/2006/relationships/hyperlink" Target="mailto:Yan.holtz.data@gmail.com" TargetMode="External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69gub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An overview of the most powerful R library for </a:t>
            </a:r>
            <a:r>
              <a:rPr lang="en-CA" i="1" smtClean="0"/>
              <a:t>data visualization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771038" y="2046354"/>
            <a:ext cx="442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The basics </a:t>
            </a:r>
            <a:r>
              <a:rPr lang="fr-FR" sz="3600" smtClean="0"/>
              <a:t>of ggplot2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27" y="2092271"/>
            <a:ext cx="6209166" cy="44170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6" y="626681"/>
            <a:ext cx="9232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65" y="2030278"/>
            <a:ext cx="6346353" cy="45290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75" y="564688"/>
            <a:ext cx="9503151" cy="11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450"/>
            <a:ext cx="12192000" cy="11072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81" y="1975046"/>
            <a:ext cx="6106332" cy="44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52" y="2134245"/>
            <a:ext cx="6068236" cy="43938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547"/>
            <a:ext cx="12192000" cy="14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6376353" y="206840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377839" y="118049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Useful</a:t>
            </a:r>
            <a:r>
              <a:rPr lang="fr-FR" sz="3600" dirty="0" smtClean="0"/>
              <a:t> </a:t>
            </a:r>
            <a:r>
              <a:rPr lang="fr-FR" sz="3600" dirty="0" err="1" smtClean="0"/>
              <a:t>link</a:t>
            </a:r>
            <a:endParaRPr lang="fr-FR" sz="3600" dirty="0"/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8831677" y="3393150"/>
            <a:ext cx="51648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link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8372" y="3315108"/>
            <a:ext cx="1931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Cheatsheet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1" name="Rectangle 10">
            <a:hlinkClick r:id="rId3"/>
          </p:cNvPr>
          <p:cNvSpPr/>
          <p:nvPr/>
        </p:nvSpPr>
        <p:spPr>
          <a:xfrm>
            <a:off x="8831677" y="4145124"/>
            <a:ext cx="51648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link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2289" y="4005283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smtClean="0"/>
              <a:t>Home:</a:t>
            </a:r>
            <a:endParaRPr lang="fr-FR" sz="2800" dirty="0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8831677" y="4773501"/>
            <a:ext cx="205626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R-graph-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gallery.com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7360" y="4695458"/>
            <a:ext cx="256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 Graph </a:t>
            </a:r>
            <a:r>
              <a:rPr lang="fr-FR" sz="2800" dirty="0" err="1" smtClean="0"/>
              <a:t>Gallery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-1001486" y="206840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-356461" y="118049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Learn</a:t>
            </a:r>
            <a:r>
              <a:rPr lang="fr-FR" sz="3600" dirty="0" smtClean="0"/>
              <a:t> by </a:t>
            </a:r>
            <a:r>
              <a:rPr lang="fr-FR" sz="3600" dirty="0" err="1" smtClean="0"/>
              <a:t>doing</a:t>
            </a:r>
            <a:endParaRPr lang="fr-FR" sz="3600" dirty="0"/>
          </a:p>
        </p:txBody>
      </p:sp>
      <p:sp>
        <p:nvSpPr>
          <p:cNvPr id="17" name="Rectangle 16">
            <a:hlinkClick r:id="rId3"/>
          </p:cNvPr>
          <p:cNvSpPr/>
          <p:nvPr/>
        </p:nvSpPr>
        <p:spPr>
          <a:xfrm>
            <a:off x="-999266" y="3560349"/>
            <a:ext cx="4130874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sz="3200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659005" y="3829565"/>
            <a:ext cx="19434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Yan-holtz/teaching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2386" y="375262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6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6"/>
              </a:rPr>
              <a:t>github.com/holtzy</a:t>
            </a:r>
            <a:endParaRPr lang="en-US" sz="2400" dirty="0">
              <a:hlinkClick r:id="rId6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43" y="1682880"/>
            <a:ext cx="1456841" cy="16818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402273"/>
            <a:ext cx="2050657" cy="15892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00759" y="2523821"/>
            <a:ext cx="14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smtClean="0"/>
              <a:t>Base R</a:t>
            </a:r>
            <a:endParaRPr lang="en-AU" sz="320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4479009" y="2187791"/>
            <a:ext cx="705860" cy="4469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05703" y="2187790"/>
            <a:ext cx="868972" cy="3360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66" y="139484"/>
            <a:ext cx="8608234" cy="631129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158779" y="6399162"/>
            <a:ext cx="8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hlinkClick r:id="rId3"/>
              </a:rPr>
              <a:t>source</a:t>
            </a:r>
            <a:endParaRPr lang="en-AU" dirty="0"/>
          </a:p>
        </p:txBody>
      </p:sp>
      <p:sp>
        <p:nvSpPr>
          <p:cNvPr id="12" name="ZoneTexte 3"/>
          <p:cNvSpPr txBox="1"/>
          <p:nvPr/>
        </p:nvSpPr>
        <p:spPr>
          <a:xfrm>
            <a:off x="263471" y="3452413"/>
            <a:ext cx="3037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=</a:t>
            </a:r>
          </a:p>
          <a:p>
            <a:r>
              <a:rPr lang="fr-FR" sz="2800" dirty="0" smtClean="0"/>
              <a:t>A collection of R packages </a:t>
            </a:r>
            <a:r>
              <a:rPr lang="fr-FR" sz="2800" dirty="0" err="1" smtClean="0"/>
              <a:t>designed</a:t>
            </a:r>
            <a:r>
              <a:rPr lang="fr-FR" sz="2800" dirty="0" smtClean="0"/>
              <a:t> for data science</a:t>
            </a:r>
            <a:endParaRPr lang="fr-FR" sz="28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6" y="1770531"/>
            <a:ext cx="1456841" cy="16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43" y="1682880"/>
            <a:ext cx="1456841" cy="16818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402273"/>
            <a:ext cx="2050657" cy="15892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00759" y="2523821"/>
            <a:ext cx="14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smtClean="0"/>
              <a:t>Base R</a:t>
            </a:r>
            <a:endParaRPr lang="en-AU" sz="32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05" y="3673414"/>
            <a:ext cx="2604104" cy="7285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864" y="3601843"/>
            <a:ext cx="2108200" cy="8001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4479009" y="2187791"/>
            <a:ext cx="705860" cy="4469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05703" y="2187790"/>
            <a:ext cx="868972" cy="3360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43" y="1682880"/>
            <a:ext cx="1456841" cy="16818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402273"/>
            <a:ext cx="2050657" cy="15892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00759" y="2523821"/>
            <a:ext cx="14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smtClean="0"/>
              <a:t>Base R</a:t>
            </a:r>
            <a:endParaRPr lang="en-AU" sz="320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4479009" y="2187791"/>
            <a:ext cx="705860" cy="4469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05703" y="2187790"/>
            <a:ext cx="868972" cy="3360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3908"/>
            <a:ext cx="7010400" cy="533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863" y="3503908"/>
            <a:ext cx="4394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" y="1616377"/>
            <a:ext cx="2863194" cy="33152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053" y="1594683"/>
            <a:ext cx="4583680" cy="35103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845733" y="2565036"/>
            <a:ext cx="4346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AU" sz="2400" dirty="0" smtClean="0"/>
              <a:t>Creator: Hadley </a:t>
            </a:r>
            <a:r>
              <a:rPr lang="en-AU" sz="2400" dirty="0" err="1" smtClean="0"/>
              <a:t>Whickam</a:t>
            </a:r>
            <a:endParaRPr lang="en-AU" sz="2400" dirty="0" smtClean="0"/>
          </a:p>
          <a:p>
            <a:pPr marL="342900" indent="-342900">
              <a:buFont typeface="Arial" charset="0"/>
              <a:buChar char="•"/>
            </a:pPr>
            <a:endParaRPr lang="en-AU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/>
              <a:t>Based on the </a:t>
            </a:r>
            <a:r>
              <a:rPr lang="en-AU" sz="2400" b="1" u="sng" dirty="0" smtClean="0"/>
              <a:t>G</a:t>
            </a:r>
            <a:r>
              <a:rPr lang="en-AU" sz="2400" dirty="0" smtClean="0"/>
              <a:t>rammar of </a:t>
            </a:r>
            <a:r>
              <a:rPr lang="en-AU" sz="2400" b="1" u="sng" dirty="0" smtClean="0"/>
              <a:t>G</a:t>
            </a:r>
            <a:r>
              <a:rPr lang="en-AU" sz="2400" dirty="0" smtClean="0"/>
              <a:t>raphic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17" y="4357499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0" y="542117"/>
            <a:ext cx="1993900" cy="8763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30" y="1984429"/>
            <a:ext cx="5300216" cy="42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2" y="498421"/>
            <a:ext cx="3683000" cy="901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30" y="1984429"/>
            <a:ext cx="5300216" cy="42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4" y="248402"/>
            <a:ext cx="10464800" cy="812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181" y="2448732"/>
            <a:ext cx="5878285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77</Words>
  <Application>Microsoft Macintosh PowerPoint</Application>
  <PresentationFormat>Grand écran</PresentationFormat>
  <Paragraphs>38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50</cp:revision>
  <dcterms:created xsi:type="dcterms:W3CDTF">2018-02-22T22:58:57Z</dcterms:created>
  <dcterms:modified xsi:type="dcterms:W3CDTF">2019-03-13T15:18:21Z</dcterms:modified>
</cp:coreProperties>
</file>