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5" r:id="rId4"/>
    <p:sldId id="258" r:id="rId5"/>
    <p:sldId id="259" r:id="rId6"/>
    <p:sldId id="260" r:id="rId7"/>
    <p:sldId id="264" r:id="rId8"/>
    <p:sldId id="261" r:id="rId9"/>
    <p:sldId id="276" r:id="rId10"/>
    <p:sldId id="262" r:id="rId11"/>
    <p:sldId id="277" r:id="rId12"/>
    <p:sldId id="265" r:id="rId13"/>
    <p:sldId id="263" r:id="rId14"/>
    <p:sldId id="278" r:id="rId15"/>
    <p:sldId id="279" r:id="rId16"/>
    <p:sldId id="266" r:id="rId17"/>
    <p:sldId id="281" r:id="rId18"/>
    <p:sldId id="267" r:id="rId19"/>
    <p:sldId id="268" r:id="rId20"/>
    <p:sldId id="270" r:id="rId21"/>
    <p:sldId id="274" r:id="rId22"/>
    <p:sldId id="282" r:id="rId23"/>
    <p:sldId id="271" r:id="rId24"/>
    <p:sldId id="272" r:id="rId25"/>
    <p:sldId id="280" r:id="rId26"/>
    <p:sldId id="273" r:id="rId27"/>
    <p:sldId id="283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30/1/19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hyperlink" Target="https://bit.ly/1SuNTo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www.htmlwidgets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holtzy/epuRat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oltzy.github.io/Pimp-my-rm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" TargetMode="Externa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Building interactive and reproducible reports in minutes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41268" y="2181733"/>
            <a:ext cx="5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Introduction to R Markdown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105" y="1424701"/>
            <a:ext cx="4069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 smtClean="0">
                <a:solidFill>
                  <a:schemeClr val="accent2">
                    <a:lumMod val="75000"/>
                  </a:schemeClr>
                </a:solidFill>
              </a:rPr>
              <a:t>Customize the text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62" y="160420"/>
            <a:ext cx="7047281" cy="663341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416762" y="4150895"/>
            <a:ext cx="344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 Markdown cheat sheet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937642" y="4855646"/>
            <a:ext cx="156536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/1SuNTo9</a:t>
            </a:r>
          </a:p>
        </p:txBody>
      </p:sp>
    </p:spTree>
    <p:extLst>
      <p:ext uri="{BB962C8B-B14F-4D97-AF65-F5344CB8AC3E}">
        <p14:creationId xmlns:p14="http://schemas.microsoft.com/office/powerpoint/2010/main" val="13711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Code </a:t>
            </a:r>
            <a:r>
              <a:rPr lang="fr-FR" sz="3600" dirty="0" err="1" smtClean="0"/>
              <a:t>chunk</a:t>
            </a:r>
            <a:r>
              <a:rPr lang="fr-FR" sz="3600" dirty="0" smtClean="0"/>
              <a:t> options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89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2422358"/>
            <a:ext cx="10067886" cy="35453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Code chunk: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20414" y="2171996"/>
            <a:ext cx="682362" cy="5977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57371" y="1353996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Optional</a:t>
            </a:r>
            <a:r>
              <a:rPr lang="fr-FR" sz="2000" b="1" dirty="0" smtClean="0">
                <a:solidFill>
                  <a:srgbClr val="FF0000"/>
                </a:solidFill>
              </a:rPr>
              <a:t>: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name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229" y="1701406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R, </a:t>
            </a:r>
            <a:r>
              <a:rPr lang="fr-FR" sz="2000" b="1" dirty="0" err="1" smtClean="0">
                <a:solidFill>
                  <a:srgbClr val="FF0000"/>
                </a:solidFill>
              </a:rPr>
              <a:t>bash</a:t>
            </a:r>
            <a:r>
              <a:rPr lang="fr-FR" sz="2000" b="1" dirty="0" smtClean="0">
                <a:solidFill>
                  <a:srgbClr val="FF0000"/>
                </a:solidFill>
              </a:rPr>
              <a:t>, python?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351308" y="2221001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769095" y="1347463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options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4252297" y="2104418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645323" y="2051269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10213472" y="2112336"/>
            <a:ext cx="548873" cy="5112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974791" y="901167"/>
            <a:ext cx="117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all </a:t>
            </a:r>
            <a:r>
              <a:rPr lang="fr-FR" sz="2000" b="1" dirty="0" err="1" smtClean="0">
                <a:solidFill>
                  <a:srgbClr val="FF0000"/>
                </a:solidFill>
              </a:rPr>
              <a:t>previous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chunks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62345" y="1065164"/>
            <a:ext cx="117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this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 flipV="1">
            <a:off x="3915429" y="3419240"/>
            <a:ext cx="673735" cy="1796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1702" y="3487125"/>
            <a:ext cx="234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Comment </a:t>
            </a:r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6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Code chunk options: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92" y="1252954"/>
            <a:ext cx="9164324" cy="48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32328" y="1654720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Do not always run the </a:t>
            </a:r>
            <a:r>
              <a:rPr lang="en-CA" sz="4400" smtClean="0">
                <a:solidFill>
                  <a:schemeClr val="accent2">
                    <a:lumMod val="75000"/>
                  </a:schemeClr>
                </a:solidFill>
              </a:rPr>
              <a:t>whole document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8988" y="3966229"/>
            <a:ext cx="734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ym typeface="Wingdings"/>
              </a:rPr>
              <a:t> </a:t>
            </a:r>
            <a:r>
              <a:rPr lang="fr-FR" sz="3200" dirty="0" smtClean="0"/>
              <a:t>R Markdown document </a:t>
            </a:r>
            <a:r>
              <a:rPr lang="fr-FR" sz="3200" dirty="0" err="1" smtClean="0"/>
              <a:t>is</a:t>
            </a:r>
            <a:r>
              <a:rPr lang="fr-FR" sz="3200" dirty="0" smtClean="0"/>
              <a:t> a Notebook !!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789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273267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Header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15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0" y="2211470"/>
            <a:ext cx="2950746" cy="2409063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73" y="1201938"/>
            <a:ext cx="8048598" cy="521776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the header: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005764" y="2422358"/>
            <a:ext cx="2261436" cy="13242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36482" y="3957544"/>
            <a:ext cx="8269455" cy="1121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36481" y="4226708"/>
            <a:ext cx="1130719" cy="2698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3878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Going</a:t>
            </a:r>
            <a:r>
              <a:rPr lang="fr-FR" sz="3600" dirty="0" smtClean="0"/>
              <a:t> </a:t>
            </a:r>
            <a:r>
              <a:rPr lang="fr-FR" sz="3600" dirty="0" err="1" smtClean="0"/>
              <a:t>further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794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07" y="3008982"/>
            <a:ext cx="9419443" cy="360036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Insert a table: the DT library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" y="1208581"/>
            <a:ext cx="11838313" cy="124706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5494421" y="2146930"/>
            <a:ext cx="1147011" cy="20561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4633" y="2467095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Data frame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171074" y="2146930"/>
            <a:ext cx="516020" cy="3087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208504"/>
            <a:ext cx="7100762" cy="48714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84" y="2085472"/>
            <a:ext cx="4524520" cy="277528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Interactive charts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2638" y="2270048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library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30905" y="2510908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53038" y="4331687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95521" y="4019184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Basic ggplot2 </a:t>
            </a:r>
            <a:r>
              <a:rPr lang="fr-FR" sz="2000" b="1" dirty="0" err="1" smtClean="0">
                <a:solidFill>
                  <a:srgbClr val="FF0000"/>
                </a:solidFill>
              </a:rPr>
              <a:t>graphic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853038" y="5125243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Ggplotly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turn</a:t>
            </a:r>
            <a:r>
              <a:rPr lang="fr-FR" sz="2000" b="1" dirty="0" smtClean="0">
                <a:solidFill>
                  <a:srgbClr val="FF0000"/>
                </a:solidFill>
              </a:rPr>
              <a:t> the plot interactive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2021305" y="5341340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165432" y="1507749"/>
            <a:ext cx="401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r>
              <a:rPr lang="fr-FR" sz="2000" b="1" dirty="0" smtClean="0">
                <a:solidFill>
                  <a:srgbClr val="FF0000"/>
                </a:solidFill>
              </a:rPr>
              <a:t>: zoom / </a:t>
            </a:r>
            <a:r>
              <a:rPr lang="fr-FR" sz="2000" b="1" dirty="0" err="1" smtClean="0">
                <a:solidFill>
                  <a:srgbClr val="FF0000"/>
                </a:solidFill>
              </a:rPr>
              <a:t>hover</a:t>
            </a:r>
            <a:r>
              <a:rPr lang="fr-FR" sz="2000" b="1" dirty="0" smtClean="0">
                <a:solidFill>
                  <a:srgbClr val="FF0000"/>
                </a:solidFill>
              </a:rPr>
              <a:t> / export .. And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5731" y="6379420"/>
            <a:ext cx="293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http://www.htmlwidgets.org</a:t>
            </a:r>
            <a:r>
              <a:rPr lang="fr-F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8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1675" y="699740"/>
            <a:ext cx="49524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What</a:t>
            </a:r>
          </a:p>
          <a:p>
            <a:endParaRPr lang="en-CA" sz="3200" dirty="0" smtClean="0"/>
          </a:p>
          <a:p>
            <a:pPr algn="ctr"/>
            <a:r>
              <a:rPr lang="en-CA" sz="3200" dirty="0" smtClean="0"/>
              <a:t>“ An </a:t>
            </a:r>
            <a:r>
              <a:rPr lang="en-CA" sz="3200" dirty="0"/>
              <a:t>R Markdown (.</a:t>
            </a:r>
            <a:r>
              <a:rPr lang="en-CA" sz="3200" dirty="0" err="1"/>
              <a:t>Rmd</a:t>
            </a:r>
            <a:r>
              <a:rPr lang="en-CA" sz="3200" dirty="0"/>
              <a:t>) file is a record of your research. It contains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en-CA" sz="3200" dirty="0"/>
              <a:t> that a scientist needs to reproduce your work along with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narration</a:t>
            </a:r>
            <a:r>
              <a:rPr lang="en-CA" sz="3200" dirty="0"/>
              <a:t> that a reader needs to understand your work. </a:t>
            </a:r>
            <a:r>
              <a:rPr lang="en-CA" sz="3200" dirty="0" smtClean="0"/>
              <a:t>“</a:t>
            </a:r>
            <a:endParaRPr lang="en-CA" sz="3200" dirty="0"/>
          </a:p>
          <a:p>
            <a:endParaRPr lang="en-CA" sz="32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573823" y="699740"/>
            <a:ext cx="49524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Why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Efficiency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Reproducibility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Interactivity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Automation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Notebook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endParaRPr lang="en-CA" sz="3200" dirty="0"/>
          </a:p>
          <a:p>
            <a:pPr lvl="1"/>
            <a:r>
              <a:rPr lang="en-CA" sz="3200" i="1" dirty="0" smtClean="0"/>
              <a:t>And much more..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a template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2946" y="866275"/>
            <a:ext cx="82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The PCTG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: </a:t>
            </a:r>
            <a:r>
              <a:rPr lang="fr-FR" sz="2800" dirty="0" smtClean="0">
                <a:hlinkClick r:id="rId2"/>
              </a:rPr>
              <a:t>www.github.com/holtzy/epuRate</a:t>
            </a:r>
            <a:r>
              <a:rPr lang="fr-FR" sz="2800" dirty="0" smtClean="0"/>
              <a:t>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0" y="1837157"/>
            <a:ext cx="5006734" cy="15156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72" y="5227100"/>
            <a:ext cx="292100" cy="241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747" y="3739147"/>
            <a:ext cx="6807200" cy="2844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2620258"/>
            <a:ext cx="29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Pimp my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14863" y="1507958"/>
            <a:ext cx="5261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>
                <a:hlinkClick r:id="rId2"/>
              </a:rPr>
              <a:t>holtzy.github.io/Pimp-my-rmd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Everything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possible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Use CSS and HTML code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Add</a:t>
            </a:r>
            <a:r>
              <a:rPr lang="fr-FR" sz="2800" dirty="0" smtClean="0"/>
              <a:t> header and </a:t>
            </a:r>
            <a:r>
              <a:rPr lang="fr-FR" sz="2800" dirty="0" err="1" smtClean="0"/>
              <a:t>footer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More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124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974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Sharing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811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format?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8" y="590015"/>
            <a:ext cx="7126706" cy="611134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62221" y="1917121"/>
            <a:ext cx="177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Word .doc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00860" y="1717066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pdf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73176" y="93471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Book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93272" y="3333807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99411" y="333380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Dashboard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150979" y="481752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Slides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07288" y="6397681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Blog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Share your analysis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29882" y="1951789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Mail with colleagues, supervisor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Publication as a supplementary material</a:t>
            </a:r>
          </a:p>
          <a:p>
            <a:pPr marL="285750" indent="-285750">
              <a:buFont typeface="Arial" charset="0"/>
              <a:buChar char="•"/>
            </a:pPr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err="1" smtClean="0"/>
              <a:t>Github</a:t>
            </a:r>
            <a:r>
              <a:rPr lang="en-CA" sz="2800" dirty="0" smtClean="0"/>
              <a:t>: </a:t>
            </a:r>
            <a:r>
              <a:rPr lang="en-CA" sz="2800" dirty="0" smtClean="0">
                <a:hlinkClick r:id="rId2"/>
              </a:rPr>
              <a:t>www.github.com</a:t>
            </a:r>
            <a:r>
              <a:rPr lang="en-CA" sz="2800" dirty="0" smtClean="0"/>
              <a:t> 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Website</a:t>
            </a:r>
            <a:endParaRPr lang="en-CA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35" y="3506060"/>
            <a:ext cx="962526" cy="8868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04" y="3492710"/>
            <a:ext cx="962526" cy="8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808810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Example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850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4797" y="3125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 example: my 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bioinfo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pipeline: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05882" y="1995332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Interaction </a:t>
            </a:r>
            <a:r>
              <a:rPr lang="fr-FR" sz="2800" dirty="0" err="1" smtClean="0"/>
              <a:t>with</a:t>
            </a:r>
            <a:r>
              <a:rPr lang="fr-FR" sz="2800" dirty="0" smtClean="0"/>
              <a:t> clusters</a:t>
            </a:r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One unique </a:t>
            </a:r>
            <a:r>
              <a:rPr lang="fr-FR" sz="2800" dirty="0" err="1" smtClean="0"/>
              <a:t>folder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Several</a:t>
            </a:r>
            <a:r>
              <a:rPr lang="fr-FR" sz="2800" dirty="0" smtClean="0"/>
              <a:t> .</a:t>
            </a:r>
            <a:r>
              <a:rPr lang="fr-FR" sz="2800" dirty="0" err="1" smtClean="0"/>
              <a:t>rmd</a:t>
            </a:r>
            <a:r>
              <a:rPr lang="fr-FR" sz="2800" dirty="0" smtClean="0"/>
              <a:t> </a:t>
            </a:r>
            <a:r>
              <a:rPr lang="fr-FR" sz="2800" dirty="0" err="1" smtClean="0"/>
              <a:t>wrapped</a:t>
            </a:r>
            <a:r>
              <a:rPr lang="fr-FR" sz="2800" dirty="0" smtClean="0"/>
              <a:t> in a </a:t>
            </a:r>
            <a:r>
              <a:rPr lang="fr-FR" sz="2800" dirty="0" err="1" smtClean="0"/>
              <a:t>website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Shared</a:t>
            </a:r>
            <a:r>
              <a:rPr lang="fr-FR" sz="2800" dirty="0" smtClean="0"/>
              <a:t> online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010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Most </a:t>
            </a:r>
            <a:r>
              <a:rPr lang="fr-FR" sz="3600" smtClean="0"/>
              <a:t>Basic Document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3130559"/>
            <a:ext cx="5863771" cy="335007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1 - Open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R studio: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User Friendly environment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 completion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Run a line of code with </a:t>
            </a:r>
            <a:r>
              <a:rPr lang="en-CA" sz="3200" dirty="0" err="1" smtClean="0"/>
              <a:t>Cmd</a:t>
            </a:r>
            <a:r>
              <a:rPr lang="en-CA" sz="3200" dirty="0" smtClean="0"/>
              <a:t> + Enter</a:t>
            </a:r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2 - Open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a .</a:t>
            </a:r>
            <a:r>
              <a:rPr lang="en-CA" sz="4400" dirty="0" err="1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052759"/>
            <a:ext cx="7520151" cy="346165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5" y="2776138"/>
            <a:ext cx="5277757" cy="408186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72623" y="1546921"/>
            <a:ext cx="1364723" cy="7952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481137" y="2903621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2766119" y="433938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041340" y="498909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401143" y="58954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75749" y="267903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890212" y="4139334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123039" y="470882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480924" y="5669606"/>
            <a:ext cx="156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3 - Knit the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766119" y="1870818"/>
            <a:ext cx="955650" cy="64779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5" y="2406314"/>
            <a:ext cx="6765118" cy="4050632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8" y="705184"/>
            <a:ext cx="4787900" cy="635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H="1">
            <a:off x="10026314" y="9297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020926" y="68914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0106526" y="122694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01138" y="100235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rmd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4064" y="889197"/>
            <a:ext cx="37260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4 - .HTML output is ready </a:t>
            </a:r>
          </a:p>
          <a:p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Have a look to your current directory</a:t>
            </a:r>
          </a:p>
          <a:p>
            <a:endParaRPr lang="en-CA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Open the .html in a browser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18421" y="288730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3254" y="266479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401776" y="319390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1124" y="343379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587974" y="359401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9388488" y="380983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31288" y="4431630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954031" y="423157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97977" y="4944150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8737128" y="5144205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05609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Customize</a:t>
            </a:r>
            <a:r>
              <a:rPr lang="fr-FR" sz="3600" dirty="0" smtClean="0"/>
              <a:t> </a:t>
            </a:r>
            <a:r>
              <a:rPr lang="fr-FR" sz="3600" dirty="0" err="1" smtClean="0"/>
              <a:t>text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3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349</Words>
  <Application>Microsoft Macintosh PowerPoint</Application>
  <PresentationFormat>Grand écran</PresentationFormat>
  <Paragraphs>118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36</cp:revision>
  <dcterms:created xsi:type="dcterms:W3CDTF">2018-02-22T22:58:57Z</dcterms:created>
  <dcterms:modified xsi:type="dcterms:W3CDTF">2019-01-30T05:17:32Z</dcterms:modified>
</cp:coreProperties>
</file>