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4" r:id="rId4"/>
    <p:sldId id="275" r:id="rId5"/>
    <p:sldId id="258" r:id="rId6"/>
    <p:sldId id="259" r:id="rId7"/>
    <p:sldId id="285" r:id="rId8"/>
    <p:sldId id="286" r:id="rId9"/>
    <p:sldId id="287" r:id="rId10"/>
    <p:sldId id="288" r:id="rId11"/>
    <p:sldId id="289" r:id="rId12"/>
    <p:sldId id="264" r:id="rId13"/>
    <p:sldId id="261" r:id="rId14"/>
    <p:sldId id="290" r:id="rId15"/>
    <p:sldId id="292" r:id="rId16"/>
    <p:sldId id="276" r:id="rId17"/>
    <p:sldId id="291" r:id="rId18"/>
    <p:sldId id="28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3"/>
    <p:restoredTop sz="94534"/>
  </p:normalViewPr>
  <p:slideViewPr>
    <p:cSldViewPr snapToGrid="0" snapToObjects="1">
      <p:cViewPr>
        <p:scale>
          <a:sx n="74" d="100"/>
          <a:sy n="74" d="100"/>
        </p:scale>
        <p:origin x="1664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12/3/19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esktop.github.com/" TargetMode="External"/><Relationship Id="rId5" Type="http://schemas.openxmlformats.org/officeDocument/2006/relationships/hyperlink" Target="http://desktop.github.com/" TargetMode="External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mailto:Yan.holtz.data@gmail.com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www.github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Building interactive and reproducible reports in minutes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633154" y="2164284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Introduction </a:t>
            </a:r>
            <a:r>
              <a:rPr lang="fr-FR" sz="3600" smtClean="0"/>
              <a:t>to </a:t>
            </a:r>
            <a:r>
              <a:rPr lang="fr-FR" sz="3600" smtClean="0"/>
              <a:t>Github</a:t>
            </a:r>
            <a:endParaRPr lang="fr-FR" sz="3600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4815128" y="4437115"/>
            <a:ext cx="2403287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holtz.com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3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57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5358533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39814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44033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8328129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  <p:sp>
        <p:nvSpPr>
          <p:cNvPr id="23" name="Rectangle 22">
            <a:hlinkClick r:id="rId4"/>
          </p:cNvPr>
          <p:cNvSpPr/>
          <p:nvPr/>
        </p:nvSpPr>
        <p:spPr>
          <a:xfrm>
            <a:off x="5358533" y="3001191"/>
            <a:ext cx="2057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>
                <a:hlinkClick r:id="rId5"/>
              </a:rPr>
              <a:t>desktop.github.com</a:t>
            </a:r>
            <a:endParaRPr lang="en-AU" dirty="0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558" y="715191"/>
            <a:ext cx="3321627" cy="2286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8481099" y="863788"/>
            <a:ext cx="3054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Github Desktop:</a:t>
            </a:r>
            <a:br>
              <a:rPr lang="fr-FR" sz="1600" dirty="0" smtClean="0">
                <a:solidFill>
                  <a:srgbClr val="FF0000"/>
                </a:solidFill>
              </a:rPr>
            </a:br>
            <a:endParaRPr lang="fr-FR" sz="1600" dirty="0" smtClean="0">
              <a:solidFill>
                <a:srgbClr val="FF0000"/>
              </a:solidFill>
            </a:endParaRPr>
          </a:p>
          <a:p>
            <a:r>
              <a:rPr lang="fr-FR" sz="1600" dirty="0" smtClean="0">
                <a:solidFill>
                  <a:srgbClr val="FF0000"/>
                </a:solidFill>
              </a:rPr>
              <a:t>- </a:t>
            </a:r>
            <a:r>
              <a:rPr lang="fr-FR" sz="1600" dirty="0" err="1" smtClean="0">
                <a:solidFill>
                  <a:srgbClr val="FF0000"/>
                </a:solidFill>
              </a:rPr>
              <a:t>controls</a:t>
            </a:r>
            <a:r>
              <a:rPr lang="fr-FR" sz="1600" dirty="0" smtClean="0">
                <a:solidFill>
                  <a:srgbClr val="FF0000"/>
                </a:solidFill>
              </a:rPr>
              <a:t> the </a:t>
            </a:r>
            <a:r>
              <a:rPr lang="fr-FR" sz="1600" dirty="0" err="1" smtClean="0">
                <a:solidFill>
                  <a:srgbClr val="FF0000"/>
                </a:solidFill>
              </a:rPr>
              <a:t>link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between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your</a:t>
            </a:r>
            <a:r>
              <a:rPr lang="fr-FR" sz="1600" dirty="0" smtClean="0">
                <a:solidFill>
                  <a:srgbClr val="FF0000"/>
                </a:solidFill>
              </a:rPr>
              <a:t> computer and </a:t>
            </a:r>
            <a:r>
              <a:rPr lang="fr-FR" sz="1600" dirty="0" err="1" smtClean="0">
                <a:solidFill>
                  <a:srgbClr val="FF0000"/>
                </a:solidFill>
              </a:rPr>
              <a:t>github.com</a:t>
            </a:r>
            <a:r>
              <a:rPr lang="fr-FR" sz="16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fr-FR" sz="1600" dirty="0" smtClean="0">
                <a:solidFill>
                  <a:srgbClr val="FF0000"/>
                </a:solidFill>
              </a:rPr>
              <a:t/>
            </a:r>
            <a:br>
              <a:rPr lang="fr-FR" sz="1600" dirty="0" smtClean="0">
                <a:solidFill>
                  <a:srgbClr val="FF0000"/>
                </a:solidFill>
              </a:rPr>
            </a:br>
            <a:r>
              <a:rPr lang="fr-FR" sz="1600" dirty="0" smtClean="0">
                <a:solidFill>
                  <a:srgbClr val="FF0000"/>
                </a:solidFill>
              </a:rPr>
              <a:t>- Just replace the the command line</a:t>
            </a:r>
            <a:endParaRPr lang="fr-F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2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85054" y="2760980"/>
            <a:ext cx="288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repo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5163023" y="3812055"/>
            <a:ext cx="172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/>
              <a:t>Hopefully</a:t>
            </a:r>
            <a:r>
              <a:rPr lang="fr-FR" sz="1400" i="1" dirty="0" smtClean="0"/>
              <a:t> not the last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78645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21636" y="364000"/>
            <a:ext cx="401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1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C</a:t>
            </a:r>
            <a:r>
              <a:rPr lang="fr-FR" sz="2000" b="1" dirty="0" err="1" smtClean="0">
                <a:solidFill>
                  <a:srgbClr val="FF0000"/>
                </a:solidFill>
              </a:rPr>
              <a:t>reate</a:t>
            </a:r>
            <a:r>
              <a:rPr lang="fr-FR" sz="2000" b="1" dirty="0" smtClean="0">
                <a:solidFill>
                  <a:srgbClr val="FF0000"/>
                </a:solidFill>
              </a:rPr>
              <a:t> a new </a:t>
            </a:r>
            <a:r>
              <a:rPr lang="fr-FR" sz="2000" b="1" dirty="0" err="1" smtClean="0">
                <a:solidFill>
                  <a:srgbClr val="FF0000"/>
                </a:solidFill>
              </a:rPr>
              <a:t>github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repositoy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8" y="3637584"/>
            <a:ext cx="4700593" cy="821188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>
            <a:off x="1705152" y="2390558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1635" y="3094691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2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</a:rPr>
              <a:t>Put a few files in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58" y="877754"/>
            <a:ext cx="4927600" cy="1358900"/>
          </a:xfrm>
          <a:prstGeom prst="rect">
            <a:avLst/>
          </a:prstGeom>
        </p:spPr>
      </p:pic>
      <p:cxnSp>
        <p:nvCxnSpPr>
          <p:cNvPr id="15" name="Connecteur droit avec flèche 14"/>
          <p:cNvCxnSpPr/>
          <p:nvPr/>
        </p:nvCxnSpPr>
        <p:spPr>
          <a:xfrm flipH="1">
            <a:off x="1708030" y="4564017"/>
            <a:ext cx="1" cy="4669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21635" y="5374902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3 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Publish</a:t>
            </a:r>
            <a:r>
              <a:rPr lang="fr-FR" sz="2000" b="1" dirty="0" smtClean="0">
                <a:solidFill>
                  <a:srgbClr val="FF0000"/>
                </a:solidFill>
              </a:rPr>
              <a:t> the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58" y="5932817"/>
            <a:ext cx="3238500" cy="685800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V="1">
            <a:off x="4862424" y="6142008"/>
            <a:ext cx="848263" cy="970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388239" y="5355493"/>
            <a:ext cx="401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4</a:t>
            </a:r>
            <a:r>
              <a:rPr lang="mr-IN" sz="2000" b="1" dirty="0" smtClean="0">
                <a:solidFill>
                  <a:srgbClr val="FF0000"/>
                </a:solidFill>
              </a:rPr>
              <a:t>–</a:t>
            </a:r>
            <a:r>
              <a:rPr lang="fr-FR" sz="2000" b="1" dirty="0" smtClean="0">
                <a:solidFill>
                  <a:srgbClr val="FF0000"/>
                </a:solidFill>
              </a:rPr>
              <a:t> Have a look to </a:t>
            </a:r>
            <a:r>
              <a:rPr lang="fr-FR" sz="2000" b="1" dirty="0" err="1" smtClean="0">
                <a:solidFill>
                  <a:srgbClr val="FF0000"/>
                </a:solidFill>
              </a:rPr>
              <a:t>it</a:t>
            </a:r>
            <a:r>
              <a:rPr lang="fr-FR" sz="2000" b="1" dirty="0" smtClean="0">
                <a:solidFill>
                  <a:srgbClr val="FF0000"/>
                </a:solidFill>
              </a:rPr>
              <a:t> online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directory</a:t>
            </a:r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239001" y="2798711"/>
            <a:ext cx="45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‘commit’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555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72134" y="2798711"/>
            <a:ext cx="450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Always</a:t>
            </a:r>
            <a:r>
              <a:rPr lang="fr-FR" sz="3600" dirty="0" smtClean="0"/>
              <a:t> </a:t>
            </a:r>
            <a:r>
              <a:rPr lang="fr-FR" sz="3600" dirty="0" err="1" smtClean="0"/>
              <a:t>add</a:t>
            </a:r>
            <a:r>
              <a:rPr lang="fr-FR" sz="3600" dirty="0" smtClean="0"/>
              <a:t> a </a:t>
            </a:r>
            <a:r>
              <a:rPr lang="fr-FR" sz="3600" dirty="0" err="1" smtClean="0"/>
              <a:t>readMe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952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5385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Your</a:t>
            </a:r>
            <a:r>
              <a:rPr lang="fr-FR" sz="3600" dirty="0" smtClean="0"/>
              <a:t> first issue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85073" y="2798711"/>
            <a:ext cx="536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Store </a:t>
            </a:r>
            <a:r>
              <a:rPr lang="fr-FR" sz="3600" dirty="0" err="1" smtClean="0"/>
              <a:t>your</a:t>
            </a:r>
            <a:r>
              <a:rPr lang="fr-FR" sz="3600" dirty="0" smtClean="0"/>
              <a:t> .html file online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225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839643" y="3514793"/>
            <a:ext cx="194348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Yan-</a:t>
            </a:r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holtz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/teaching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3024" y="3437849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11" name="Rectangle 10"/>
          <p:cNvSpPr/>
          <p:nvPr/>
        </p:nvSpPr>
        <p:spPr>
          <a:xfrm>
            <a:off x="2258951" y="4267056"/>
            <a:ext cx="1385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/>
              <a:t>Github: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5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5"/>
              </a:rPr>
              <a:t>github.com/holtzy</a:t>
            </a:r>
            <a:endParaRPr lang="en-US" sz="2400" dirty="0">
              <a:hlinkClick r:id="rId5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  <p:sp>
        <p:nvSpPr>
          <p:cNvPr id="20" name="Rectangle 19">
            <a:hlinkClick r:id="rId4"/>
          </p:cNvPr>
          <p:cNvSpPr/>
          <p:nvPr/>
        </p:nvSpPr>
        <p:spPr>
          <a:xfrm>
            <a:off x="3837117" y="4337463"/>
            <a:ext cx="128567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Github.com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«  </a:t>
            </a:r>
            <a:r>
              <a:rPr lang="fr-FR" sz="3200" dirty="0" err="1" smtClean="0"/>
              <a:t>GitHub</a:t>
            </a:r>
            <a:r>
              <a:rPr lang="fr-FR" sz="3200" dirty="0" smtClean="0"/>
              <a:t> </a:t>
            </a:r>
            <a:r>
              <a:rPr lang="fr-FR" sz="3200" dirty="0" err="1"/>
              <a:t>is</a:t>
            </a:r>
            <a:r>
              <a:rPr lang="fr-FR" sz="3200" dirty="0"/>
              <a:t> a code </a:t>
            </a:r>
            <a:r>
              <a:rPr lang="fr-FR" sz="3200" dirty="0" err="1"/>
              <a:t>hosting</a:t>
            </a:r>
            <a:r>
              <a:rPr lang="fr-FR" sz="3200" dirty="0"/>
              <a:t> </a:t>
            </a:r>
            <a:r>
              <a:rPr lang="fr-FR" sz="3200" dirty="0" err="1"/>
              <a:t>platform</a:t>
            </a:r>
            <a:r>
              <a:rPr lang="fr-FR" sz="3200" dirty="0"/>
              <a:t> for version control and collaboration. It </a:t>
            </a:r>
            <a:r>
              <a:rPr lang="fr-FR" sz="3200" dirty="0" err="1"/>
              <a:t>lets</a:t>
            </a:r>
            <a:r>
              <a:rPr lang="fr-FR" sz="3200" dirty="0"/>
              <a:t> </a:t>
            </a:r>
            <a:r>
              <a:rPr lang="fr-FR" sz="3200" dirty="0" err="1"/>
              <a:t>you</a:t>
            </a:r>
            <a:r>
              <a:rPr lang="fr-FR" sz="3200" dirty="0"/>
              <a:t> and </a:t>
            </a:r>
            <a:r>
              <a:rPr lang="fr-FR" sz="3200" dirty="0" err="1"/>
              <a:t>others</a:t>
            </a:r>
            <a:r>
              <a:rPr lang="fr-FR" sz="3200" dirty="0"/>
              <a:t> </a:t>
            </a:r>
            <a:r>
              <a:rPr lang="fr-FR" sz="3200" dirty="0" err="1"/>
              <a:t>work</a:t>
            </a:r>
            <a:r>
              <a:rPr lang="fr-FR" sz="3200" dirty="0"/>
              <a:t> </a:t>
            </a:r>
            <a:r>
              <a:rPr lang="fr-FR" sz="3200" dirty="0" err="1"/>
              <a:t>together</a:t>
            </a:r>
            <a:r>
              <a:rPr lang="fr-FR" sz="3200" dirty="0"/>
              <a:t> on </a:t>
            </a:r>
            <a:r>
              <a:rPr lang="fr-FR" sz="3200" dirty="0" err="1"/>
              <a:t>projects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 smtClean="0"/>
              <a:t>anywhere</a:t>
            </a:r>
            <a:r>
              <a:rPr lang="fr-FR" sz="3200" dirty="0" smtClean="0"/>
              <a:t>  »</a:t>
            </a:r>
            <a:endParaRPr lang="en-CA" sz="3200" dirty="0" smtClean="0"/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8138" y="930746"/>
            <a:ext cx="10194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«  </a:t>
            </a:r>
            <a:r>
              <a:rPr lang="en-CA" sz="3200" dirty="0" err="1" smtClean="0">
                <a:solidFill>
                  <a:schemeClr val="tx1">
                    <a:alpha val="14000"/>
                  </a:schemeClr>
                </a:solidFill>
              </a:rPr>
              <a:t>GitHub</a:t>
            </a:r>
            <a:r>
              <a:rPr lang="en-CA" sz="3200" dirty="0" smtClean="0">
                <a:solidFill>
                  <a:schemeClr val="tx1">
                    <a:alpha val="14000"/>
                  </a:schemeClr>
                </a:solidFill>
              </a:rPr>
              <a:t> is a code hosting platform for version control and collaboration. It lets you and others work together on projects from anywhere  »</a:t>
            </a: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  <a:p>
            <a:pPr marL="457200" indent="-457200" algn="ctr">
              <a:buFont typeface="Arial" charset="0"/>
              <a:buChar char="•"/>
            </a:pPr>
            <a:endParaRPr lang="en-CA" sz="3200" dirty="0" smtClean="0">
              <a:solidFill>
                <a:schemeClr val="tx1">
                  <a:alpha val="14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57" y="3243106"/>
            <a:ext cx="1656615" cy="16566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7727" y="51499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>
                <a:solidFill>
                  <a:schemeClr val="tx1">
                    <a:alpha val="24000"/>
                  </a:schemeClr>
                </a:solidFill>
              </a:rPr>
              <a:t>Github.com</a:t>
            </a:r>
            <a:endParaRPr lang="en-CA" dirty="0">
              <a:solidFill>
                <a:schemeClr val="tx1">
                  <a:alpha val="24000"/>
                </a:schemeClr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321621" y="4045611"/>
            <a:ext cx="77559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7195" y="3779608"/>
            <a:ext cx="2068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Host your code</a:t>
            </a:r>
            <a:endParaRPr lang="en-CA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3818324" y="4613656"/>
            <a:ext cx="557782" cy="4027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201" y="4919145"/>
            <a:ext cx="2202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Share your code</a:t>
            </a:r>
            <a:endParaRPr lang="en-CA" sz="24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5650563" y="5519310"/>
            <a:ext cx="3104" cy="5360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09385" y="6055360"/>
            <a:ext cx="279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Suggest modification</a:t>
            </a:r>
            <a:endParaRPr lang="en-CA" sz="24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83313" y="4058506"/>
            <a:ext cx="857537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70475" y="3831607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Version control</a:t>
            </a:r>
            <a:endParaRPr lang="en-CA" sz="2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712389" y="4586226"/>
            <a:ext cx="673931" cy="33291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03765" y="4815766"/>
            <a:ext cx="1621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Collaborate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07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Create</a:t>
            </a:r>
            <a:r>
              <a:rPr lang="fr-FR" sz="3600" dirty="0" smtClean="0"/>
              <a:t> an </a:t>
            </a:r>
            <a:r>
              <a:rPr lang="fr-FR" sz="3600" dirty="0" err="1" smtClean="0"/>
              <a:t>account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5" y="551863"/>
            <a:ext cx="8607175" cy="5248861"/>
          </a:xfrm>
          <a:prstGeom prst="rect">
            <a:avLst/>
          </a:prstGeom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5210927" y="6115178"/>
            <a:ext cx="1285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hlinkClick r:id="rId3"/>
              </a:rPr>
              <a:t>Github.com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995680" y="3217283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77178" y="3017228"/>
            <a:ext cx="48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ID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016000" y="40867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1280" y="3686592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Description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066800" y="4950302"/>
            <a:ext cx="457200" cy="21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56858" y="4493064"/>
            <a:ext cx="144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Contact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008880" y="386080"/>
            <a:ext cx="193040" cy="2912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316354" y="131571"/>
            <a:ext cx="107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All repo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49210" y="1716748"/>
            <a:ext cx="28611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One repo = one </a:t>
            </a:r>
            <a:r>
              <a:rPr lang="fr-FR" sz="2000" b="1" dirty="0" err="1" smtClean="0">
                <a:solidFill>
                  <a:srgbClr val="FF0000"/>
                </a:solidFill>
              </a:rPr>
              <a:t>project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9237835" y="5848723"/>
            <a:ext cx="4528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886395" y="5413500"/>
            <a:ext cx="107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Activity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>
            <a:off x="1351280" y="471730"/>
            <a:ext cx="8339401" cy="6081469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 flipH="1" flipV="1">
            <a:off x="5466080" y="1916803"/>
            <a:ext cx="387417" cy="34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4277360" y="2438106"/>
            <a:ext cx="3454400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Github profile </a:t>
            </a:r>
            <a:r>
              <a:rPr lang="fr-FR" sz="2800" b="1" dirty="0" err="1" smtClean="0">
                <a:solidFill>
                  <a:srgbClr val="FF0000"/>
                </a:solidFill>
              </a:rPr>
              <a:t>is</a:t>
            </a:r>
            <a:r>
              <a:rPr lang="fr-FR" sz="2800" b="1" dirty="0" smtClean="0">
                <a:solidFill>
                  <a:srgbClr val="FF0000"/>
                </a:solidFill>
              </a:rPr>
              <a:t> part of </a:t>
            </a:r>
            <a:r>
              <a:rPr lang="fr-FR" sz="2800" b="1" dirty="0" err="1" smtClean="0">
                <a:solidFill>
                  <a:srgbClr val="FF0000"/>
                </a:solidFill>
              </a:rPr>
              <a:t>your</a:t>
            </a:r>
            <a:r>
              <a:rPr lang="fr-FR" sz="2800" b="1" dirty="0" smtClean="0">
                <a:solidFill>
                  <a:srgbClr val="FF0000"/>
                </a:solidFill>
              </a:rPr>
              <a:t> CV !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9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187751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Github Desktop</a:t>
            </a:r>
            <a:endParaRPr lang="fr-FR" sz="3600" dirty="0"/>
          </a:p>
        </p:txBody>
      </p:sp>
      <p:sp>
        <p:nvSpPr>
          <p:cNvPr id="5" name="ZoneTexte 4"/>
          <p:cNvSpPr txBox="1"/>
          <p:nvPr/>
        </p:nvSpPr>
        <p:spPr>
          <a:xfrm>
            <a:off x="4187751" y="3774324"/>
            <a:ext cx="4814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The </a:t>
            </a:r>
            <a:r>
              <a:rPr lang="fr-FR" sz="1400" i="1" dirty="0" err="1" smtClean="0"/>
              <a:t>link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between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your</a:t>
            </a:r>
            <a:r>
              <a:rPr lang="fr-FR" sz="1400" i="1" dirty="0" smtClean="0"/>
              <a:t> laptop and </a:t>
            </a:r>
            <a:r>
              <a:rPr lang="fr-FR" sz="1400" i="1" dirty="0" err="1" smtClean="0"/>
              <a:t>github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9256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953" y="3790376"/>
            <a:ext cx="1633220" cy="13024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57" y="3764976"/>
            <a:ext cx="1327808" cy="1327808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5358533" y="4114800"/>
            <a:ext cx="2082801" cy="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5439814" y="4693920"/>
            <a:ext cx="2092959" cy="10160"/>
          </a:xfrm>
          <a:prstGeom prst="straightConnector1">
            <a:avLst/>
          </a:prstGeom>
          <a:ln w="47625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44033" y="5092784"/>
            <a:ext cx="2031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smtClean="0"/>
              <a:t>Your computer</a:t>
            </a:r>
            <a:endParaRPr lang="en-CA" sz="2400" dirty="0"/>
          </a:p>
        </p:txBody>
      </p:sp>
      <p:sp>
        <p:nvSpPr>
          <p:cNvPr id="22" name="Rectangle 21"/>
          <p:cNvSpPr/>
          <p:nvPr/>
        </p:nvSpPr>
        <p:spPr>
          <a:xfrm>
            <a:off x="8328129" y="5092784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 smtClean="0"/>
              <a:t>Github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968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167</Words>
  <Application>Microsoft Macintosh PowerPoint</Application>
  <PresentationFormat>Grand écran</PresentationFormat>
  <Paragraphs>65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48</cp:revision>
  <dcterms:created xsi:type="dcterms:W3CDTF">2018-02-22T22:58:57Z</dcterms:created>
  <dcterms:modified xsi:type="dcterms:W3CDTF">2019-03-12T15:32:47Z</dcterms:modified>
</cp:coreProperties>
</file>