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4" r:id="rId4"/>
    <p:sldId id="275" r:id="rId5"/>
    <p:sldId id="258" r:id="rId6"/>
    <p:sldId id="259" r:id="rId7"/>
    <p:sldId id="285" r:id="rId8"/>
    <p:sldId id="286" r:id="rId9"/>
    <p:sldId id="287" r:id="rId10"/>
    <p:sldId id="288" r:id="rId11"/>
    <p:sldId id="289" r:id="rId12"/>
    <p:sldId id="264" r:id="rId13"/>
    <p:sldId id="261" r:id="rId14"/>
    <p:sldId id="276" r:id="rId15"/>
    <p:sldId id="262" r:id="rId16"/>
    <p:sldId id="277" r:id="rId17"/>
    <p:sldId id="265" r:id="rId18"/>
    <p:sldId id="263" r:id="rId19"/>
    <p:sldId id="278" r:id="rId20"/>
    <p:sldId id="279" r:id="rId21"/>
    <p:sldId id="266" r:id="rId22"/>
    <p:sldId id="281" r:id="rId23"/>
    <p:sldId id="267" r:id="rId24"/>
    <p:sldId id="268" r:id="rId25"/>
    <p:sldId id="270" r:id="rId26"/>
    <p:sldId id="274" r:id="rId27"/>
    <p:sldId id="282" r:id="rId28"/>
    <p:sldId id="271" r:id="rId29"/>
    <p:sldId id="272" r:id="rId30"/>
    <p:sldId id="280" r:id="rId31"/>
    <p:sldId id="273" r:id="rId32"/>
    <p:sldId id="283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3"/>
    <p:restoredTop sz="94534"/>
  </p:normalViewPr>
  <p:slideViewPr>
    <p:cSldViewPr snapToGrid="0" snapToObjects="1">
      <p:cViewPr>
        <p:scale>
          <a:sx n="74" d="100"/>
          <a:sy n="74" d="100"/>
        </p:scale>
        <p:origin x="166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12/3/19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://desktop.github.com/" TargetMode="External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hyperlink" Target="https://bit.ly/1SuNTo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www.htmlwidgets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holtzy/epuRat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ltzy.github.io/Pimp-my-rmd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Building interactive and reproducible reports in minutes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633154" y="2164284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Introduction </a:t>
            </a:r>
            <a:r>
              <a:rPr lang="fr-FR" sz="3600" smtClean="0"/>
              <a:t>to </a:t>
            </a:r>
            <a:r>
              <a:rPr lang="fr-FR" sz="3600" smtClean="0"/>
              <a:t>Github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3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57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5358533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439814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44033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8328129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  <p:sp>
        <p:nvSpPr>
          <p:cNvPr id="23" name="Rectangle 22">
            <a:hlinkClick r:id="rId4"/>
          </p:cNvPr>
          <p:cNvSpPr/>
          <p:nvPr/>
        </p:nvSpPr>
        <p:spPr>
          <a:xfrm>
            <a:off x="5358533" y="3001191"/>
            <a:ext cx="205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>
                <a:hlinkClick r:id="rId5"/>
              </a:rPr>
              <a:t>desktop.github.com</a:t>
            </a:r>
            <a:endParaRPr lang="en-AU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558" y="715191"/>
            <a:ext cx="3321627" cy="2286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481099" y="863788"/>
            <a:ext cx="305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Github Desktop:</a:t>
            </a:r>
            <a:br>
              <a:rPr lang="fr-FR" sz="1600" dirty="0" smtClean="0">
                <a:solidFill>
                  <a:srgbClr val="FF0000"/>
                </a:solidFill>
              </a:rPr>
            </a:b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- </a:t>
            </a:r>
            <a:r>
              <a:rPr lang="fr-FR" sz="1600" dirty="0" err="1" smtClean="0">
                <a:solidFill>
                  <a:srgbClr val="FF0000"/>
                </a:solidFill>
              </a:rPr>
              <a:t>controls</a:t>
            </a:r>
            <a:r>
              <a:rPr lang="fr-FR" sz="1600" dirty="0" smtClean="0">
                <a:solidFill>
                  <a:srgbClr val="FF0000"/>
                </a:solidFill>
              </a:rPr>
              <a:t> the </a:t>
            </a:r>
            <a:r>
              <a:rPr lang="fr-FR" sz="1600" dirty="0" err="1" smtClean="0">
                <a:solidFill>
                  <a:srgbClr val="FF0000"/>
                </a:solidFill>
              </a:rPr>
              <a:t>link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between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your</a:t>
            </a:r>
            <a:r>
              <a:rPr lang="fr-FR" sz="1600" dirty="0" smtClean="0">
                <a:solidFill>
                  <a:srgbClr val="FF0000"/>
                </a:solidFill>
              </a:rPr>
              <a:t> computer and </a:t>
            </a:r>
            <a:r>
              <a:rPr lang="fr-FR" sz="1600" dirty="0" err="1" smtClean="0">
                <a:solidFill>
                  <a:srgbClr val="FF0000"/>
                </a:solidFill>
              </a:rPr>
              <a:t>github.com</a:t>
            </a:r>
            <a:r>
              <a:rPr lang="fr-FR" sz="1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/>
            </a:r>
            <a:br>
              <a:rPr lang="fr-FR" sz="1600" dirty="0" smtClean="0">
                <a:solidFill>
                  <a:srgbClr val="FF0000"/>
                </a:solidFill>
              </a:rPr>
            </a:br>
            <a:r>
              <a:rPr lang="fr-FR" sz="1600" dirty="0" smtClean="0">
                <a:solidFill>
                  <a:srgbClr val="FF0000"/>
                </a:solidFill>
              </a:rPr>
              <a:t>- Just replace the the command line</a:t>
            </a:r>
            <a:endParaRPr lang="fr-F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85054" y="2760980"/>
            <a:ext cx="288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repo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5163023" y="3812055"/>
            <a:ext cx="172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Hopefully</a:t>
            </a:r>
            <a:r>
              <a:rPr lang="fr-FR" sz="1400" i="1" dirty="0" smtClean="0"/>
              <a:t> not the last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7864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21636" y="364000"/>
            <a:ext cx="30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1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C</a:t>
            </a:r>
            <a:r>
              <a:rPr lang="fr-FR" sz="2000" b="1" dirty="0" err="1" smtClean="0">
                <a:solidFill>
                  <a:srgbClr val="FF0000"/>
                </a:solidFill>
              </a:rPr>
              <a:t>reate</a:t>
            </a:r>
            <a:r>
              <a:rPr lang="fr-FR" sz="2000" b="1" dirty="0" smtClean="0">
                <a:solidFill>
                  <a:srgbClr val="FF0000"/>
                </a:solidFill>
              </a:rPr>
              <a:t> local </a:t>
            </a:r>
            <a:r>
              <a:rPr lang="fr-FR" sz="2000" b="1" dirty="0" err="1" smtClean="0">
                <a:solidFill>
                  <a:srgbClr val="FF0000"/>
                </a:solidFill>
              </a:rPr>
              <a:t>folder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6" y="921349"/>
            <a:ext cx="4700593" cy="82118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1708030" y="1689702"/>
            <a:ext cx="1" cy="466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21635" y="2500587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2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Transform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it</a:t>
            </a:r>
            <a:r>
              <a:rPr lang="fr-FR" sz="2000" b="1" dirty="0" smtClean="0">
                <a:solidFill>
                  <a:srgbClr val="FF0000"/>
                </a:solidFill>
              </a:rPr>
              <a:t> in a Git </a:t>
            </a:r>
            <a:r>
              <a:rPr lang="fr-FR" sz="2000" b="1" dirty="0" err="1" smtClean="0">
                <a:solidFill>
                  <a:srgbClr val="FF0000"/>
                </a:solidFill>
              </a:rPr>
              <a:t>repository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5" y="2979297"/>
            <a:ext cx="4927600" cy="135890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>
            <a:off x="1708030" y="4564017"/>
            <a:ext cx="1" cy="466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21635" y="5374902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3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Publish</a:t>
            </a:r>
            <a:r>
              <a:rPr lang="fr-FR" sz="2000" b="1" dirty="0" smtClean="0">
                <a:solidFill>
                  <a:srgbClr val="FF0000"/>
                </a:solidFill>
              </a:rPr>
              <a:t> the repo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8" y="5932817"/>
            <a:ext cx="3238500" cy="685800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V="1">
            <a:off x="4862424" y="6142008"/>
            <a:ext cx="848263" cy="970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88239" y="5355493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4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Have a look to </a:t>
            </a:r>
            <a:r>
              <a:rPr lang="fr-FR" sz="2000" b="1" dirty="0" err="1" smtClean="0">
                <a:solidFill>
                  <a:srgbClr val="FF0000"/>
                </a:solidFill>
              </a:rPr>
              <a:t>it</a:t>
            </a:r>
            <a:r>
              <a:rPr lang="fr-FR" sz="2000" b="1" smtClean="0">
                <a:solidFill>
                  <a:srgbClr val="FF0000"/>
                </a:solidFill>
              </a:rPr>
              <a:t> online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directory</a:t>
            </a:r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05609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Customize</a:t>
            </a:r>
            <a:r>
              <a:rPr lang="fr-FR" sz="3600" dirty="0" smtClean="0"/>
              <a:t> </a:t>
            </a:r>
            <a:r>
              <a:rPr lang="fr-FR" sz="3600" dirty="0" err="1" smtClean="0"/>
              <a:t>text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105" y="1424701"/>
            <a:ext cx="4069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chemeClr val="accent2">
                    <a:lumMod val="75000"/>
                  </a:schemeClr>
                </a:solidFill>
              </a:rPr>
              <a:t>Customize the text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2" y="160420"/>
            <a:ext cx="7047281" cy="663341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16762" y="4150895"/>
            <a:ext cx="344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 Markdown cheat sheet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937642" y="4855646"/>
            <a:ext cx="15653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/1SuNTo9</a:t>
            </a:r>
          </a:p>
        </p:txBody>
      </p:sp>
    </p:spTree>
    <p:extLst>
      <p:ext uri="{BB962C8B-B14F-4D97-AF65-F5344CB8AC3E}">
        <p14:creationId xmlns:p14="http://schemas.microsoft.com/office/powerpoint/2010/main" val="13711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Code </a:t>
            </a:r>
            <a:r>
              <a:rPr lang="fr-FR" sz="3600" dirty="0" err="1" smtClean="0"/>
              <a:t>chunk</a:t>
            </a:r>
            <a:r>
              <a:rPr lang="fr-FR" sz="3600" dirty="0" smtClean="0"/>
              <a:t> options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89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2422358"/>
            <a:ext cx="10067886" cy="35453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Code chunk: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20414" y="2171996"/>
            <a:ext cx="682362" cy="597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57371" y="1353996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Optional</a:t>
            </a:r>
            <a:r>
              <a:rPr lang="fr-FR" sz="2000" b="1" dirty="0" smtClean="0">
                <a:solidFill>
                  <a:srgbClr val="FF0000"/>
                </a:solidFill>
              </a:rPr>
              <a:t>: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name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229" y="1701406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R, </a:t>
            </a:r>
            <a:r>
              <a:rPr lang="fr-FR" sz="2000" b="1" dirty="0" err="1" smtClean="0">
                <a:solidFill>
                  <a:srgbClr val="FF0000"/>
                </a:solidFill>
              </a:rPr>
              <a:t>bash</a:t>
            </a:r>
            <a:r>
              <a:rPr lang="fr-FR" sz="2000" b="1" dirty="0" smtClean="0">
                <a:solidFill>
                  <a:srgbClr val="FF0000"/>
                </a:solidFill>
              </a:rPr>
              <a:t>, python?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351308" y="2221001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69095" y="1347463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options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252297" y="2104418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645323" y="2051269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0213472" y="2112336"/>
            <a:ext cx="548873" cy="511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74791" y="901167"/>
            <a:ext cx="117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solidFill>
                  <a:srgbClr val="FF0000"/>
                </a:solidFill>
              </a:rPr>
              <a:t>previous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chunks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62345" y="1065164"/>
            <a:ext cx="11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3915429" y="3419240"/>
            <a:ext cx="673735" cy="179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1702" y="3487125"/>
            <a:ext cx="234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</a:t>
            </a:r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6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Code chunk options: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92" y="1252954"/>
            <a:ext cx="916432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32328" y="1654720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Do not always run the </a:t>
            </a:r>
            <a:r>
              <a:rPr lang="en-CA" sz="4400" smtClean="0">
                <a:solidFill>
                  <a:schemeClr val="accent2">
                    <a:lumMod val="75000"/>
                  </a:schemeClr>
                </a:solidFill>
              </a:rPr>
              <a:t>whole document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8988" y="3966229"/>
            <a:ext cx="734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ym typeface="Wingdings"/>
              </a:rPr>
              <a:t> </a:t>
            </a:r>
            <a:r>
              <a:rPr lang="fr-FR" sz="3200" dirty="0" smtClean="0"/>
              <a:t>R Markdown document </a:t>
            </a:r>
            <a:r>
              <a:rPr lang="fr-FR" sz="3200" dirty="0" err="1" smtClean="0"/>
              <a:t>is</a:t>
            </a:r>
            <a:r>
              <a:rPr lang="fr-FR" sz="3200" dirty="0" smtClean="0"/>
              <a:t> a Notebook !!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78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«  </a:t>
            </a:r>
            <a:r>
              <a:rPr lang="fr-FR" sz="3200" dirty="0" err="1" smtClean="0"/>
              <a:t>GitHub</a:t>
            </a:r>
            <a:r>
              <a:rPr lang="fr-FR" sz="3200" dirty="0" smtClean="0"/>
              <a:t> </a:t>
            </a:r>
            <a:r>
              <a:rPr lang="fr-FR" sz="3200" dirty="0" err="1"/>
              <a:t>is</a:t>
            </a:r>
            <a:r>
              <a:rPr lang="fr-FR" sz="3200" dirty="0"/>
              <a:t> a code </a:t>
            </a:r>
            <a:r>
              <a:rPr lang="fr-FR" sz="3200" dirty="0" err="1"/>
              <a:t>hosting</a:t>
            </a:r>
            <a:r>
              <a:rPr lang="fr-FR" sz="3200" dirty="0"/>
              <a:t> </a:t>
            </a:r>
            <a:r>
              <a:rPr lang="fr-FR" sz="3200" dirty="0" err="1"/>
              <a:t>platform</a:t>
            </a:r>
            <a:r>
              <a:rPr lang="fr-FR" sz="3200" dirty="0"/>
              <a:t> for version control and collaboration. It </a:t>
            </a:r>
            <a:r>
              <a:rPr lang="fr-FR" sz="3200" dirty="0" err="1"/>
              <a:t>lets</a:t>
            </a:r>
            <a:r>
              <a:rPr lang="fr-FR" sz="3200" dirty="0"/>
              <a:t> </a:t>
            </a:r>
            <a:r>
              <a:rPr lang="fr-FR" sz="3200" dirty="0" err="1"/>
              <a:t>you</a:t>
            </a:r>
            <a:r>
              <a:rPr lang="fr-FR" sz="3200" dirty="0"/>
              <a:t> and </a:t>
            </a:r>
            <a:r>
              <a:rPr lang="fr-FR" sz="3200" dirty="0" err="1"/>
              <a:t>others</a:t>
            </a:r>
            <a:r>
              <a:rPr lang="fr-FR" sz="3200" dirty="0"/>
              <a:t> </a:t>
            </a:r>
            <a:r>
              <a:rPr lang="fr-FR" sz="3200" dirty="0" err="1"/>
              <a:t>work</a:t>
            </a:r>
            <a:r>
              <a:rPr lang="fr-FR" sz="3200" dirty="0"/>
              <a:t> </a:t>
            </a:r>
            <a:r>
              <a:rPr lang="fr-FR" sz="3200" dirty="0" err="1"/>
              <a:t>together</a:t>
            </a:r>
            <a:r>
              <a:rPr lang="fr-FR" sz="3200" dirty="0"/>
              <a:t> on </a:t>
            </a:r>
            <a:r>
              <a:rPr lang="fr-FR" sz="3200" dirty="0" err="1"/>
              <a:t>projects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 smtClean="0"/>
              <a:t>anywhere</a:t>
            </a:r>
            <a:r>
              <a:rPr lang="fr-FR" sz="3200" dirty="0" smtClean="0"/>
              <a:t>  »</a:t>
            </a:r>
            <a:endParaRPr lang="en-CA" sz="3200" dirty="0" smtClean="0"/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73267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Header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15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0" y="2211470"/>
            <a:ext cx="2950746" cy="240906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73" y="1201938"/>
            <a:ext cx="8048598" cy="521776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the header: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005764" y="2422358"/>
            <a:ext cx="2261436" cy="1324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36482" y="3957544"/>
            <a:ext cx="8269455" cy="1121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36481" y="4226708"/>
            <a:ext cx="1130719" cy="2698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3878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Going</a:t>
            </a:r>
            <a:r>
              <a:rPr lang="fr-FR" sz="3600" dirty="0" smtClean="0"/>
              <a:t> </a:t>
            </a:r>
            <a:r>
              <a:rPr lang="fr-FR" sz="3600" dirty="0" err="1" smtClean="0"/>
              <a:t>further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794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7" y="3008982"/>
            <a:ext cx="9419443" cy="36003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Insert a table: the DT library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" y="1208581"/>
            <a:ext cx="11838313" cy="124706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5494421" y="2146930"/>
            <a:ext cx="1147011" cy="2056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4633" y="2467095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Data frame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171074" y="2146930"/>
            <a:ext cx="516020" cy="308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208504"/>
            <a:ext cx="7100762" cy="48714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84" y="2085472"/>
            <a:ext cx="4524520" cy="27752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Interactive charts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2638" y="2270048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library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30905" y="2510908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53038" y="4331687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95521" y="4019184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Basic ggplot2 </a:t>
            </a:r>
            <a:r>
              <a:rPr lang="fr-FR" sz="2000" b="1" dirty="0" err="1" smtClean="0">
                <a:solidFill>
                  <a:srgbClr val="FF0000"/>
                </a:solidFill>
              </a:rPr>
              <a:t>graphic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53038" y="5125243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Ggplotly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turn</a:t>
            </a:r>
            <a:r>
              <a:rPr lang="fr-FR" sz="2000" b="1" dirty="0" smtClean="0">
                <a:solidFill>
                  <a:srgbClr val="FF0000"/>
                </a:solidFill>
              </a:rPr>
              <a:t> the plot interactive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021305" y="5341340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65432" y="1507749"/>
            <a:ext cx="40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r>
              <a:rPr lang="fr-FR" sz="2000" b="1" dirty="0" smtClean="0">
                <a:solidFill>
                  <a:srgbClr val="FF0000"/>
                </a:solidFill>
              </a:rPr>
              <a:t>: zoom / </a:t>
            </a:r>
            <a:r>
              <a:rPr lang="fr-FR" sz="2000" b="1" dirty="0" err="1" smtClean="0">
                <a:solidFill>
                  <a:srgbClr val="FF0000"/>
                </a:solidFill>
              </a:rPr>
              <a:t>hover</a:t>
            </a:r>
            <a:r>
              <a:rPr lang="fr-FR" sz="2000" b="1" dirty="0" smtClean="0">
                <a:solidFill>
                  <a:srgbClr val="FF0000"/>
                </a:solidFill>
              </a:rPr>
              <a:t> / export .. And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5731" y="6379420"/>
            <a:ext cx="293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http://www.htmlwidgets.org</a:t>
            </a:r>
            <a:r>
              <a:rPr lang="fr-F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a template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2946" y="866275"/>
            <a:ext cx="82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PCTG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www.github.com/holtzy/epuRate</a:t>
            </a:r>
            <a:r>
              <a:rPr lang="fr-FR" sz="2800" dirty="0" smtClean="0"/>
              <a:t>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0" y="1837157"/>
            <a:ext cx="5006734" cy="15156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2" y="5227100"/>
            <a:ext cx="292100" cy="24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747" y="3739147"/>
            <a:ext cx="6807200" cy="284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2620258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Pimp my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863" y="1507958"/>
            <a:ext cx="526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>
                <a:hlinkClick r:id="rId2"/>
              </a:rPr>
              <a:t>holtzy.github.io/Pimp-my-rmd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possible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Use CSS and HTML code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Add</a:t>
            </a:r>
            <a:r>
              <a:rPr lang="fr-FR" sz="2800" dirty="0" smtClean="0"/>
              <a:t> header and </a:t>
            </a:r>
            <a:r>
              <a:rPr lang="fr-FR" sz="2800" dirty="0" err="1" smtClean="0"/>
              <a:t>footer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974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Sharing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811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format?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590015"/>
            <a:ext cx="7126706" cy="611134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62221" y="1917121"/>
            <a:ext cx="17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Word .doc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0860" y="1717066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pdf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3176" y="93471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3272" y="3333807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99411" y="333380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Dashboard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50979" y="481752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Slides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7288" y="6397681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Blog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Share your analysis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29882" y="19517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Mail with colleagues, supervisor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Publication as a supplementary material</a:t>
            </a:r>
          </a:p>
          <a:p>
            <a:pPr marL="285750" indent="-285750">
              <a:buFont typeface="Arial" charset="0"/>
              <a:buChar char="•"/>
            </a:pPr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err="1" smtClean="0"/>
              <a:t>Github</a:t>
            </a:r>
            <a:r>
              <a:rPr lang="en-CA" sz="2800" dirty="0" smtClean="0"/>
              <a:t>: </a:t>
            </a:r>
            <a:r>
              <a:rPr lang="en-CA" sz="2800" dirty="0" smtClean="0">
                <a:hlinkClick r:id="rId2"/>
              </a:rPr>
              <a:t>www.github.com</a:t>
            </a:r>
            <a:r>
              <a:rPr lang="en-CA" sz="2800" dirty="0" smtClean="0"/>
              <a:t> 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Website</a:t>
            </a:r>
            <a:endParaRPr lang="en-CA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35" y="3506060"/>
            <a:ext cx="962526" cy="8868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04" y="3492710"/>
            <a:ext cx="962526" cy="8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«  </a:t>
            </a:r>
            <a:r>
              <a:rPr lang="en-CA" sz="3200" dirty="0" err="1" smtClean="0">
                <a:solidFill>
                  <a:schemeClr val="tx1">
                    <a:alpha val="14000"/>
                  </a:schemeClr>
                </a:solidFill>
              </a:rPr>
              <a:t>GitHub</a:t>
            </a:r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 is a code hosting platform for version control and collaboration. It lets you and others work together on projects from anywhere  »</a:t>
            </a: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tx1">
                    <a:alpha val="24000"/>
                  </a:schemeClr>
                </a:solidFill>
              </a:rPr>
              <a:t>Github.com</a:t>
            </a:r>
            <a:endParaRPr lang="en-CA" dirty="0">
              <a:solidFill>
                <a:schemeClr val="tx1">
                  <a:alpha val="24000"/>
                </a:schemeClr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321621" y="4045611"/>
            <a:ext cx="77559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7195" y="3779608"/>
            <a:ext cx="2068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Host your code</a:t>
            </a:r>
            <a:endParaRPr lang="en-CA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818324" y="4613656"/>
            <a:ext cx="557782" cy="4027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201" y="4919145"/>
            <a:ext cx="2202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Share your code</a:t>
            </a:r>
            <a:endParaRPr lang="en-CA" sz="2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650563" y="5519310"/>
            <a:ext cx="3104" cy="5360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09385" y="6055360"/>
            <a:ext cx="27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Suggest modification</a:t>
            </a:r>
            <a:endParaRPr lang="en-CA" sz="24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83313" y="4058506"/>
            <a:ext cx="85753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70475" y="3831607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Version control</a:t>
            </a:r>
            <a:endParaRPr lang="en-CA" sz="2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712389" y="4586226"/>
            <a:ext cx="673931" cy="33291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03765" y="4815766"/>
            <a:ext cx="162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Collaborate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07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08810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Example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50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4797" y="3125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 example: my 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bioinfo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pipeline: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05882" y="1995332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Interaction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clusters</a:t>
            </a:r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One unique </a:t>
            </a:r>
            <a:r>
              <a:rPr lang="fr-FR" sz="2800" dirty="0" err="1" smtClean="0"/>
              <a:t>folder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Several</a:t>
            </a:r>
            <a:r>
              <a:rPr lang="fr-FR" sz="2800" dirty="0" smtClean="0"/>
              <a:t> .</a:t>
            </a:r>
            <a:r>
              <a:rPr lang="fr-FR" sz="2800" dirty="0" err="1" smtClean="0"/>
              <a:t>rmd</a:t>
            </a:r>
            <a:r>
              <a:rPr lang="fr-FR" sz="2800" dirty="0" smtClean="0"/>
              <a:t> </a:t>
            </a:r>
            <a:r>
              <a:rPr lang="fr-FR" sz="2800" dirty="0" err="1" smtClean="0"/>
              <a:t>wrapped</a:t>
            </a:r>
            <a:r>
              <a:rPr lang="fr-FR" sz="2800" dirty="0" smtClean="0"/>
              <a:t> in a </a:t>
            </a:r>
            <a:r>
              <a:rPr lang="fr-FR" sz="2800" dirty="0" err="1" smtClean="0"/>
              <a:t>website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Shared</a:t>
            </a:r>
            <a:r>
              <a:rPr lang="fr-FR" sz="2800" dirty="0" smtClean="0"/>
              <a:t> online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1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an </a:t>
            </a:r>
            <a:r>
              <a:rPr lang="fr-FR" sz="3600" dirty="0" err="1" smtClean="0"/>
              <a:t>account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5" y="551863"/>
            <a:ext cx="8607175" cy="5248861"/>
          </a:xfrm>
          <a:prstGeom prst="rect">
            <a:avLst/>
          </a:prstGeom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5210927" y="61151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95680" y="3217283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77178" y="3017228"/>
            <a:ext cx="48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016000" y="40867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1280" y="3686592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Description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066800" y="49503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56858" y="4493064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Contact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008880" y="386080"/>
            <a:ext cx="193040" cy="2912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316354" y="131571"/>
            <a:ext cx="10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All repo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49210" y="1716748"/>
            <a:ext cx="28611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One repo = one </a:t>
            </a:r>
            <a:r>
              <a:rPr lang="fr-FR" sz="2000" b="1" dirty="0" err="1" smtClean="0">
                <a:solidFill>
                  <a:srgbClr val="FF0000"/>
                </a:solidFill>
              </a:rPr>
              <a:t>project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9237835" y="5848723"/>
            <a:ext cx="4528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886395" y="5413500"/>
            <a:ext cx="107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Activity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77360" y="2438106"/>
            <a:ext cx="345440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Github profile </a:t>
            </a:r>
            <a:r>
              <a:rPr lang="fr-FR" sz="2800" b="1" dirty="0" err="1" smtClean="0">
                <a:solidFill>
                  <a:srgbClr val="FF0000"/>
                </a:solidFill>
              </a:rPr>
              <a:t>is</a:t>
            </a:r>
            <a:r>
              <a:rPr lang="fr-FR" sz="2800" b="1" dirty="0" smtClean="0">
                <a:solidFill>
                  <a:srgbClr val="FF0000"/>
                </a:solidFill>
              </a:rPr>
              <a:t> part of </a:t>
            </a:r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CV !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Github Desktop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4187751" y="3774324"/>
            <a:ext cx="4814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The 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between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your</a:t>
            </a:r>
            <a:r>
              <a:rPr lang="fr-FR" sz="1400" i="1" dirty="0" smtClean="0"/>
              <a:t> laptop and </a:t>
            </a:r>
            <a:r>
              <a:rPr lang="fr-FR" sz="1400" i="1" dirty="0" err="1" smtClean="0"/>
              <a:t>github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9256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3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57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5358533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439814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44033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8328129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968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337</Words>
  <Application>Microsoft Macintosh PowerPoint</Application>
  <PresentationFormat>Grand écran</PresentationFormat>
  <Paragraphs>127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Mangal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46</cp:revision>
  <dcterms:created xsi:type="dcterms:W3CDTF">2018-02-22T22:58:57Z</dcterms:created>
  <dcterms:modified xsi:type="dcterms:W3CDTF">2019-03-12T15:13:04Z</dcterms:modified>
</cp:coreProperties>
</file>