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4" r:id="rId4"/>
    <p:sldId id="275" r:id="rId5"/>
    <p:sldId id="28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2"/>
    <p:restoredTop sz="94511"/>
  </p:normalViewPr>
  <p:slideViewPr>
    <p:cSldViewPr snapToGrid="0" snapToObjects="1">
      <p:cViewPr varScale="1">
        <p:scale>
          <a:sx n="122" d="100"/>
          <a:sy n="122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22/2/19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22/02/2019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bit.ly/2AZySd9" TargetMode="External"/><Relationship Id="rId6" Type="http://schemas.openxmlformats.org/officeDocument/2006/relationships/hyperlink" Target="https://bit.ly/2QDX7Hz" TargetMode="External"/><Relationship Id="rId7" Type="http://schemas.openxmlformats.org/officeDocument/2006/relationships/hyperlink" Target="mailto:Yan.holtz.data@gmail.com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The what and the why of </a:t>
            </a:r>
            <a:r>
              <a:rPr lang="en-CA" i="1" dirty="0" err="1" smtClean="0"/>
              <a:t>dataviz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781776" y="2164284"/>
            <a:ext cx="646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Introduction to Data </a:t>
            </a:r>
            <a:r>
              <a:rPr lang="fr-FR" sz="3600" dirty="0" err="1" smtClean="0"/>
              <a:t>visualization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2720" y="195244"/>
            <a:ext cx="117036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</a:rPr>
              <a:t>Ideas</a:t>
            </a:r>
          </a:p>
          <a:p>
            <a:r>
              <a:rPr lang="en-CA" sz="2800" dirty="0" smtClean="0"/>
              <a:t>- Who I am</a:t>
            </a:r>
          </a:p>
          <a:p>
            <a:pPr marL="457200" indent="-457200">
              <a:buFontTx/>
              <a:buChar char="-"/>
            </a:pPr>
            <a:r>
              <a:rPr lang="en-CA" sz="2800" dirty="0" smtClean="0"/>
              <a:t>brainstorming: what is it for you?</a:t>
            </a:r>
          </a:p>
          <a:p>
            <a:pPr marL="457200" indent="-457200">
              <a:buFontTx/>
              <a:buChar char="-"/>
            </a:pPr>
            <a:r>
              <a:rPr lang="en-CA" sz="2800" dirty="0" smtClean="0"/>
              <a:t>What is it for -&gt; </a:t>
            </a:r>
            <a:r>
              <a:rPr lang="en-CA" sz="2800" dirty="0" err="1" smtClean="0"/>
              <a:t>Ascombe</a:t>
            </a:r>
            <a:r>
              <a:rPr lang="en-CA" sz="2800" dirty="0" smtClean="0"/>
              <a:t> quartet, </a:t>
            </a:r>
            <a:r>
              <a:rPr lang="en-CA" sz="2800" dirty="0" err="1" smtClean="0"/>
              <a:t>Dynausorus</a:t>
            </a:r>
            <a:r>
              <a:rPr lang="en-CA" sz="2800" dirty="0"/>
              <a:t> </a:t>
            </a:r>
            <a:r>
              <a:rPr lang="en-CA" sz="2800" dirty="0" smtClean="0"/>
              <a:t>/ Show a huge table and a chart that summarize it</a:t>
            </a:r>
          </a:p>
          <a:p>
            <a:pPr marL="457200" indent="-457200">
              <a:buFontTx/>
              <a:buChar char="-"/>
            </a:pPr>
            <a:r>
              <a:rPr lang="en-CA" sz="2800" dirty="0" err="1" smtClean="0"/>
              <a:t>Dataviz</a:t>
            </a:r>
            <a:r>
              <a:rPr lang="en-CA" sz="2800" dirty="0" smtClean="0"/>
              <a:t> is in 2 part of the data science process: exploration / explanatory</a:t>
            </a:r>
          </a:p>
          <a:p>
            <a:pPr marL="457200" indent="-457200">
              <a:buFontTx/>
              <a:buChar char="-"/>
            </a:pPr>
            <a:r>
              <a:rPr lang="en-CA" sz="2800" dirty="0" smtClean="0"/>
              <a:t>Different types of chart</a:t>
            </a:r>
          </a:p>
          <a:p>
            <a:pPr marL="457200" indent="-457200">
              <a:buFontTx/>
              <a:buChar char="-"/>
            </a:pPr>
            <a:r>
              <a:rPr lang="en-CA" sz="2800" dirty="0" smtClean="0"/>
              <a:t>How to pick the right chart</a:t>
            </a:r>
          </a:p>
          <a:p>
            <a:pPr marL="457200" indent="-457200">
              <a:buFontTx/>
              <a:buChar char="-"/>
            </a:pPr>
            <a:r>
              <a:rPr lang="en-CA" sz="2800" dirty="0" smtClean="0"/>
              <a:t>What is a bad chart</a:t>
            </a:r>
          </a:p>
          <a:p>
            <a:pPr marL="457200" indent="-457200">
              <a:buFontTx/>
              <a:buChar char="-"/>
            </a:pPr>
            <a:r>
              <a:rPr lang="en-CA" sz="2800" dirty="0" smtClean="0"/>
              <a:t>Different types of medium: static / interactive / storytelling / </a:t>
            </a:r>
            <a:r>
              <a:rPr lang="en-CA" sz="2800" dirty="0" err="1" smtClean="0"/>
              <a:t>infographie</a:t>
            </a:r>
            <a:endParaRPr lang="en-CA" sz="2800" dirty="0" smtClean="0"/>
          </a:p>
          <a:p>
            <a:pPr marL="457200" indent="-457200">
              <a:buFontTx/>
              <a:buChar char="-"/>
            </a:pPr>
            <a:r>
              <a:rPr lang="en-CA" sz="2800" dirty="0" smtClean="0"/>
              <a:t>Tools</a:t>
            </a:r>
          </a:p>
          <a:p>
            <a:endParaRPr lang="en-CA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1675" y="699740"/>
            <a:ext cx="49524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What</a:t>
            </a:r>
          </a:p>
          <a:p>
            <a:endParaRPr lang="en-CA" sz="3200" dirty="0" smtClean="0"/>
          </a:p>
          <a:p>
            <a:pPr algn="ctr"/>
            <a:r>
              <a:rPr lang="en-CA" sz="3200" dirty="0" smtClean="0"/>
              <a:t>“ An </a:t>
            </a:r>
            <a:r>
              <a:rPr lang="en-CA" sz="3200" dirty="0"/>
              <a:t>R Markdown (.</a:t>
            </a:r>
            <a:r>
              <a:rPr lang="en-CA" sz="3200" dirty="0" err="1"/>
              <a:t>Rmd</a:t>
            </a:r>
            <a:r>
              <a:rPr lang="en-CA" sz="3200" dirty="0"/>
              <a:t>) file is a record of your research. It contains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en-CA" sz="3200" dirty="0"/>
              <a:t> that a scientist needs to reproduce your work along with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narration</a:t>
            </a:r>
            <a:r>
              <a:rPr lang="en-CA" sz="3200" dirty="0"/>
              <a:t> that a reader needs to understand your work. </a:t>
            </a:r>
            <a:r>
              <a:rPr lang="en-CA" sz="3200" dirty="0" smtClean="0"/>
              <a:t>“</a:t>
            </a:r>
            <a:endParaRPr lang="en-CA" sz="3200" dirty="0"/>
          </a:p>
          <a:p>
            <a:endParaRPr lang="en-CA" sz="32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573823" y="699740"/>
            <a:ext cx="49524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Why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Efficiency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Reproducibility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Interactivity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Automation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Notebook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endParaRPr lang="en-CA" sz="3200" dirty="0"/>
          </a:p>
          <a:p>
            <a:pPr lvl="1"/>
            <a:r>
              <a:rPr lang="en-CA" sz="3200" i="1" dirty="0" smtClean="0"/>
              <a:t>And much more..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19171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78182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Section </a:t>
            </a:r>
            <a:r>
              <a:rPr lang="fr-FR" sz="3600" dirty="0" err="1" smtClean="0"/>
              <a:t>name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437529" y="3137655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0910" y="306071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3437529" y="3949007"/>
            <a:ext cx="15430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/2AZySd9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906" y="3871809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/>
              <a:t>Cheat</a:t>
            </a:r>
            <a:r>
              <a:rPr lang="fr-FR" sz="2800" dirty="0" smtClean="0"/>
              <a:t> </a:t>
            </a:r>
            <a:r>
              <a:rPr lang="fr-FR" sz="2800" dirty="0" err="1" smtClean="0"/>
              <a:t>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2" name="Rectangle 11">
            <a:hlinkClick r:id="rId6"/>
          </p:cNvPr>
          <p:cNvSpPr/>
          <p:nvPr/>
        </p:nvSpPr>
        <p:spPr>
          <a:xfrm>
            <a:off x="3437529" y="4760359"/>
            <a:ext cx="16255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/2QDX7Hz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887" y="4692408"/>
            <a:ext cx="223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Pimp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rmd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7"/>
              </a:rPr>
              <a:t>github.com/holtzy</a:t>
            </a:r>
            <a:endParaRPr lang="en-US" sz="2400" dirty="0">
              <a:hlinkClick r:id="rId7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160</Words>
  <Application>Microsoft Macintosh PowerPoint</Application>
  <PresentationFormat>Grand écran</PresentationFormat>
  <Paragraphs>40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41</cp:revision>
  <dcterms:created xsi:type="dcterms:W3CDTF">2018-02-22T22:58:57Z</dcterms:created>
  <dcterms:modified xsi:type="dcterms:W3CDTF">2019-02-22T07:54:30Z</dcterms:modified>
</cp:coreProperties>
</file>