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/>
    <p:restoredTop sz="94601"/>
  </p:normalViewPr>
  <p:slideViewPr>
    <p:cSldViewPr snapToGrid="0" snapToObjects="1">
      <p:cViewPr>
        <p:scale>
          <a:sx n="80" d="100"/>
          <a:sy n="80" d="100"/>
        </p:scale>
        <p:origin x="218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7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35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6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7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2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400" y="1739151"/>
            <a:ext cx="1009048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dirty="0" smtClean="0">
                <a:solidFill>
                  <a:srgbClr val="FFC000"/>
                </a:solidFill>
              </a:rPr>
              <a:t>UNICS</a:t>
            </a:r>
          </a:p>
          <a:p>
            <a:pPr algn="ctr"/>
            <a:endParaRPr lang="fr-FR" dirty="0"/>
          </a:p>
          <a:p>
            <a:pPr algn="ctr"/>
            <a:r>
              <a:rPr lang="fr-FR" sz="4000" b="1" dirty="0" err="1" smtClean="0">
                <a:solidFill>
                  <a:srgbClr val="FFC000"/>
                </a:solidFill>
              </a:rPr>
              <a:t>UN</a:t>
            </a:r>
            <a:r>
              <a:rPr lang="fr-FR" sz="4000" dirty="0" err="1" smtClean="0">
                <a:solidFill>
                  <a:schemeClr val="bg1">
                    <a:lumMod val="65000"/>
                  </a:schemeClr>
                </a:solidFill>
              </a:rPr>
              <a:t>equal</a:t>
            </a:r>
            <a:r>
              <a:rPr lang="fr-FR" sz="4000" dirty="0" smtClean="0"/>
              <a:t> </a:t>
            </a:r>
            <a:r>
              <a:rPr lang="fr-FR" sz="4000" b="1" dirty="0" err="1">
                <a:solidFill>
                  <a:srgbClr val="FFC000"/>
                </a:solidFill>
              </a:rPr>
              <a:t>I</a:t>
            </a:r>
            <a:r>
              <a:rPr lang="fr-FR" sz="4000" dirty="0" err="1">
                <a:solidFill>
                  <a:schemeClr val="bg1">
                    <a:lumMod val="65000"/>
                  </a:schemeClr>
                </a:solidFill>
              </a:rPr>
              <a:t>ndividual</a:t>
            </a:r>
            <a:endParaRPr lang="fr-FR" sz="4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4000" b="1" dirty="0" err="1" smtClean="0">
                <a:solidFill>
                  <a:srgbClr val="FFC000"/>
                </a:solidFill>
              </a:rPr>
              <a:t>C</a:t>
            </a:r>
            <a:r>
              <a:rPr lang="fr-FR" sz="4000" dirty="0" err="1">
                <a:solidFill>
                  <a:schemeClr val="bg1">
                    <a:lumMod val="65000"/>
                  </a:schemeClr>
                </a:solidFill>
              </a:rPr>
              <a:t>ontribution</a:t>
            </a:r>
            <a:r>
              <a:rPr lang="fr-FR" sz="4000" b="1" dirty="0" err="1" smtClean="0">
                <a:solidFill>
                  <a:srgbClr val="FFC000"/>
                </a:solidFill>
              </a:rPr>
              <a:t>S</a:t>
            </a:r>
            <a:endParaRPr lang="fr-FR" sz="4000" b="1" dirty="0">
              <a:solidFill>
                <a:srgbClr val="FFC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983834" y="577515"/>
            <a:ext cx="6063916" cy="5799221"/>
          </a:xfrm>
          <a:prstGeom prst="ellipse">
            <a:avLst/>
          </a:prstGeom>
          <a:noFill/>
          <a:ln w="1047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</cp:revision>
  <dcterms:created xsi:type="dcterms:W3CDTF">2017-05-18T15:54:14Z</dcterms:created>
  <dcterms:modified xsi:type="dcterms:W3CDTF">2017-05-18T15:59:47Z</dcterms:modified>
</cp:coreProperties>
</file>