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62" r:id="rId5"/>
    <p:sldId id="260" r:id="rId6"/>
    <p:sldId id="263" r:id="rId7"/>
    <p:sldId id="258" r:id="rId8"/>
    <p:sldId id="261" r:id="rId9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9"/>
    <p:restoredTop sz="70383"/>
  </p:normalViewPr>
  <p:slideViewPr>
    <p:cSldViewPr snapToGrid="0" snapToObjects="1">
      <p:cViewPr varScale="1">
        <p:scale>
          <a:sx n="67" d="100"/>
          <a:sy n="67" d="100"/>
        </p:scale>
        <p:origin x="10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64A50-0D8A-C442-BC25-8754C0899247}" type="datetimeFigureOut">
              <a:rPr lang="en-FR" smtClean="0"/>
              <a:t>02/08/2021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EB0F-8DA9-C647-BD71-4B3E7AD8F51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42390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Playground: </a:t>
            </a:r>
          </a:p>
          <a:p>
            <a:r>
              <a:rPr lang="en-FR" dirty="0"/>
              <a:t>Doc: </a:t>
            </a:r>
            <a:r>
              <a:rPr lang="en-GB" dirty="0"/>
              <a:t>https://</a:t>
            </a:r>
            <a:r>
              <a:rPr lang="en-GB" dirty="0" err="1"/>
              <a:t>www.typescriptlang.org</a:t>
            </a:r>
            <a:r>
              <a:rPr lang="en-GB" dirty="0"/>
              <a:t>/docs/handbook/2/</a:t>
            </a:r>
            <a:r>
              <a:rPr lang="en-GB" dirty="0" err="1"/>
              <a:t>narrowing.html</a:t>
            </a:r>
            <a:endParaRPr lang="en-FR" dirty="0"/>
          </a:p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4EB0F-8DA9-C647-BD71-4B3E7AD8F51B}" type="slidenum">
              <a:rPr lang="en-FR" smtClean="0"/>
              <a:t>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00017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Playground: </a:t>
            </a:r>
          </a:p>
          <a:p>
            <a:r>
              <a:rPr lang="en-FR" dirty="0"/>
              <a:t>Doc: </a:t>
            </a:r>
            <a:r>
              <a:rPr lang="en-GB" dirty="0"/>
              <a:t>https://</a:t>
            </a:r>
            <a:r>
              <a:rPr lang="en-GB" dirty="0" err="1"/>
              <a:t>www.typescriptlang.org</a:t>
            </a:r>
            <a:r>
              <a:rPr lang="en-GB" dirty="0"/>
              <a:t>/docs/handbook/2/</a:t>
            </a:r>
            <a:r>
              <a:rPr lang="en-GB" dirty="0" err="1"/>
              <a:t>narrowing.html</a:t>
            </a:r>
            <a:endParaRPr lang="en-FR" dirty="0"/>
          </a:p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4EB0F-8DA9-C647-BD71-4B3E7AD8F51B}" type="slidenum">
              <a:rPr lang="en-FR" smtClean="0"/>
              <a:t>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52769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Playground: </a:t>
            </a:r>
          </a:p>
          <a:p>
            <a:r>
              <a:rPr lang="en-FR" dirty="0"/>
              <a:t>Doc: </a:t>
            </a:r>
            <a:r>
              <a:rPr lang="en-GB" dirty="0"/>
              <a:t>https://</a:t>
            </a:r>
            <a:r>
              <a:rPr lang="en-GB" dirty="0" err="1"/>
              <a:t>www.typescriptlang.org</a:t>
            </a:r>
            <a:r>
              <a:rPr lang="en-GB" dirty="0"/>
              <a:t>/docs/handbook/2/</a:t>
            </a:r>
            <a:r>
              <a:rPr lang="en-GB" dirty="0" err="1"/>
              <a:t>narrowing.html</a:t>
            </a:r>
            <a:endParaRPr lang="en-FR" dirty="0"/>
          </a:p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4EB0F-8DA9-C647-BD71-4B3E7AD8F51B}" type="slidenum">
              <a:rPr lang="en-FR" smtClean="0"/>
              <a:t>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68066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Playground: </a:t>
            </a:r>
          </a:p>
          <a:p>
            <a:r>
              <a:rPr lang="en-FR" dirty="0"/>
              <a:t>Doc: </a:t>
            </a:r>
            <a:r>
              <a:rPr lang="en-GB" dirty="0"/>
              <a:t>https://</a:t>
            </a:r>
            <a:r>
              <a:rPr lang="en-GB" dirty="0" err="1"/>
              <a:t>www.typescriptlang.org</a:t>
            </a:r>
            <a:r>
              <a:rPr lang="en-GB" dirty="0"/>
              <a:t>/docs/handbook/2/</a:t>
            </a:r>
            <a:r>
              <a:rPr lang="en-GB" dirty="0" err="1"/>
              <a:t>narrowing.html</a:t>
            </a:r>
            <a:endParaRPr lang="en-FR" dirty="0"/>
          </a:p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4EB0F-8DA9-C647-BD71-4B3E7AD8F51B}" type="slidenum">
              <a:rPr lang="en-FR" smtClean="0"/>
              <a:t>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96382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Playground: </a:t>
            </a:r>
          </a:p>
          <a:p>
            <a:r>
              <a:rPr lang="en-FR" dirty="0"/>
              <a:t>Doc: </a:t>
            </a:r>
            <a:r>
              <a:rPr lang="en-GB" dirty="0"/>
              <a:t>https://</a:t>
            </a:r>
            <a:r>
              <a:rPr lang="en-GB" dirty="0" err="1"/>
              <a:t>www.typescriptlang.org</a:t>
            </a:r>
            <a:r>
              <a:rPr lang="en-GB" dirty="0"/>
              <a:t>/docs/handbook/2/</a:t>
            </a:r>
            <a:r>
              <a:rPr lang="en-GB" dirty="0" err="1"/>
              <a:t>narrowing.html</a:t>
            </a:r>
            <a:endParaRPr lang="en-FR" dirty="0"/>
          </a:p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4EB0F-8DA9-C647-BD71-4B3E7AD8F51B}" type="slidenum">
              <a:rPr lang="en-FR" smtClean="0"/>
              <a:t>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86523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Playground: </a:t>
            </a:r>
          </a:p>
          <a:p>
            <a:r>
              <a:rPr lang="en-FR" dirty="0"/>
              <a:t>Doc: </a:t>
            </a:r>
            <a:r>
              <a:rPr lang="en-GB" dirty="0"/>
              <a:t>https://</a:t>
            </a:r>
            <a:r>
              <a:rPr lang="en-GB" dirty="0" err="1"/>
              <a:t>www.typescriptlang.org</a:t>
            </a:r>
            <a:r>
              <a:rPr lang="en-GB" dirty="0"/>
              <a:t>/docs/handbook/2/</a:t>
            </a:r>
            <a:r>
              <a:rPr lang="en-GB" dirty="0" err="1"/>
              <a:t>narrowing.html</a:t>
            </a:r>
            <a:endParaRPr lang="en-FR" dirty="0"/>
          </a:p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4EB0F-8DA9-C647-BD71-4B3E7AD8F51B}" type="slidenum">
              <a:rPr lang="en-FR" smtClean="0"/>
              <a:t>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28231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Playground: </a:t>
            </a:r>
            <a:r>
              <a:rPr lang="en-GB" dirty="0"/>
              <a:t>https://</a:t>
            </a:r>
            <a:r>
              <a:rPr lang="en-GB" dirty="0" err="1"/>
              <a:t>codesandbox.io</a:t>
            </a:r>
            <a:r>
              <a:rPr lang="en-GB" dirty="0"/>
              <a:t>/s/javascript-truthiness-mh3kg?file=/</a:t>
            </a:r>
            <a:r>
              <a:rPr lang="en-GB" dirty="0" err="1"/>
              <a:t>src</a:t>
            </a:r>
            <a:r>
              <a:rPr lang="en-GB" dirty="0"/>
              <a:t>/</a:t>
            </a:r>
            <a:r>
              <a:rPr lang="en-GB" dirty="0" err="1"/>
              <a:t>index.js</a:t>
            </a:r>
            <a:endParaRPr lang="en-FR" dirty="0"/>
          </a:p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4EB0F-8DA9-C647-BD71-4B3E7AD8F51B}" type="slidenum">
              <a:rPr lang="en-FR" smtClean="0"/>
              <a:t>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92875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Playground: </a:t>
            </a:r>
            <a:r>
              <a:rPr lang="en-GB" dirty="0"/>
              <a:t>https://</a:t>
            </a:r>
            <a:r>
              <a:rPr lang="en-GB" dirty="0" err="1"/>
              <a:t>codesandbox.io</a:t>
            </a:r>
            <a:r>
              <a:rPr lang="en-GB" dirty="0"/>
              <a:t>/s/javascript-truthiness-mh3kg?file=/</a:t>
            </a:r>
            <a:r>
              <a:rPr lang="en-GB" dirty="0" err="1"/>
              <a:t>src</a:t>
            </a:r>
            <a:r>
              <a:rPr lang="en-GB" dirty="0"/>
              <a:t>/</a:t>
            </a:r>
            <a:r>
              <a:rPr lang="en-GB" dirty="0" err="1"/>
              <a:t>index.js</a:t>
            </a:r>
            <a:endParaRPr lang="en-FR" dirty="0"/>
          </a:p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4EB0F-8DA9-C647-BD71-4B3E7AD8F51B}" type="slidenum">
              <a:rPr lang="en-FR" smtClean="0"/>
              <a:t>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33211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B2D4-3FC4-9148-8DBF-FA9E1C880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49348-9827-3041-81BF-3ED32CFB9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102AF-552A-A943-B604-9DB8BC03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8A6F-CC12-4546-A351-FDE2F99F9FCE}" type="datetimeFigureOut">
              <a:rPr lang="en-FR" smtClean="0"/>
              <a:t>02/08/2021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BE044-8CB4-4141-9C48-EB30DDC2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81F9C-9F8E-1C4A-988C-ACC02E4E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5E6B-1FA0-8F45-AB82-8C0CADFA174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8606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1DF8-4C02-EF44-8F71-002F224B1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405C0-C858-474F-B3BC-D4009E445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EDDA2-FF61-324A-9F64-AD11C9A9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8A6F-CC12-4546-A351-FDE2F99F9FCE}" type="datetimeFigureOut">
              <a:rPr lang="en-FR" smtClean="0"/>
              <a:t>02/08/2021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B3E71-31BE-C94C-BDE1-38706FB3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A60FD-D573-9647-945C-DA262FCA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5E6B-1FA0-8F45-AB82-8C0CADFA174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2878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E3EEAE-E8AC-C349-B1EE-D26629528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9B2B1-A518-594F-B7FC-4F19ECC06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20C36-4F64-514D-AE7E-67F0E6B8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8A6F-CC12-4546-A351-FDE2F99F9FCE}" type="datetimeFigureOut">
              <a:rPr lang="en-FR" smtClean="0"/>
              <a:t>02/08/2021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E36DA-A412-854D-B3D6-AD783E04C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B2FEC-8813-9A4A-A3A2-2AFF4BF9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5E6B-1FA0-8F45-AB82-8C0CADFA174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4962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FA24A-473C-FB46-BD56-9734961F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7A173-06FB-A94D-A87E-B64549A8F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DD927-7DC7-8248-A954-44BAB243E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8A6F-CC12-4546-A351-FDE2F99F9FCE}" type="datetimeFigureOut">
              <a:rPr lang="en-FR" smtClean="0"/>
              <a:t>02/08/2021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F8ED-C6FA-D743-8640-2D36FF8F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2E04D-79B6-4E4B-9B82-22F530B4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5E6B-1FA0-8F45-AB82-8C0CADFA174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4787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308C-7BB2-354F-BFC8-C32A12B0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998DF-17A2-AB48-A127-6323EB98B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8FA13-9F73-9C4D-9EC6-4B395F7C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8A6F-CC12-4546-A351-FDE2F99F9FCE}" type="datetimeFigureOut">
              <a:rPr lang="en-FR" smtClean="0"/>
              <a:t>02/08/2021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93A29-F371-A846-9889-51A49A1A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D9577-C740-8A41-9DCA-DC68B4F7D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5E6B-1FA0-8F45-AB82-8C0CADFA174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0987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0D04-AC53-E347-84D2-ABBF697B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F1258-C6DD-A54C-ADFE-BAC99950E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395D7-38D1-794F-99CA-F97BD4046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3F0E3-21C1-F940-99E6-15629080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8A6F-CC12-4546-A351-FDE2F99F9FCE}" type="datetimeFigureOut">
              <a:rPr lang="en-FR" smtClean="0"/>
              <a:t>02/08/2021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FEBB5-4A90-684C-AC63-D51FEDF4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3EAF8-8773-5144-95D8-7DD62517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5E6B-1FA0-8F45-AB82-8C0CADFA174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3977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8CD4-DD4A-6743-B6B0-8C8347CE1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6DB2E-8C74-244A-8989-D09E8A629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06E0C-584D-CA4C-9A54-6C71EFFC7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E8FAF-BA0A-F441-BD01-2B08BE9BA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D5A5BD-B43C-414F-9235-998817740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B7AD83-3BAB-E245-A5D5-7492656A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8A6F-CC12-4546-A351-FDE2F99F9FCE}" type="datetimeFigureOut">
              <a:rPr lang="en-FR" smtClean="0"/>
              <a:t>02/08/2021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71C8E-6F7E-FC47-90FE-BE862324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A80F9-021F-9B4C-93E6-F3C6955A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5E6B-1FA0-8F45-AB82-8C0CADFA174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8597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24123-F6A0-554E-963E-54B8F8BC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71A04D-FC10-B542-9E04-D35EE956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8A6F-CC12-4546-A351-FDE2F99F9FCE}" type="datetimeFigureOut">
              <a:rPr lang="en-FR" smtClean="0"/>
              <a:t>02/08/2021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9836E-E5E2-9349-8DF7-6767F0CF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F91A3-8E9D-7746-B27B-A1A24034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5E6B-1FA0-8F45-AB82-8C0CADFA174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9095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92DFB-FF3E-234B-94F7-E69D2BC2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8A6F-CC12-4546-A351-FDE2F99F9FCE}" type="datetimeFigureOut">
              <a:rPr lang="en-FR" smtClean="0"/>
              <a:t>02/08/2021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C3E1FA-3ED0-D744-BBA5-03E7633FD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21E9C-7668-2A4E-A310-75C47A2D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5E6B-1FA0-8F45-AB82-8C0CADFA174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5799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B1E4-7FB9-B546-A025-8FE84F57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6B44A-A662-4647-83B2-DE28EB31B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33EA2-8C00-3B45-8494-286732B2B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6AB91-A4EE-A548-B53F-ECB307F4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8A6F-CC12-4546-A351-FDE2F99F9FCE}" type="datetimeFigureOut">
              <a:rPr lang="en-FR" smtClean="0"/>
              <a:t>02/08/2021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39E36-E5A1-1646-9A7F-CA5F4C85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4123A-3DAA-B847-85F4-7AAEA251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5E6B-1FA0-8F45-AB82-8C0CADFA174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6238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0508-1CEA-E44F-8952-F3A05B9BF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9CAFD-C7BD-FC45-B148-0F921A72E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18096-F928-E14A-89E9-C10DACED1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622E1-2EB2-954D-B23E-8CA47BDB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8A6F-CC12-4546-A351-FDE2F99F9FCE}" type="datetimeFigureOut">
              <a:rPr lang="en-FR" smtClean="0"/>
              <a:t>02/08/2021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3EEEF-BC9A-9641-B7ED-B300E77E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76111-4C7F-C04A-B58F-34D31D3E9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5E6B-1FA0-8F45-AB82-8C0CADFA174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0837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244987-CCA7-D54F-A586-FED9E6B26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9BC2B-F3E3-914F-A73A-8D54B0B81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99B6A-AD1B-324F-BD8A-BC90E706D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48A6F-CC12-4546-A351-FDE2F99F9FCE}" type="datetimeFigureOut">
              <a:rPr lang="en-FR" smtClean="0"/>
              <a:t>02/08/2021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D6E64-F405-FF44-A05E-D4E258D91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8B469-9D58-294F-9AF4-9EBB692D6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95E6B-1FA0-8F45-AB82-8C0CADFA174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7325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2E12B6-2E18-4B47-9D5F-FA7E61562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317" y="1647012"/>
            <a:ext cx="6637366" cy="37256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7BAF20-EEAD-7A41-B964-5EA6F9C73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59" y="100445"/>
            <a:ext cx="875498" cy="7412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B24728-5CC8-F44E-BB5B-EEBA503B38C4}"/>
              </a:ext>
            </a:extLst>
          </p:cNvPr>
          <p:cNvSpPr txBox="1"/>
          <p:nvPr/>
        </p:nvSpPr>
        <p:spPr>
          <a:xfrm>
            <a:off x="9084545" y="6495945"/>
            <a:ext cx="3283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rPr>
              <a:t>F</a:t>
            </a:r>
            <a:r>
              <a:rPr lang="en-FR" sz="1100" dirty="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rPr>
              <a:t>ront-end-flashcard.io | Yan Holtz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5C607-0DED-C845-8267-3D26B400A1E4}"/>
              </a:ext>
            </a:extLst>
          </p:cNvPr>
          <p:cNvSpPr txBox="1"/>
          <p:nvPr/>
        </p:nvSpPr>
        <p:spPr>
          <a:xfrm>
            <a:off x="2528189" y="384912"/>
            <a:ext cx="2306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en-GB" sz="1800" dirty="0"/>
              <a:t>I</a:t>
            </a:r>
            <a:r>
              <a:rPr lang="en-FR" sz="1800" dirty="0"/>
              <a:t>nput can be a number or a string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34B7C7-566A-674B-91D3-2F22E4C33B7D}"/>
              </a:ext>
            </a:extLst>
          </p:cNvPr>
          <p:cNvGrpSpPr/>
          <p:nvPr/>
        </p:nvGrpSpPr>
        <p:grpSpPr>
          <a:xfrm>
            <a:off x="1944833" y="659770"/>
            <a:ext cx="434685" cy="363788"/>
            <a:chOff x="6173931" y="768927"/>
            <a:chExt cx="798369" cy="79836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31F57D6-2C11-9E40-B752-1D5D068AB3FE}"/>
                </a:ext>
              </a:extLst>
            </p:cNvPr>
            <p:cNvSpPr/>
            <p:nvPr/>
          </p:nvSpPr>
          <p:spPr>
            <a:xfrm>
              <a:off x="6173931" y="768927"/>
              <a:ext cx="798369" cy="798369"/>
            </a:xfrm>
            <a:custGeom>
              <a:avLst/>
              <a:gdLst>
                <a:gd name="connsiteX0" fmla="*/ 0 w 798369"/>
                <a:gd name="connsiteY0" fmla="*/ 399185 h 798369"/>
                <a:gd name="connsiteX1" fmla="*/ 399185 w 798369"/>
                <a:gd name="connsiteY1" fmla="*/ 0 h 798369"/>
                <a:gd name="connsiteX2" fmla="*/ 798370 w 798369"/>
                <a:gd name="connsiteY2" fmla="*/ 399185 h 798369"/>
                <a:gd name="connsiteX3" fmla="*/ 399185 w 798369"/>
                <a:gd name="connsiteY3" fmla="*/ 798370 h 798369"/>
                <a:gd name="connsiteX4" fmla="*/ 0 w 798369"/>
                <a:gd name="connsiteY4" fmla="*/ 399185 h 79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369" h="798369" extrusionOk="0">
                  <a:moveTo>
                    <a:pt x="0" y="399185"/>
                  </a:moveTo>
                  <a:cubicBezTo>
                    <a:pt x="-42579" y="152458"/>
                    <a:pt x="168769" y="3735"/>
                    <a:pt x="399185" y="0"/>
                  </a:cubicBezTo>
                  <a:cubicBezTo>
                    <a:pt x="628261" y="1813"/>
                    <a:pt x="765329" y="179772"/>
                    <a:pt x="798370" y="399185"/>
                  </a:cubicBezTo>
                  <a:cubicBezTo>
                    <a:pt x="773562" y="643876"/>
                    <a:pt x="615306" y="822377"/>
                    <a:pt x="399185" y="798370"/>
                  </a:cubicBezTo>
                  <a:cubicBezTo>
                    <a:pt x="170681" y="793971"/>
                    <a:pt x="8526" y="623723"/>
                    <a:pt x="0" y="399185"/>
                  </a:cubicBezTo>
                  <a:close/>
                </a:path>
              </a:pathLst>
            </a:custGeom>
            <a:noFill/>
            <a:ln w="34925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D7E156-054F-E54F-B787-C49043372807}"/>
                </a:ext>
              </a:extLst>
            </p:cNvPr>
            <p:cNvSpPr txBox="1"/>
            <p:nvPr/>
          </p:nvSpPr>
          <p:spPr>
            <a:xfrm>
              <a:off x="6288957" y="795901"/>
              <a:ext cx="270164" cy="74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FR"/>
              </a:defPPr>
              <a:lvl1pPr>
                <a:defRPr sz="1400">
                  <a:latin typeface="PT Mono" panose="02060509020205020204" pitchFamily="49" charset="77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FR" sz="1600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6D3D47-0554-E846-B37E-C3BE25F66480}"/>
              </a:ext>
            </a:extLst>
          </p:cNvPr>
          <p:cNvCxnSpPr/>
          <p:nvPr/>
        </p:nvCxnSpPr>
        <p:spPr>
          <a:xfrm>
            <a:off x="4055783" y="1083934"/>
            <a:ext cx="1911927" cy="1383722"/>
          </a:xfrm>
          <a:prstGeom prst="straightConnector1">
            <a:avLst/>
          </a:prstGeom>
          <a:ln w="25400" cmpd="dbl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132CCA-63EB-5A49-92C6-536A5C10B6F1}"/>
              </a:ext>
            </a:extLst>
          </p:cNvPr>
          <p:cNvSpPr txBox="1"/>
          <p:nvPr/>
        </p:nvSpPr>
        <p:spPr>
          <a:xfrm>
            <a:off x="791442" y="3259397"/>
            <a:ext cx="2306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fr-FR" sz="1800" dirty="0"/>
              <a:t>But </a:t>
            </a:r>
            <a:r>
              <a:rPr lang="fr-FR" sz="1800" dirty="0" err="1"/>
              <a:t>we</a:t>
            </a:r>
            <a:r>
              <a:rPr lang="fr-FR" sz="1800" dirty="0"/>
              <a:t> </a:t>
            </a:r>
            <a:r>
              <a:rPr lang="fr-FR" sz="1800" dirty="0" err="1"/>
              <a:t>want</a:t>
            </a:r>
            <a:r>
              <a:rPr lang="fr-FR" sz="1800" dirty="0"/>
              <a:t> to </a:t>
            </a:r>
            <a:r>
              <a:rPr lang="fr-FR" sz="1800" dirty="0" err="1"/>
              <a:t>perform</a:t>
            </a:r>
            <a:r>
              <a:rPr lang="fr-FR" sz="1800" dirty="0"/>
              <a:t> a </a:t>
            </a:r>
            <a:r>
              <a:rPr lang="fr-FR" sz="1800" dirty="0" err="1"/>
              <a:t>specific</a:t>
            </a:r>
            <a:r>
              <a:rPr lang="fr-FR" sz="1800" dirty="0"/>
              <a:t> action if input </a:t>
            </a:r>
            <a:r>
              <a:rPr lang="fr-FR" sz="1800" dirty="0" err="1"/>
              <a:t>is</a:t>
            </a:r>
            <a:r>
              <a:rPr lang="fr-FR" sz="1800" dirty="0"/>
              <a:t> a string</a:t>
            </a:r>
            <a:endParaRPr lang="en-FR" sz="18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09F0B3-5F01-8649-B28C-BB925A26E06D}"/>
              </a:ext>
            </a:extLst>
          </p:cNvPr>
          <p:cNvGrpSpPr/>
          <p:nvPr/>
        </p:nvGrpSpPr>
        <p:grpSpPr>
          <a:xfrm>
            <a:off x="218901" y="3816167"/>
            <a:ext cx="434685" cy="363788"/>
            <a:chOff x="6173931" y="768927"/>
            <a:chExt cx="798369" cy="79836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3432D16-DA10-D64E-AA04-991B847F2DA4}"/>
                </a:ext>
              </a:extLst>
            </p:cNvPr>
            <p:cNvSpPr/>
            <p:nvPr/>
          </p:nvSpPr>
          <p:spPr>
            <a:xfrm>
              <a:off x="6173931" y="768927"/>
              <a:ext cx="798369" cy="798369"/>
            </a:xfrm>
            <a:custGeom>
              <a:avLst/>
              <a:gdLst>
                <a:gd name="connsiteX0" fmla="*/ 0 w 798369"/>
                <a:gd name="connsiteY0" fmla="*/ 399185 h 798369"/>
                <a:gd name="connsiteX1" fmla="*/ 399185 w 798369"/>
                <a:gd name="connsiteY1" fmla="*/ 0 h 798369"/>
                <a:gd name="connsiteX2" fmla="*/ 798370 w 798369"/>
                <a:gd name="connsiteY2" fmla="*/ 399185 h 798369"/>
                <a:gd name="connsiteX3" fmla="*/ 399185 w 798369"/>
                <a:gd name="connsiteY3" fmla="*/ 798370 h 798369"/>
                <a:gd name="connsiteX4" fmla="*/ 0 w 798369"/>
                <a:gd name="connsiteY4" fmla="*/ 399185 h 79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369" h="798369" extrusionOk="0">
                  <a:moveTo>
                    <a:pt x="0" y="399185"/>
                  </a:moveTo>
                  <a:cubicBezTo>
                    <a:pt x="-42579" y="152458"/>
                    <a:pt x="168769" y="3735"/>
                    <a:pt x="399185" y="0"/>
                  </a:cubicBezTo>
                  <a:cubicBezTo>
                    <a:pt x="628261" y="1813"/>
                    <a:pt x="765329" y="179772"/>
                    <a:pt x="798370" y="399185"/>
                  </a:cubicBezTo>
                  <a:cubicBezTo>
                    <a:pt x="773562" y="643876"/>
                    <a:pt x="615306" y="822377"/>
                    <a:pt x="399185" y="798370"/>
                  </a:cubicBezTo>
                  <a:cubicBezTo>
                    <a:pt x="170681" y="793971"/>
                    <a:pt x="8526" y="623723"/>
                    <a:pt x="0" y="399185"/>
                  </a:cubicBezTo>
                  <a:close/>
                </a:path>
              </a:pathLst>
            </a:custGeom>
            <a:noFill/>
            <a:ln w="34925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825E7F-E304-304F-9814-783CE2A40380}"/>
                </a:ext>
              </a:extLst>
            </p:cNvPr>
            <p:cNvSpPr txBox="1"/>
            <p:nvPr/>
          </p:nvSpPr>
          <p:spPr>
            <a:xfrm>
              <a:off x="6288957" y="795901"/>
              <a:ext cx="270164" cy="74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FR"/>
              </a:defPPr>
              <a:lvl1pPr>
                <a:defRPr sz="1400">
                  <a:latin typeface="PT Mono" panose="02060509020205020204" pitchFamily="49" charset="77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FR" sz="16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1A0368-4B62-E841-9533-4626E1F90976}"/>
              </a:ext>
            </a:extLst>
          </p:cNvPr>
          <p:cNvCxnSpPr>
            <a:cxnSpLocks/>
          </p:cNvCxnSpPr>
          <p:nvPr/>
        </p:nvCxnSpPr>
        <p:spPr>
          <a:xfrm flipV="1">
            <a:off x="2852234" y="3544081"/>
            <a:ext cx="703766" cy="107915"/>
          </a:xfrm>
          <a:prstGeom prst="straightConnector1">
            <a:avLst/>
          </a:prstGeom>
          <a:ln w="25400" cmpd="dbl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223A27C-F8C7-AE40-83F8-C3A8AEC99531}"/>
              </a:ext>
            </a:extLst>
          </p:cNvPr>
          <p:cNvSpPr txBox="1"/>
          <p:nvPr/>
        </p:nvSpPr>
        <p:spPr>
          <a:xfrm>
            <a:off x="9768233" y="2413011"/>
            <a:ext cx="23067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fr-FR" sz="1800" dirty="0"/>
              <a:t>So </a:t>
            </a:r>
            <a:r>
              <a:rPr lang="fr-FR" sz="1800" dirty="0" err="1"/>
              <a:t>we</a:t>
            </a:r>
            <a:r>
              <a:rPr lang="fr-FR" sz="1800" dirty="0"/>
              <a:t> use a </a:t>
            </a:r>
            <a:r>
              <a:rPr lang="fr-FR" sz="1800" dirty="0" err="1"/>
              <a:t>typeguard</a:t>
            </a:r>
            <a:r>
              <a:rPr lang="fr-FR" sz="1800" dirty="0"/>
              <a:t>: </a:t>
            </a:r>
            <a:r>
              <a:rPr lang="fr-FR" sz="1800" dirty="0" err="1"/>
              <a:t>typeof</a:t>
            </a:r>
            <a:r>
              <a:rPr lang="fr-FR" sz="1800" dirty="0"/>
              <a:t> in a if </a:t>
            </a:r>
            <a:r>
              <a:rPr lang="fr-FR" sz="1800" dirty="0" err="1"/>
              <a:t>statement</a:t>
            </a:r>
            <a:r>
              <a:rPr lang="fr-FR" sz="1800" dirty="0"/>
              <a:t> </a:t>
            </a:r>
            <a:r>
              <a:rPr lang="fr-FR" sz="1800" dirty="0" err="1"/>
              <a:t>make</a:t>
            </a:r>
            <a:r>
              <a:rPr lang="fr-FR" sz="1800" dirty="0"/>
              <a:t> sure </a:t>
            </a:r>
            <a:r>
              <a:rPr lang="fr-FR" sz="1800" dirty="0" err="1"/>
              <a:t>we’re</a:t>
            </a:r>
            <a:r>
              <a:rPr lang="fr-FR" sz="1800" dirty="0"/>
              <a:t> </a:t>
            </a:r>
            <a:r>
              <a:rPr lang="fr-FR" sz="1800" dirty="0" err="1"/>
              <a:t>dealing</a:t>
            </a:r>
            <a:r>
              <a:rPr lang="fr-FR" sz="1800" dirty="0"/>
              <a:t> </a:t>
            </a:r>
            <a:r>
              <a:rPr lang="fr-FR" sz="1800" dirty="0" err="1"/>
              <a:t>with</a:t>
            </a:r>
            <a:r>
              <a:rPr lang="fr-FR" sz="1800" dirty="0"/>
              <a:t> a </a:t>
            </a:r>
            <a:r>
              <a:rPr lang="fr-FR" sz="1800" dirty="0" err="1"/>
              <a:t>number</a:t>
            </a:r>
            <a:endParaRPr lang="en-FR" sz="18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FE4A0DA-F340-614A-9CA5-E76E169F0A0A}"/>
              </a:ext>
            </a:extLst>
          </p:cNvPr>
          <p:cNvGrpSpPr/>
          <p:nvPr/>
        </p:nvGrpSpPr>
        <p:grpSpPr>
          <a:xfrm>
            <a:off x="9343950" y="3246779"/>
            <a:ext cx="434685" cy="363788"/>
            <a:chOff x="6173931" y="768927"/>
            <a:chExt cx="798369" cy="79836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D339982-D819-A540-828F-0CDF0D243DF8}"/>
                </a:ext>
              </a:extLst>
            </p:cNvPr>
            <p:cNvSpPr/>
            <p:nvPr/>
          </p:nvSpPr>
          <p:spPr>
            <a:xfrm>
              <a:off x="6173931" y="768927"/>
              <a:ext cx="798369" cy="798369"/>
            </a:xfrm>
            <a:custGeom>
              <a:avLst/>
              <a:gdLst>
                <a:gd name="connsiteX0" fmla="*/ 0 w 798369"/>
                <a:gd name="connsiteY0" fmla="*/ 399185 h 798369"/>
                <a:gd name="connsiteX1" fmla="*/ 399185 w 798369"/>
                <a:gd name="connsiteY1" fmla="*/ 0 h 798369"/>
                <a:gd name="connsiteX2" fmla="*/ 798370 w 798369"/>
                <a:gd name="connsiteY2" fmla="*/ 399185 h 798369"/>
                <a:gd name="connsiteX3" fmla="*/ 399185 w 798369"/>
                <a:gd name="connsiteY3" fmla="*/ 798370 h 798369"/>
                <a:gd name="connsiteX4" fmla="*/ 0 w 798369"/>
                <a:gd name="connsiteY4" fmla="*/ 399185 h 79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369" h="798369" extrusionOk="0">
                  <a:moveTo>
                    <a:pt x="0" y="399185"/>
                  </a:moveTo>
                  <a:cubicBezTo>
                    <a:pt x="-42579" y="152458"/>
                    <a:pt x="168769" y="3735"/>
                    <a:pt x="399185" y="0"/>
                  </a:cubicBezTo>
                  <a:cubicBezTo>
                    <a:pt x="628261" y="1813"/>
                    <a:pt x="765329" y="179772"/>
                    <a:pt x="798370" y="399185"/>
                  </a:cubicBezTo>
                  <a:cubicBezTo>
                    <a:pt x="773562" y="643876"/>
                    <a:pt x="615306" y="822377"/>
                    <a:pt x="399185" y="798370"/>
                  </a:cubicBezTo>
                  <a:cubicBezTo>
                    <a:pt x="170681" y="793971"/>
                    <a:pt x="8526" y="623723"/>
                    <a:pt x="0" y="399185"/>
                  </a:cubicBezTo>
                  <a:close/>
                </a:path>
              </a:pathLst>
            </a:custGeom>
            <a:noFill/>
            <a:ln w="34925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0D1903E-B3BD-684E-A5DF-4C70AA271B31}"/>
                </a:ext>
              </a:extLst>
            </p:cNvPr>
            <p:cNvSpPr txBox="1"/>
            <p:nvPr/>
          </p:nvSpPr>
          <p:spPr>
            <a:xfrm>
              <a:off x="6288957" y="795901"/>
              <a:ext cx="270164" cy="74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FR"/>
              </a:defPPr>
              <a:lvl1pPr>
                <a:defRPr sz="1400">
                  <a:latin typeface="PT Mono" panose="02060509020205020204" pitchFamily="49" charset="77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FR" sz="1600" dirty="0">
                  <a:solidFill>
                    <a:schemeClr val="accent2">
                      <a:lumMod val="75000"/>
                    </a:schemeClr>
                  </a:solidFill>
                </a:rPr>
                <a:t>3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22744EB-F512-5E49-8FC9-B351D99FAFB9}"/>
              </a:ext>
            </a:extLst>
          </p:cNvPr>
          <p:cNvCxnSpPr>
            <a:cxnSpLocks/>
          </p:cNvCxnSpPr>
          <p:nvPr/>
        </p:nvCxnSpPr>
        <p:spPr>
          <a:xfrm flipH="1" flipV="1">
            <a:off x="7270405" y="3108614"/>
            <a:ext cx="1814140" cy="304800"/>
          </a:xfrm>
          <a:prstGeom prst="straightConnector1">
            <a:avLst/>
          </a:prstGeom>
          <a:ln w="25400" cmpd="dbl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9B74321-9E83-124A-8C23-7CFCE364B0AC}"/>
              </a:ext>
            </a:extLst>
          </p:cNvPr>
          <p:cNvSpPr txBox="1"/>
          <p:nvPr/>
        </p:nvSpPr>
        <p:spPr>
          <a:xfrm>
            <a:off x="7143580" y="471054"/>
            <a:ext cx="4670194" cy="523220"/>
          </a:xfrm>
          <a:custGeom>
            <a:avLst/>
            <a:gdLst>
              <a:gd name="connsiteX0" fmla="*/ 0 w 4670194"/>
              <a:gd name="connsiteY0" fmla="*/ 0 h 523220"/>
              <a:gd name="connsiteX1" fmla="*/ 620469 w 4670194"/>
              <a:gd name="connsiteY1" fmla="*/ 0 h 523220"/>
              <a:gd name="connsiteX2" fmla="*/ 1147533 w 4670194"/>
              <a:gd name="connsiteY2" fmla="*/ 0 h 523220"/>
              <a:gd name="connsiteX3" fmla="*/ 1908108 w 4670194"/>
              <a:gd name="connsiteY3" fmla="*/ 0 h 523220"/>
              <a:gd name="connsiteX4" fmla="*/ 2528576 w 4670194"/>
              <a:gd name="connsiteY4" fmla="*/ 0 h 523220"/>
              <a:gd name="connsiteX5" fmla="*/ 3149045 w 4670194"/>
              <a:gd name="connsiteY5" fmla="*/ 0 h 523220"/>
              <a:gd name="connsiteX6" fmla="*/ 3909620 w 4670194"/>
              <a:gd name="connsiteY6" fmla="*/ 0 h 523220"/>
              <a:gd name="connsiteX7" fmla="*/ 4670194 w 4670194"/>
              <a:gd name="connsiteY7" fmla="*/ 0 h 523220"/>
              <a:gd name="connsiteX8" fmla="*/ 4670194 w 4670194"/>
              <a:gd name="connsiteY8" fmla="*/ 523220 h 523220"/>
              <a:gd name="connsiteX9" fmla="*/ 4096427 w 4670194"/>
              <a:gd name="connsiteY9" fmla="*/ 523220 h 523220"/>
              <a:gd name="connsiteX10" fmla="*/ 3429257 w 4670194"/>
              <a:gd name="connsiteY10" fmla="*/ 523220 h 523220"/>
              <a:gd name="connsiteX11" fmla="*/ 2762086 w 4670194"/>
              <a:gd name="connsiteY11" fmla="*/ 523220 h 523220"/>
              <a:gd name="connsiteX12" fmla="*/ 2141618 w 4670194"/>
              <a:gd name="connsiteY12" fmla="*/ 523220 h 523220"/>
              <a:gd name="connsiteX13" fmla="*/ 1381043 w 4670194"/>
              <a:gd name="connsiteY13" fmla="*/ 523220 h 523220"/>
              <a:gd name="connsiteX14" fmla="*/ 620469 w 4670194"/>
              <a:gd name="connsiteY14" fmla="*/ 523220 h 523220"/>
              <a:gd name="connsiteX15" fmla="*/ 0 w 4670194"/>
              <a:gd name="connsiteY15" fmla="*/ 523220 h 523220"/>
              <a:gd name="connsiteX16" fmla="*/ 0 w 4670194"/>
              <a:gd name="connsiteY1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70194" h="523220" extrusionOk="0">
                <a:moveTo>
                  <a:pt x="0" y="0"/>
                </a:moveTo>
                <a:cubicBezTo>
                  <a:pt x="164924" y="12349"/>
                  <a:pt x="340307" y="4675"/>
                  <a:pt x="620469" y="0"/>
                </a:cubicBezTo>
                <a:cubicBezTo>
                  <a:pt x="900631" y="-4675"/>
                  <a:pt x="920335" y="18625"/>
                  <a:pt x="1147533" y="0"/>
                </a:cubicBezTo>
                <a:cubicBezTo>
                  <a:pt x="1374731" y="-18625"/>
                  <a:pt x="1655383" y="19822"/>
                  <a:pt x="1908108" y="0"/>
                </a:cubicBezTo>
                <a:cubicBezTo>
                  <a:pt x="2160834" y="-19822"/>
                  <a:pt x="2378866" y="-13260"/>
                  <a:pt x="2528576" y="0"/>
                </a:cubicBezTo>
                <a:cubicBezTo>
                  <a:pt x="2678286" y="13260"/>
                  <a:pt x="2856823" y="-23270"/>
                  <a:pt x="3149045" y="0"/>
                </a:cubicBezTo>
                <a:cubicBezTo>
                  <a:pt x="3441267" y="23270"/>
                  <a:pt x="3571936" y="-12070"/>
                  <a:pt x="3909620" y="0"/>
                </a:cubicBezTo>
                <a:cubicBezTo>
                  <a:pt x="4247305" y="12070"/>
                  <a:pt x="4305930" y="23120"/>
                  <a:pt x="4670194" y="0"/>
                </a:cubicBezTo>
                <a:cubicBezTo>
                  <a:pt x="4671388" y="127094"/>
                  <a:pt x="4682856" y="354724"/>
                  <a:pt x="4670194" y="523220"/>
                </a:cubicBezTo>
                <a:cubicBezTo>
                  <a:pt x="4389937" y="499501"/>
                  <a:pt x="4372310" y="501538"/>
                  <a:pt x="4096427" y="523220"/>
                </a:cubicBezTo>
                <a:cubicBezTo>
                  <a:pt x="3820544" y="544902"/>
                  <a:pt x="3688605" y="537842"/>
                  <a:pt x="3429257" y="523220"/>
                </a:cubicBezTo>
                <a:cubicBezTo>
                  <a:pt x="3169909" y="508599"/>
                  <a:pt x="3043594" y="546317"/>
                  <a:pt x="2762086" y="523220"/>
                </a:cubicBezTo>
                <a:cubicBezTo>
                  <a:pt x="2480578" y="500123"/>
                  <a:pt x="2296096" y="530273"/>
                  <a:pt x="2141618" y="523220"/>
                </a:cubicBezTo>
                <a:cubicBezTo>
                  <a:pt x="1987140" y="516167"/>
                  <a:pt x="1538818" y="554635"/>
                  <a:pt x="1381043" y="523220"/>
                </a:cubicBezTo>
                <a:cubicBezTo>
                  <a:pt x="1223269" y="491805"/>
                  <a:pt x="789636" y="486631"/>
                  <a:pt x="620469" y="523220"/>
                </a:cubicBezTo>
                <a:cubicBezTo>
                  <a:pt x="451302" y="559809"/>
                  <a:pt x="255856" y="498849"/>
                  <a:pt x="0" y="523220"/>
                </a:cubicBezTo>
                <a:cubicBezTo>
                  <a:pt x="21996" y="310517"/>
                  <a:pt x="24921" y="157266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fr-FR" sz="2800" b="1" dirty="0">
                <a:solidFill>
                  <a:schemeClr val="accent2">
                    <a:lumMod val="75000"/>
                  </a:schemeClr>
                </a:solidFill>
              </a:rPr>
              <a:t>NARROWING </a:t>
            </a:r>
            <a:r>
              <a:rPr lang="fr-FR" sz="2800" dirty="0" err="1">
                <a:solidFill>
                  <a:schemeClr val="accent2">
                    <a:lumMod val="75000"/>
                  </a:schemeClr>
                </a:solidFill>
              </a:rPr>
              <a:t>with</a:t>
            </a:r>
            <a:r>
              <a:rPr lang="fr-FR" sz="2800" b="1" dirty="0">
                <a:solidFill>
                  <a:schemeClr val="accent2">
                    <a:lumMod val="75000"/>
                  </a:schemeClr>
                </a:solidFill>
              </a:rPr>
              <a:t> TYPEOF</a:t>
            </a:r>
            <a:endParaRPr lang="en-FR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3634FB4-12E0-0D40-BE9B-20C7ED819837}"/>
              </a:ext>
            </a:extLst>
          </p:cNvPr>
          <p:cNvCxnSpPr/>
          <p:nvPr/>
        </p:nvCxnSpPr>
        <p:spPr>
          <a:xfrm flipV="1">
            <a:off x="7398327" y="1044076"/>
            <a:ext cx="4197928" cy="7971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3C940D7-CCDB-1140-B90D-1869E07B875E}"/>
              </a:ext>
            </a:extLst>
          </p:cNvPr>
          <p:cNvSpPr txBox="1"/>
          <p:nvPr/>
        </p:nvSpPr>
        <p:spPr>
          <a:xfrm>
            <a:off x="5144798" y="5531748"/>
            <a:ext cx="4113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fr-FR" sz="1800" dirty="0"/>
              <a:t>'</a:t>
            </a:r>
            <a:r>
              <a:rPr lang="fr-FR" sz="1800" dirty="0" err="1"/>
              <a:t>number</a:t>
            </a:r>
            <a:r>
              <a:rPr lang="fr-FR" sz="1800" dirty="0"/>
              <a:t>’ </a:t>
            </a:r>
            <a:r>
              <a:rPr lang="fr-FR" sz="1800" dirty="0" err="1"/>
              <a:t>is</a:t>
            </a:r>
            <a:r>
              <a:rPr lang="fr-FR" sz="1800" dirty="0"/>
              <a:t> a value </a:t>
            </a:r>
            <a:r>
              <a:rPr lang="fr-FR" sz="1800" dirty="0" err="1"/>
              <a:t>here</a:t>
            </a:r>
            <a:r>
              <a:rPr lang="fr-FR" sz="1800" dirty="0"/>
              <a:t>, not a type. You </a:t>
            </a:r>
            <a:r>
              <a:rPr lang="fr-FR" sz="1800" dirty="0" err="1"/>
              <a:t>can</a:t>
            </a:r>
            <a:r>
              <a:rPr lang="fr-FR" sz="1800" dirty="0"/>
              <a:t> NOT use a type or an interface </a:t>
            </a:r>
            <a:r>
              <a:rPr lang="fr-FR" sz="1800" dirty="0" err="1"/>
              <a:t>here</a:t>
            </a:r>
            <a:r>
              <a:rPr lang="fr-FR" sz="1800" dirty="0"/>
              <a:t>.</a:t>
            </a:r>
            <a:endParaRPr lang="en-FR" sz="18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05F8151-AEF5-9340-A0D0-56C74811F687}"/>
              </a:ext>
            </a:extLst>
          </p:cNvPr>
          <p:cNvGrpSpPr/>
          <p:nvPr/>
        </p:nvGrpSpPr>
        <p:grpSpPr>
          <a:xfrm>
            <a:off x="4215052" y="5780647"/>
            <a:ext cx="509351" cy="350845"/>
            <a:chOff x="6173931" y="768927"/>
            <a:chExt cx="524566" cy="76996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DBAD57B-AAA7-494E-A651-4B54B7792B90}"/>
                </a:ext>
              </a:extLst>
            </p:cNvPr>
            <p:cNvSpPr/>
            <p:nvPr/>
          </p:nvSpPr>
          <p:spPr>
            <a:xfrm>
              <a:off x="6173931" y="768927"/>
              <a:ext cx="524566" cy="769964"/>
            </a:xfrm>
            <a:custGeom>
              <a:avLst/>
              <a:gdLst>
                <a:gd name="connsiteX0" fmla="*/ 0 w 524566"/>
                <a:gd name="connsiteY0" fmla="*/ 384982 h 769964"/>
                <a:gd name="connsiteX1" fmla="*/ 262283 w 524566"/>
                <a:gd name="connsiteY1" fmla="*/ 0 h 769964"/>
                <a:gd name="connsiteX2" fmla="*/ 524566 w 524566"/>
                <a:gd name="connsiteY2" fmla="*/ 384982 h 769964"/>
                <a:gd name="connsiteX3" fmla="*/ 262283 w 524566"/>
                <a:gd name="connsiteY3" fmla="*/ 769964 h 769964"/>
                <a:gd name="connsiteX4" fmla="*/ 0 w 524566"/>
                <a:gd name="connsiteY4" fmla="*/ 384982 h 769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566" h="769964" extrusionOk="0">
                  <a:moveTo>
                    <a:pt x="0" y="384982"/>
                  </a:moveTo>
                  <a:cubicBezTo>
                    <a:pt x="-24370" y="157330"/>
                    <a:pt x="88576" y="10829"/>
                    <a:pt x="262283" y="0"/>
                  </a:cubicBezTo>
                  <a:cubicBezTo>
                    <a:pt x="430472" y="4912"/>
                    <a:pt x="498401" y="173194"/>
                    <a:pt x="524566" y="384982"/>
                  </a:cubicBezTo>
                  <a:cubicBezTo>
                    <a:pt x="518780" y="603252"/>
                    <a:pt x="402175" y="797395"/>
                    <a:pt x="262283" y="769964"/>
                  </a:cubicBezTo>
                  <a:cubicBezTo>
                    <a:pt x="89104" y="754467"/>
                    <a:pt x="12645" y="603644"/>
                    <a:pt x="0" y="384982"/>
                  </a:cubicBezTo>
                  <a:close/>
                </a:path>
              </a:pathLst>
            </a:custGeom>
            <a:noFill/>
            <a:ln w="34925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43699B-BA89-1D43-BF69-F73C3037734E}"/>
                </a:ext>
              </a:extLst>
            </p:cNvPr>
            <p:cNvSpPr txBox="1"/>
            <p:nvPr/>
          </p:nvSpPr>
          <p:spPr>
            <a:xfrm>
              <a:off x="6288957" y="795901"/>
              <a:ext cx="270164" cy="74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FR"/>
              </a:defPPr>
              <a:lvl1pPr>
                <a:defRPr sz="1400">
                  <a:latin typeface="PT Mono" panose="02060509020205020204" pitchFamily="49" charset="77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FR" sz="1600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33A7DE-A812-3E4D-9C94-5947611B5E12}"/>
              </a:ext>
            </a:extLst>
          </p:cNvPr>
          <p:cNvCxnSpPr>
            <a:cxnSpLocks/>
          </p:cNvCxnSpPr>
          <p:nvPr/>
        </p:nvCxnSpPr>
        <p:spPr>
          <a:xfrm flipH="1" flipV="1">
            <a:off x="6132700" y="3288633"/>
            <a:ext cx="199321" cy="2043204"/>
          </a:xfrm>
          <a:prstGeom prst="straightConnector1">
            <a:avLst/>
          </a:prstGeom>
          <a:ln w="25400" cmpd="dbl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49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7BAF20-EEAD-7A41-B964-5EA6F9C73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59" y="100445"/>
            <a:ext cx="875498" cy="7412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148FF9-C351-B349-80E5-514CC8C4A314}"/>
              </a:ext>
            </a:extLst>
          </p:cNvPr>
          <p:cNvSpPr/>
          <p:nvPr/>
        </p:nvSpPr>
        <p:spPr>
          <a:xfrm>
            <a:off x="84859" y="69273"/>
            <a:ext cx="12043409" cy="6688282"/>
          </a:xfrm>
          <a:custGeom>
            <a:avLst/>
            <a:gdLst>
              <a:gd name="connsiteX0" fmla="*/ 0 w 12043409"/>
              <a:gd name="connsiteY0" fmla="*/ 0 h 6688282"/>
              <a:gd name="connsiteX1" fmla="*/ 548644 w 12043409"/>
              <a:gd name="connsiteY1" fmla="*/ 0 h 6688282"/>
              <a:gd name="connsiteX2" fmla="*/ 856420 w 12043409"/>
              <a:gd name="connsiteY2" fmla="*/ 0 h 6688282"/>
              <a:gd name="connsiteX3" fmla="*/ 1766367 w 12043409"/>
              <a:gd name="connsiteY3" fmla="*/ 0 h 6688282"/>
              <a:gd name="connsiteX4" fmla="*/ 2315011 w 12043409"/>
              <a:gd name="connsiteY4" fmla="*/ 0 h 6688282"/>
              <a:gd name="connsiteX5" fmla="*/ 2863655 w 12043409"/>
              <a:gd name="connsiteY5" fmla="*/ 0 h 6688282"/>
              <a:gd name="connsiteX6" fmla="*/ 3773601 w 12043409"/>
              <a:gd name="connsiteY6" fmla="*/ 0 h 6688282"/>
              <a:gd name="connsiteX7" fmla="*/ 4201812 w 12043409"/>
              <a:gd name="connsiteY7" fmla="*/ 0 h 6688282"/>
              <a:gd name="connsiteX8" fmla="*/ 5111758 w 12043409"/>
              <a:gd name="connsiteY8" fmla="*/ 0 h 6688282"/>
              <a:gd name="connsiteX9" fmla="*/ 6021704 w 12043409"/>
              <a:gd name="connsiteY9" fmla="*/ 0 h 6688282"/>
              <a:gd name="connsiteX10" fmla="*/ 6690783 w 12043409"/>
              <a:gd name="connsiteY10" fmla="*/ 0 h 6688282"/>
              <a:gd name="connsiteX11" fmla="*/ 7600729 w 12043409"/>
              <a:gd name="connsiteY11" fmla="*/ 0 h 6688282"/>
              <a:gd name="connsiteX12" fmla="*/ 8149373 w 12043409"/>
              <a:gd name="connsiteY12" fmla="*/ 0 h 6688282"/>
              <a:gd name="connsiteX13" fmla="*/ 8698018 w 12043409"/>
              <a:gd name="connsiteY13" fmla="*/ 0 h 6688282"/>
              <a:gd name="connsiteX14" fmla="*/ 9487530 w 12043409"/>
              <a:gd name="connsiteY14" fmla="*/ 0 h 6688282"/>
              <a:gd name="connsiteX15" fmla="*/ 10036174 w 12043409"/>
              <a:gd name="connsiteY15" fmla="*/ 0 h 6688282"/>
              <a:gd name="connsiteX16" fmla="*/ 10946121 w 12043409"/>
              <a:gd name="connsiteY16" fmla="*/ 0 h 6688282"/>
              <a:gd name="connsiteX17" fmla="*/ 12043409 w 12043409"/>
              <a:gd name="connsiteY17" fmla="*/ 0 h 6688282"/>
              <a:gd name="connsiteX18" fmla="*/ 12043409 w 12043409"/>
              <a:gd name="connsiteY18" fmla="*/ 668828 h 6688282"/>
              <a:gd name="connsiteX19" fmla="*/ 12043409 w 12043409"/>
              <a:gd name="connsiteY19" fmla="*/ 1404539 h 6688282"/>
              <a:gd name="connsiteX20" fmla="*/ 12043409 w 12043409"/>
              <a:gd name="connsiteY20" fmla="*/ 1872719 h 6688282"/>
              <a:gd name="connsiteX21" fmla="*/ 12043409 w 12043409"/>
              <a:gd name="connsiteY21" fmla="*/ 2407782 h 6688282"/>
              <a:gd name="connsiteX22" fmla="*/ 12043409 w 12043409"/>
              <a:gd name="connsiteY22" fmla="*/ 3143493 h 6688282"/>
              <a:gd name="connsiteX23" fmla="*/ 12043409 w 12043409"/>
              <a:gd name="connsiteY23" fmla="*/ 3745438 h 6688282"/>
              <a:gd name="connsiteX24" fmla="*/ 12043409 w 12043409"/>
              <a:gd name="connsiteY24" fmla="*/ 4280500 h 6688282"/>
              <a:gd name="connsiteX25" fmla="*/ 12043409 w 12043409"/>
              <a:gd name="connsiteY25" fmla="*/ 5016212 h 6688282"/>
              <a:gd name="connsiteX26" fmla="*/ 12043409 w 12043409"/>
              <a:gd name="connsiteY26" fmla="*/ 5685040 h 6688282"/>
              <a:gd name="connsiteX27" fmla="*/ 12043409 w 12043409"/>
              <a:gd name="connsiteY27" fmla="*/ 6688282 h 6688282"/>
              <a:gd name="connsiteX28" fmla="*/ 11133463 w 12043409"/>
              <a:gd name="connsiteY28" fmla="*/ 6688282 h 6688282"/>
              <a:gd name="connsiteX29" fmla="*/ 10343950 w 12043409"/>
              <a:gd name="connsiteY29" fmla="*/ 6688282 h 6688282"/>
              <a:gd name="connsiteX30" fmla="*/ 9915740 w 12043409"/>
              <a:gd name="connsiteY30" fmla="*/ 6688282 h 6688282"/>
              <a:gd name="connsiteX31" fmla="*/ 9126228 w 12043409"/>
              <a:gd name="connsiteY31" fmla="*/ 6688282 h 6688282"/>
              <a:gd name="connsiteX32" fmla="*/ 8818452 w 12043409"/>
              <a:gd name="connsiteY32" fmla="*/ 6688282 h 6688282"/>
              <a:gd name="connsiteX33" fmla="*/ 8028939 w 12043409"/>
              <a:gd name="connsiteY33" fmla="*/ 6688282 h 6688282"/>
              <a:gd name="connsiteX34" fmla="*/ 7600729 w 12043409"/>
              <a:gd name="connsiteY34" fmla="*/ 6688282 h 6688282"/>
              <a:gd name="connsiteX35" fmla="*/ 7292953 w 12043409"/>
              <a:gd name="connsiteY35" fmla="*/ 6688282 h 6688282"/>
              <a:gd name="connsiteX36" fmla="*/ 6864743 w 12043409"/>
              <a:gd name="connsiteY36" fmla="*/ 6688282 h 6688282"/>
              <a:gd name="connsiteX37" fmla="*/ 6075231 w 12043409"/>
              <a:gd name="connsiteY37" fmla="*/ 6688282 h 6688282"/>
              <a:gd name="connsiteX38" fmla="*/ 5647021 w 12043409"/>
              <a:gd name="connsiteY38" fmla="*/ 6688282 h 6688282"/>
              <a:gd name="connsiteX39" fmla="*/ 5339245 w 12043409"/>
              <a:gd name="connsiteY39" fmla="*/ 6688282 h 6688282"/>
              <a:gd name="connsiteX40" fmla="*/ 4911035 w 12043409"/>
              <a:gd name="connsiteY40" fmla="*/ 6688282 h 6688282"/>
              <a:gd name="connsiteX41" fmla="*/ 4362390 w 12043409"/>
              <a:gd name="connsiteY41" fmla="*/ 6688282 h 6688282"/>
              <a:gd name="connsiteX42" fmla="*/ 3693312 w 12043409"/>
              <a:gd name="connsiteY42" fmla="*/ 6688282 h 6688282"/>
              <a:gd name="connsiteX43" fmla="*/ 3265102 w 12043409"/>
              <a:gd name="connsiteY43" fmla="*/ 6688282 h 6688282"/>
              <a:gd name="connsiteX44" fmla="*/ 2355156 w 12043409"/>
              <a:gd name="connsiteY44" fmla="*/ 6688282 h 6688282"/>
              <a:gd name="connsiteX45" fmla="*/ 1686077 w 12043409"/>
              <a:gd name="connsiteY45" fmla="*/ 6688282 h 6688282"/>
              <a:gd name="connsiteX46" fmla="*/ 776131 w 12043409"/>
              <a:gd name="connsiteY46" fmla="*/ 6688282 h 6688282"/>
              <a:gd name="connsiteX47" fmla="*/ 0 w 12043409"/>
              <a:gd name="connsiteY47" fmla="*/ 6688282 h 6688282"/>
              <a:gd name="connsiteX48" fmla="*/ 0 w 12043409"/>
              <a:gd name="connsiteY48" fmla="*/ 6086337 h 6688282"/>
              <a:gd name="connsiteX49" fmla="*/ 0 w 12043409"/>
              <a:gd name="connsiteY49" fmla="*/ 5484391 h 6688282"/>
              <a:gd name="connsiteX50" fmla="*/ 0 w 12043409"/>
              <a:gd name="connsiteY50" fmla="*/ 4748680 h 6688282"/>
              <a:gd name="connsiteX51" fmla="*/ 0 w 12043409"/>
              <a:gd name="connsiteY51" fmla="*/ 4079852 h 6688282"/>
              <a:gd name="connsiteX52" fmla="*/ 0 w 12043409"/>
              <a:gd name="connsiteY52" fmla="*/ 3277258 h 6688282"/>
              <a:gd name="connsiteX53" fmla="*/ 0 w 12043409"/>
              <a:gd name="connsiteY53" fmla="*/ 2474664 h 6688282"/>
              <a:gd name="connsiteX54" fmla="*/ 0 w 12043409"/>
              <a:gd name="connsiteY54" fmla="*/ 1738953 h 6688282"/>
              <a:gd name="connsiteX55" fmla="*/ 0 w 12043409"/>
              <a:gd name="connsiteY55" fmla="*/ 1003242 h 6688282"/>
              <a:gd name="connsiteX56" fmla="*/ 0 w 12043409"/>
              <a:gd name="connsiteY56" fmla="*/ 0 h 6688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043409" h="6688282" extrusionOk="0">
                <a:moveTo>
                  <a:pt x="0" y="0"/>
                </a:moveTo>
                <a:cubicBezTo>
                  <a:pt x="234338" y="26717"/>
                  <a:pt x="330160" y="-2680"/>
                  <a:pt x="548644" y="0"/>
                </a:cubicBezTo>
                <a:cubicBezTo>
                  <a:pt x="767128" y="2680"/>
                  <a:pt x="722564" y="-2109"/>
                  <a:pt x="856420" y="0"/>
                </a:cubicBezTo>
                <a:cubicBezTo>
                  <a:pt x="990276" y="2109"/>
                  <a:pt x="1399338" y="-6339"/>
                  <a:pt x="1766367" y="0"/>
                </a:cubicBezTo>
                <a:cubicBezTo>
                  <a:pt x="2133396" y="6339"/>
                  <a:pt x="2133078" y="18687"/>
                  <a:pt x="2315011" y="0"/>
                </a:cubicBezTo>
                <a:cubicBezTo>
                  <a:pt x="2496944" y="-18687"/>
                  <a:pt x="2659842" y="19583"/>
                  <a:pt x="2863655" y="0"/>
                </a:cubicBezTo>
                <a:cubicBezTo>
                  <a:pt x="3067468" y="-19583"/>
                  <a:pt x="3399062" y="31422"/>
                  <a:pt x="3773601" y="0"/>
                </a:cubicBezTo>
                <a:cubicBezTo>
                  <a:pt x="4148140" y="-31422"/>
                  <a:pt x="3998212" y="16901"/>
                  <a:pt x="4201812" y="0"/>
                </a:cubicBezTo>
                <a:cubicBezTo>
                  <a:pt x="4405412" y="-16901"/>
                  <a:pt x="4904160" y="15942"/>
                  <a:pt x="5111758" y="0"/>
                </a:cubicBezTo>
                <a:cubicBezTo>
                  <a:pt x="5319356" y="-15942"/>
                  <a:pt x="5598525" y="44569"/>
                  <a:pt x="6021704" y="0"/>
                </a:cubicBezTo>
                <a:cubicBezTo>
                  <a:pt x="6444883" y="-44569"/>
                  <a:pt x="6374490" y="3238"/>
                  <a:pt x="6690783" y="0"/>
                </a:cubicBezTo>
                <a:cubicBezTo>
                  <a:pt x="7007076" y="-3238"/>
                  <a:pt x="7272561" y="-20309"/>
                  <a:pt x="7600729" y="0"/>
                </a:cubicBezTo>
                <a:cubicBezTo>
                  <a:pt x="7928897" y="20309"/>
                  <a:pt x="8012243" y="-23324"/>
                  <a:pt x="8149373" y="0"/>
                </a:cubicBezTo>
                <a:cubicBezTo>
                  <a:pt x="8286503" y="23324"/>
                  <a:pt x="8466685" y="25403"/>
                  <a:pt x="8698018" y="0"/>
                </a:cubicBezTo>
                <a:cubicBezTo>
                  <a:pt x="8929352" y="-25403"/>
                  <a:pt x="9243492" y="31196"/>
                  <a:pt x="9487530" y="0"/>
                </a:cubicBezTo>
                <a:cubicBezTo>
                  <a:pt x="9731568" y="-31196"/>
                  <a:pt x="9847972" y="20692"/>
                  <a:pt x="10036174" y="0"/>
                </a:cubicBezTo>
                <a:cubicBezTo>
                  <a:pt x="10224376" y="-20692"/>
                  <a:pt x="10497588" y="33078"/>
                  <a:pt x="10946121" y="0"/>
                </a:cubicBezTo>
                <a:cubicBezTo>
                  <a:pt x="11394654" y="-33078"/>
                  <a:pt x="11662852" y="-47636"/>
                  <a:pt x="12043409" y="0"/>
                </a:cubicBezTo>
                <a:cubicBezTo>
                  <a:pt x="12049096" y="195846"/>
                  <a:pt x="12026976" y="408362"/>
                  <a:pt x="12043409" y="668828"/>
                </a:cubicBezTo>
                <a:cubicBezTo>
                  <a:pt x="12059842" y="929294"/>
                  <a:pt x="12055654" y="1099326"/>
                  <a:pt x="12043409" y="1404539"/>
                </a:cubicBezTo>
                <a:cubicBezTo>
                  <a:pt x="12031164" y="1709752"/>
                  <a:pt x="12027301" y="1698582"/>
                  <a:pt x="12043409" y="1872719"/>
                </a:cubicBezTo>
                <a:cubicBezTo>
                  <a:pt x="12059517" y="2046856"/>
                  <a:pt x="12068018" y="2225773"/>
                  <a:pt x="12043409" y="2407782"/>
                </a:cubicBezTo>
                <a:cubicBezTo>
                  <a:pt x="12018800" y="2589791"/>
                  <a:pt x="12069803" y="2979965"/>
                  <a:pt x="12043409" y="3143493"/>
                </a:cubicBezTo>
                <a:cubicBezTo>
                  <a:pt x="12017015" y="3307021"/>
                  <a:pt x="12017626" y="3581305"/>
                  <a:pt x="12043409" y="3745438"/>
                </a:cubicBezTo>
                <a:cubicBezTo>
                  <a:pt x="12069192" y="3909571"/>
                  <a:pt x="12062322" y="4050508"/>
                  <a:pt x="12043409" y="4280500"/>
                </a:cubicBezTo>
                <a:cubicBezTo>
                  <a:pt x="12024496" y="4510492"/>
                  <a:pt x="12064013" y="4756352"/>
                  <a:pt x="12043409" y="5016212"/>
                </a:cubicBezTo>
                <a:cubicBezTo>
                  <a:pt x="12022805" y="5276072"/>
                  <a:pt x="12018136" y="5544197"/>
                  <a:pt x="12043409" y="5685040"/>
                </a:cubicBezTo>
                <a:cubicBezTo>
                  <a:pt x="12068682" y="5825883"/>
                  <a:pt x="12075538" y="6448421"/>
                  <a:pt x="12043409" y="6688282"/>
                </a:cubicBezTo>
                <a:cubicBezTo>
                  <a:pt x="11799141" y="6650349"/>
                  <a:pt x="11364594" y="6658617"/>
                  <a:pt x="11133463" y="6688282"/>
                </a:cubicBezTo>
                <a:cubicBezTo>
                  <a:pt x="10902332" y="6717947"/>
                  <a:pt x="10722560" y="6661999"/>
                  <a:pt x="10343950" y="6688282"/>
                </a:cubicBezTo>
                <a:cubicBezTo>
                  <a:pt x="9965340" y="6714565"/>
                  <a:pt x="10012007" y="6691983"/>
                  <a:pt x="9915740" y="6688282"/>
                </a:cubicBezTo>
                <a:cubicBezTo>
                  <a:pt x="9819473" y="6684582"/>
                  <a:pt x="9378132" y="6691344"/>
                  <a:pt x="9126228" y="6688282"/>
                </a:cubicBezTo>
                <a:cubicBezTo>
                  <a:pt x="8874324" y="6685220"/>
                  <a:pt x="8934441" y="6676814"/>
                  <a:pt x="8818452" y="6688282"/>
                </a:cubicBezTo>
                <a:cubicBezTo>
                  <a:pt x="8702463" y="6699750"/>
                  <a:pt x="8275666" y="6722783"/>
                  <a:pt x="8028939" y="6688282"/>
                </a:cubicBezTo>
                <a:cubicBezTo>
                  <a:pt x="7782212" y="6653781"/>
                  <a:pt x="7720650" y="6684738"/>
                  <a:pt x="7600729" y="6688282"/>
                </a:cubicBezTo>
                <a:cubicBezTo>
                  <a:pt x="7480808" y="6691827"/>
                  <a:pt x="7359732" y="6682251"/>
                  <a:pt x="7292953" y="6688282"/>
                </a:cubicBezTo>
                <a:cubicBezTo>
                  <a:pt x="7226174" y="6694313"/>
                  <a:pt x="6953439" y="6685747"/>
                  <a:pt x="6864743" y="6688282"/>
                </a:cubicBezTo>
                <a:cubicBezTo>
                  <a:pt x="6776047" y="6690818"/>
                  <a:pt x="6283748" y="6705773"/>
                  <a:pt x="6075231" y="6688282"/>
                </a:cubicBezTo>
                <a:cubicBezTo>
                  <a:pt x="5866714" y="6670791"/>
                  <a:pt x="5829350" y="6669412"/>
                  <a:pt x="5647021" y="6688282"/>
                </a:cubicBezTo>
                <a:cubicBezTo>
                  <a:pt x="5464692" y="6707153"/>
                  <a:pt x="5472614" y="6681669"/>
                  <a:pt x="5339245" y="6688282"/>
                </a:cubicBezTo>
                <a:cubicBezTo>
                  <a:pt x="5205876" y="6694895"/>
                  <a:pt x="5098155" y="6698180"/>
                  <a:pt x="4911035" y="6688282"/>
                </a:cubicBezTo>
                <a:cubicBezTo>
                  <a:pt x="4723915" y="6678385"/>
                  <a:pt x="4545876" y="6669809"/>
                  <a:pt x="4362390" y="6688282"/>
                </a:cubicBezTo>
                <a:cubicBezTo>
                  <a:pt x="4178904" y="6706755"/>
                  <a:pt x="3906699" y="6711969"/>
                  <a:pt x="3693312" y="6688282"/>
                </a:cubicBezTo>
                <a:cubicBezTo>
                  <a:pt x="3479925" y="6664595"/>
                  <a:pt x="3383043" y="6690040"/>
                  <a:pt x="3265102" y="6688282"/>
                </a:cubicBezTo>
                <a:cubicBezTo>
                  <a:pt x="3147161" y="6686525"/>
                  <a:pt x="2611354" y="6669710"/>
                  <a:pt x="2355156" y="6688282"/>
                </a:cubicBezTo>
                <a:cubicBezTo>
                  <a:pt x="2098958" y="6706854"/>
                  <a:pt x="1827363" y="6721282"/>
                  <a:pt x="1686077" y="6688282"/>
                </a:cubicBezTo>
                <a:cubicBezTo>
                  <a:pt x="1544791" y="6655282"/>
                  <a:pt x="1064503" y="6691421"/>
                  <a:pt x="776131" y="6688282"/>
                </a:cubicBezTo>
                <a:cubicBezTo>
                  <a:pt x="487759" y="6685143"/>
                  <a:pt x="303281" y="6664978"/>
                  <a:pt x="0" y="6688282"/>
                </a:cubicBezTo>
                <a:cubicBezTo>
                  <a:pt x="2052" y="6488224"/>
                  <a:pt x="-4118" y="6367397"/>
                  <a:pt x="0" y="6086337"/>
                </a:cubicBezTo>
                <a:cubicBezTo>
                  <a:pt x="4118" y="5805277"/>
                  <a:pt x="-3449" y="5660427"/>
                  <a:pt x="0" y="5484391"/>
                </a:cubicBezTo>
                <a:cubicBezTo>
                  <a:pt x="3449" y="5308355"/>
                  <a:pt x="23238" y="4912033"/>
                  <a:pt x="0" y="4748680"/>
                </a:cubicBezTo>
                <a:cubicBezTo>
                  <a:pt x="-23238" y="4585327"/>
                  <a:pt x="10303" y="4327506"/>
                  <a:pt x="0" y="4079852"/>
                </a:cubicBezTo>
                <a:cubicBezTo>
                  <a:pt x="-10303" y="3832198"/>
                  <a:pt x="1700" y="3633875"/>
                  <a:pt x="0" y="3277258"/>
                </a:cubicBezTo>
                <a:cubicBezTo>
                  <a:pt x="-1700" y="2920641"/>
                  <a:pt x="8916" y="2809646"/>
                  <a:pt x="0" y="2474664"/>
                </a:cubicBezTo>
                <a:cubicBezTo>
                  <a:pt x="-8916" y="2139682"/>
                  <a:pt x="-10322" y="2096149"/>
                  <a:pt x="0" y="1738953"/>
                </a:cubicBezTo>
                <a:cubicBezTo>
                  <a:pt x="10322" y="1381757"/>
                  <a:pt x="29889" y="1313012"/>
                  <a:pt x="0" y="1003242"/>
                </a:cubicBezTo>
                <a:cubicBezTo>
                  <a:pt x="-29889" y="693472"/>
                  <a:pt x="-12055" y="430004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24728-5CC8-F44E-BB5B-EEBA503B38C4}"/>
              </a:ext>
            </a:extLst>
          </p:cNvPr>
          <p:cNvSpPr txBox="1"/>
          <p:nvPr/>
        </p:nvSpPr>
        <p:spPr>
          <a:xfrm>
            <a:off x="9084545" y="6495945"/>
            <a:ext cx="3283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rPr>
              <a:t>F</a:t>
            </a:r>
            <a:r>
              <a:rPr lang="en-FR" sz="1100" dirty="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rPr>
              <a:t>ront-end-flashcard.io | Yan Holtz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5C607-0DED-C845-8267-3D26B400A1E4}"/>
              </a:ext>
            </a:extLst>
          </p:cNvPr>
          <p:cNvSpPr txBox="1"/>
          <p:nvPr/>
        </p:nvSpPr>
        <p:spPr>
          <a:xfrm>
            <a:off x="2528189" y="384912"/>
            <a:ext cx="2306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en-GB" sz="1800" dirty="0"/>
              <a:t>I</a:t>
            </a:r>
            <a:r>
              <a:rPr lang="en-FR" sz="1800" dirty="0"/>
              <a:t>nput can be a number or a string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34B7C7-566A-674B-91D3-2F22E4C33B7D}"/>
              </a:ext>
            </a:extLst>
          </p:cNvPr>
          <p:cNvGrpSpPr/>
          <p:nvPr/>
        </p:nvGrpSpPr>
        <p:grpSpPr>
          <a:xfrm>
            <a:off x="1944833" y="659770"/>
            <a:ext cx="434685" cy="363788"/>
            <a:chOff x="6173931" y="768927"/>
            <a:chExt cx="798369" cy="79836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31F57D6-2C11-9E40-B752-1D5D068AB3FE}"/>
                </a:ext>
              </a:extLst>
            </p:cNvPr>
            <p:cNvSpPr/>
            <p:nvPr/>
          </p:nvSpPr>
          <p:spPr>
            <a:xfrm>
              <a:off x="6173931" y="768927"/>
              <a:ext cx="798369" cy="798369"/>
            </a:xfrm>
            <a:custGeom>
              <a:avLst/>
              <a:gdLst>
                <a:gd name="connsiteX0" fmla="*/ 0 w 798369"/>
                <a:gd name="connsiteY0" fmla="*/ 399185 h 798369"/>
                <a:gd name="connsiteX1" fmla="*/ 399185 w 798369"/>
                <a:gd name="connsiteY1" fmla="*/ 0 h 798369"/>
                <a:gd name="connsiteX2" fmla="*/ 798370 w 798369"/>
                <a:gd name="connsiteY2" fmla="*/ 399185 h 798369"/>
                <a:gd name="connsiteX3" fmla="*/ 399185 w 798369"/>
                <a:gd name="connsiteY3" fmla="*/ 798370 h 798369"/>
                <a:gd name="connsiteX4" fmla="*/ 0 w 798369"/>
                <a:gd name="connsiteY4" fmla="*/ 399185 h 79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369" h="798369" extrusionOk="0">
                  <a:moveTo>
                    <a:pt x="0" y="399185"/>
                  </a:moveTo>
                  <a:cubicBezTo>
                    <a:pt x="-42579" y="152458"/>
                    <a:pt x="168769" y="3735"/>
                    <a:pt x="399185" y="0"/>
                  </a:cubicBezTo>
                  <a:cubicBezTo>
                    <a:pt x="628261" y="1813"/>
                    <a:pt x="765329" y="179772"/>
                    <a:pt x="798370" y="399185"/>
                  </a:cubicBezTo>
                  <a:cubicBezTo>
                    <a:pt x="773562" y="643876"/>
                    <a:pt x="615306" y="822377"/>
                    <a:pt x="399185" y="798370"/>
                  </a:cubicBezTo>
                  <a:cubicBezTo>
                    <a:pt x="170681" y="793971"/>
                    <a:pt x="8526" y="623723"/>
                    <a:pt x="0" y="399185"/>
                  </a:cubicBezTo>
                  <a:close/>
                </a:path>
              </a:pathLst>
            </a:custGeom>
            <a:noFill/>
            <a:ln w="34925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D7E156-054F-E54F-B787-C49043372807}"/>
                </a:ext>
              </a:extLst>
            </p:cNvPr>
            <p:cNvSpPr txBox="1"/>
            <p:nvPr/>
          </p:nvSpPr>
          <p:spPr>
            <a:xfrm>
              <a:off x="6288957" y="795901"/>
              <a:ext cx="270164" cy="74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FR"/>
              </a:defPPr>
              <a:lvl1pPr>
                <a:defRPr sz="1400">
                  <a:latin typeface="PT Mono" panose="02060509020205020204" pitchFamily="49" charset="77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FR" sz="1600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6D3D47-0554-E846-B37E-C3BE25F66480}"/>
              </a:ext>
            </a:extLst>
          </p:cNvPr>
          <p:cNvCxnSpPr/>
          <p:nvPr/>
        </p:nvCxnSpPr>
        <p:spPr>
          <a:xfrm>
            <a:off x="4055783" y="1083934"/>
            <a:ext cx="1911927" cy="1383722"/>
          </a:xfrm>
          <a:prstGeom prst="straightConnector1">
            <a:avLst/>
          </a:prstGeom>
          <a:ln w="25400" cmpd="dbl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9B74321-9E83-124A-8C23-7CFCE364B0AC}"/>
              </a:ext>
            </a:extLst>
          </p:cNvPr>
          <p:cNvSpPr txBox="1"/>
          <p:nvPr/>
        </p:nvSpPr>
        <p:spPr>
          <a:xfrm>
            <a:off x="7143580" y="471054"/>
            <a:ext cx="4670194" cy="523220"/>
          </a:xfrm>
          <a:custGeom>
            <a:avLst/>
            <a:gdLst>
              <a:gd name="connsiteX0" fmla="*/ 0 w 4670194"/>
              <a:gd name="connsiteY0" fmla="*/ 0 h 523220"/>
              <a:gd name="connsiteX1" fmla="*/ 620469 w 4670194"/>
              <a:gd name="connsiteY1" fmla="*/ 0 h 523220"/>
              <a:gd name="connsiteX2" fmla="*/ 1147533 w 4670194"/>
              <a:gd name="connsiteY2" fmla="*/ 0 h 523220"/>
              <a:gd name="connsiteX3" fmla="*/ 1908108 w 4670194"/>
              <a:gd name="connsiteY3" fmla="*/ 0 h 523220"/>
              <a:gd name="connsiteX4" fmla="*/ 2528576 w 4670194"/>
              <a:gd name="connsiteY4" fmla="*/ 0 h 523220"/>
              <a:gd name="connsiteX5" fmla="*/ 3149045 w 4670194"/>
              <a:gd name="connsiteY5" fmla="*/ 0 h 523220"/>
              <a:gd name="connsiteX6" fmla="*/ 3909620 w 4670194"/>
              <a:gd name="connsiteY6" fmla="*/ 0 h 523220"/>
              <a:gd name="connsiteX7" fmla="*/ 4670194 w 4670194"/>
              <a:gd name="connsiteY7" fmla="*/ 0 h 523220"/>
              <a:gd name="connsiteX8" fmla="*/ 4670194 w 4670194"/>
              <a:gd name="connsiteY8" fmla="*/ 523220 h 523220"/>
              <a:gd name="connsiteX9" fmla="*/ 4096427 w 4670194"/>
              <a:gd name="connsiteY9" fmla="*/ 523220 h 523220"/>
              <a:gd name="connsiteX10" fmla="*/ 3429257 w 4670194"/>
              <a:gd name="connsiteY10" fmla="*/ 523220 h 523220"/>
              <a:gd name="connsiteX11" fmla="*/ 2762086 w 4670194"/>
              <a:gd name="connsiteY11" fmla="*/ 523220 h 523220"/>
              <a:gd name="connsiteX12" fmla="*/ 2141618 w 4670194"/>
              <a:gd name="connsiteY12" fmla="*/ 523220 h 523220"/>
              <a:gd name="connsiteX13" fmla="*/ 1381043 w 4670194"/>
              <a:gd name="connsiteY13" fmla="*/ 523220 h 523220"/>
              <a:gd name="connsiteX14" fmla="*/ 620469 w 4670194"/>
              <a:gd name="connsiteY14" fmla="*/ 523220 h 523220"/>
              <a:gd name="connsiteX15" fmla="*/ 0 w 4670194"/>
              <a:gd name="connsiteY15" fmla="*/ 523220 h 523220"/>
              <a:gd name="connsiteX16" fmla="*/ 0 w 4670194"/>
              <a:gd name="connsiteY1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70194" h="523220" extrusionOk="0">
                <a:moveTo>
                  <a:pt x="0" y="0"/>
                </a:moveTo>
                <a:cubicBezTo>
                  <a:pt x="164924" y="12349"/>
                  <a:pt x="340307" y="4675"/>
                  <a:pt x="620469" y="0"/>
                </a:cubicBezTo>
                <a:cubicBezTo>
                  <a:pt x="900631" y="-4675"/>
                  <a:pt x="920335" y="18625"/>
                  <a:pt x="1147533" y="0"/>
                </a:cubicBezTo>
                <a:cubicBezTo>
                  <a:pt x="1374731" y="-18625"/>
                  <a:pt x="1655383" y="19822"/>
                  <a:pt x="1908108" y="0"/>
                </a:cubicBezTo>
                <a:cubicBezTo>
                  <a:pt x="2160834" y="-19822"/>
                  <a:pt x="2378866" y="-13260"/>
                  <a:pt x="2528576" y="0"/>
                </a:cubicBezTo>
                <a:cubicBezTo>
                  <a:pt x="2678286" y="13260"/>
                  <a:pt x="2856823" y="-23270"/>
                  <a:pt x="3149045" y="0"/>
                </a:cubicBezTo>
                <a:cubicBezTo>
                  <a:pt x="3441267" y="23270"/>
                  <a:pt x="3571936" y="-12070"/>
                  <a:pt x="3909620" y="0"/>
                </a:cubicBezTo>
                <a:cubicBezTo>
                  <a:pt x="4247305" y="12070"/>
                  <a:pt x="4305930" y="23120"/>
                  <a:pt x="4670194" y="0"/>
                </a:cubicBezTo>
                <a:cubicBezTo>
                  <a:pt x="4671388" y="127094"/>
                  <a:pt x="4682856" y="354724"/>
                  <a:pt x="4670194" y="523220"/>
                </a:cubicBezTo>
                <a:cubicBezTo>
                  <a:pt x="4389937" y="499501"/>
                  <a:pt x="4372310" y="501538"/>
                  <a:pt x="4096427" y="523220"/>
                </a:cubicBezTo>
                <a:cubicBezTo>
                  <a:pt x="3820544" y="544902"/>
                  <a:pt x="3688605" y="537842"/>
                  <a:pt x="3429257" y="523220"/>
                </a:cubicBezTo>
                <a:cubicBezTo>
                  <a:pt x="3169909" y="508599"/>
                  <a:pt x="3043594" y="546317"/>
                  <a:pt x="2762086" y="523220"/>
                </a:cubicBezTo>
                <a:cubicBezTo>
                  <a:pt x="2480578" y="500123"/>
                  <a:pt x="2296096" y="530273"/>
                  <a:pt x="2141618" y="523220"/>
                </a:cubicBezTo>
                <a:cubicBezTo>
                  <a:pt x="1987140" y="516167"/>
                  <a:pt x="1538818" y="554635"/>
                  <a:pt x="1381043" y="523220"/>
                </a:cubicBezTo>
                <a:cubicBezTo>
                  <a:pt x="1223269" y="491805"/>
                  <a:pt x="789636" y="486631"/>
                  <a:pt x="620469" y="523220"/>
                </a:cubicBezTo>
                <a:cubicBezTo>
                  <a:pt x="451302" y="559809"/>
                  <a:pt x="255856" y="498849"/>
                  <a:pt x="0" y="523220"/>
                </a:cubicBezTo>
                <a:cubicBezTo>
                  <a:pt x="21996" y="310517"/>
                  <a:pt x="24921" y="157266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fr-FR" sz="2800" b="1" dirty="0">
                <a:solidFill>
                  <a:schemeClr val="accent2">
                    <a:lumMod val="75000"/>
                  </a:schemeClr>
                </a:solidFill>
              </a:rPr>
              <a:t>NARROWING </a:t>
            </a:r>
            <a:r>
              <a:rPr lang="fr-FR" sz="2800" dirty="0" err="1">
                <a:solidFill>
                  <a:schemeClr val="accent2">
                    <a:lumMod val="75000"/>
                  </a:schemeClr>
                </a:solidFill>
              </a:rPr>
              <a:t>with</a:t>
            </a:r>
            <a:r>
              <a:rPr lang="fr-FR" sz="2800" b="1" dirty="0">
                <a:solidFill>
                  <a:schemeClr val="accent2">
                    <a:lumMod val="75000"/>
                  </a:schemeClr>
                </a:solidFill>
              </a:rPr>
              <a:t> IN</a:t>
            </a:r>
            <a:endParaRPr lang="en-FR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3634FB4-12E0-0D40-BE9B-20C7ED819837}"/>
              </a:ext>
            </a:extLst>
          </p:cNvPr>
          <p:cNvCxnSpPr/>
          <p:nvPr/>
        </p:nvCxnSpPr>
        <p:spPr>
          <a:xfrm flipV="1">
            <a:off x="7398327" y="1044076"/>
            <a:ext cx="4197928" cy="7971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05F8151-AEF5-9340-A0D0-56C74811F687}"/>
              </a:ext>
            </a:extLst>
          </p:cNvPr>
          <p:cNvGrpSpPr/>
          <p:nvPr/>
        </p:nvGrpSpPr>
        <p:grpSpPr>
          <a:xfrm>
            <a:off x="4215052" y="5780647"/>
            <a:ext cx="509351" cy="350845"/>
            <a:chOff x="6173931" y="768927"/>
            <a:chExt cx="524566" cy="76996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DBAD57B-AAA7-494E-A651-4B54B7792B90}"/>
                </a:ext>
              </a:extLst>
            </p:cNvPr>
            <p:cNvSpPr/>
            <p:nvPr/>
          </p:nvSpPr>
          <p:spPr>
            <a:xfrm>
              <a:off x="6173931" y="768927"/>
              <a:ext cx="524566" cy="769964"/>
            </a:xfrm>
            <a:custGeom>
              <a:avLst/>
              <a:gdLst>
                <a:gd name="connsiteX0" fmla="*/ 0 w 524566"/>
                <a:gd name="connsiteY0" fmla="*/ 384982 h 769964"/>
                <a:gd name="connsiteX1" fmla="*/ 262283 w 524566"/>
                <a:gd name="connsiteY1" fmla="*/ 0 h 769964"/>
                <a:gd name="connsiteX2" fmla="*/ 524566 w 524566"/>
                <a:gd name="connsiteY2" fmla="*/ 384982 h 769964"/>
                <a:gd name="connsiteX3" fmla="*/ 262283 w 524566"/>
                <a:gd name="connsiteY3" fmla="*/ 769964 h 769964"/>
                <a:gd name="connsiteX4" fmla="*/ 0 w 524566"/>
                <a:gd name="connsiteY4" fmla="*/ 384982 h 769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566" h="769964" extrusionOk="0">
                  <a:moveTo>
                    <a:pt x="0" y="384982"/>
                  </a:moveTo>
                  <a:cubicBezTo>
                    <a:pt x="-24370" y="157330"/>
                    <a:pt x="88576" y="10829"/>
                    <a:pt x="262283" y="0"/>
                  </a:cubicBezTo>
                  <a:cubicBezTo>
                    <a:pt x="430472" y="4912"/>
                    <a:pt x="498401" y="173194"/>
                    <a:pt x="524566" y="384982"/>
                  </a:cubicBezTo>
                  <a:cubicBezTo>
                    <a:pt x="518780" y="603252"/>
                    <a:pt x="402175" y="797395"/>
                    <a:pt x="262283" y="769964"/>
                  </a:cubicBezTo>
                  <a:cubicBezTo>
                    <a:pt x="89104" y="754467"/>
                    <a:pt x="12645" y="603644"/>
                    <a:pt x="0" y="384982"/>
                  </a:cubicBezTo>
                  <a:close/>
                </a:path>
              </a:pathLst>
            </a:custGeom>
            <a:noFill/>
            <a:ln w="34925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43699B-BA89-1D43-BF69-F73C3037734E}"/>
                </a:ext>
              </a:extLst>
            </p:cNvPr>
            <p:cNvSpPr txBox="1"/>
            <p:nvPr/>
          </p:nvSpPr>
          <p:spPr>
            <a:xfrm>
              <a:off x="6288957" y="795901"/>
              <a:ext cx="270164" cy="74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FR"/>
              </a:defPPr>
              <a:lvl1pPr>
                <a:defRPr sz="1400">
                  <a:latin typeface="PT Mono" panose="02060509020205020204" pitchFamily="49" charset="77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FR" sz="1600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493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7BAF20-EEAD-7A41-B964-5EA6F9C73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59" y="100445"/>
            <a:ext cx="875498" cy="7412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148FF9-C351-B349-80E5-514CC8C4A314}"/>
              </a:ext>
            </a:extLst>
          </p:cNvPr>
          <p:cNvSpPr/>
          <p:nvPr/>
        </p:nvSpPr>
        <p:spPr>
          <a:xfrm>
            <a:off x="84859" y="69273"/>
            <a:ext cx="12043409" cy="6688282"/>
          </a:xfrm>
          <a:custGeom>
            <a:avLst/>
            <a:gdLst>
              <a:gd name="connsiteX0" fmla="*/ 0 w 12043409"/>
              <a:gd name="connsiteY0" fmla="*/ 0 h 6688282"/>
              <a:gd name="connsiteX1" fmla="*/ 548644 w 12043409"/>
              <a:gd name="connsiteY1" fmla="*/ 0 h 6688282"/>
              <a:gd name="connsiteX2" fmla="*/ 856420 w 12043409"/>
              <a:gd name="connsiteY2" fmla="*/ 0 h 6688282"/>
              <a:gd name="connsiteX3" fmla="*/ 1766367 w 12043409"/>
              <a:gd name="connsiteY3" fmla="*/ 0 h 6688282"/>
              <a:gd name="connsiteX4" fmla="*/ 2315011 w 12043409"/>
              <a:gd name="connsiteY4" fmla="*/ 0 h 6688282"/>
              <a:gd name="connsiteX5" fmla="*/ 2863655 w 12043409"/>
              <a:gd name="connsiteY5" fmla="*/ 0 h 6688282"/>
              <a:gd name="connsiteX6" fmla="*/ 3773601 w 12043409"/>
              <a:gd name="connsiteY6" fmla="*/ 0 h 6688282"/>
              <a:gd name="connsiteX7" fmla="*/ 4201812 w 12043409"/>
              <a:gd name="connsiteY7" fmla="*/ 0 h 6688282"/>
              <a:gd name="connsiteX8" fmla="*/ 5111758 w 12043409"/>
              <a:gd name="connsiteY8" fmla="*/ 0 h 6688282"/>
              <a:gd name="connsiteX9" fmla="*/ 6021704 w 12043409"/>
              <a:gd name="connsiteY9" fmla="*/ 0 h 6688282"/>
              <a:gd name="connsiteX10" fmla="*/ 6690783 w 12043409"/>
              <a:gd name="connsiteY10" fmla="*/ 0 h 6688282"/>
              <a:gd name="connsiteX11" fmla="*/ 7600729 w 12043409"/>
              <a:gd name="connsiteY11" fmla="*/ 0 h 6688282"/>
              <a:gd name="connsiteX12" fmla="*/ 8149373 w 12043409"/>
              <a:gd name="connsiteY12" fmla="*/ 0 h 6688282"/>
              <a:gd name="connsiteX13" fmla="*/ 8698018 w 12043409"/>
              <a:gd name="connsiteY13" fmla="*/ 0 h 6688282"/>
              <a:gd name="connsiteX14" fmla="*/ 9487530 w 12043409"/>
              <a:gd name="connsiteY14" fmla="*/ 0 h 6688282"/>
              <a:gd name="connsiteX15" fmla="*/ 10036174 w 12043409"/>
              <a:gd name="connsiteY15" fmla="*/ 0 h 6688282"/>
              <a:gd name="connsiteX16" fmla="*/ 10946121 w 12043409"/>
              <a:gd name="connsiteY16" fmla="*/ 0 h 6688282"/>
              <a:gd name="connsiteX17" fmla="*/ 12043409 w 12043409"/>
              <a:gd name="connsiteY17" fmla="*/ 0 h 6688282"/>
              <a:gd name="connsiteX18" fmla="*/ 12043409 w 12043409"/>
              <a:gd name="connsiteY18" fmla="*/ 668828 h 6688282"/>
              <a:gd name="connsiteX19" fmla="*/ 12043409 w 12043409"/>
              <a:gd name="connsiteY19" fmla="*/ 1404539 h 6688282"/>
              <a:gd name="connsiteX20" fmla="*/ 12043409 w 12043409"/>
              <a:gd name="connsiteY20" fmla="*/ 1872719 h 6688282"/>
              <a:gd name="connsiteX21" fmla="*/ 12043409 w 12043409"/>
              <a:gd name="connsiteY21" fmla="*/ 2407782 h 6688282"/>
              <a:gd name="connsiteX22" fmla="*/ 12043409 w 12043409"/>
              <a:gd name="connsiteY22" fmla="*/ 3143493 h 6688282"/>
              <a:gd name="connsiteX23" fmla="*/ 12043409 w 12043409"/>
              <a:gd name="connsiteY23" fmla="*/ 3745438 h 6688282"/>
              <a:gd name="connsiteX24" fmla="*/ 12043409 w 12043409"/>
              <a:gd name="connsiteY24" fmla="*/ 4280500 h 6688282"/>
              <a:gd name="connsiteX25" fmla="*/ 12043409 w 12043409"/>
              <a:gd name="connsiteY25" fmla="*/ 5016212 h 6688282"/>
              <a:gd name="connsiteX26" fmla="*/ 12043409 w 12043409"/>
              <a:gd name="connsiteY26" fmla="*/ 5685040 h 6688282"/>
              <a:gd name="connsiteX27" fmla="*/ 12043409 w 12043409"/>
              <a:gd name="connsiteY27" fmla="*/ 6688282 h 6688282"/>
              <a:gd name="connsiteX28" fmla="*/ 11133463 w 12043409"/>
              <a:gd name="connsiteY28" fmla="*/ 6688282 h 6688282"/>
              <a:gd name="connsiteX29" fmla="*/ 10343950 w 12043409"/>
              <a:gd name="connsiteY29" fmla="*/ 6688282 h 6688282"/>
              <a:gd name="connsiteX30" fmla="*/ 9915740 w 12043409"/>
              <a:gd name="connsiteY30" fmla="*/ 6688282 h 6688282"/>
              <a:gd name="connsiteX31" fmla="*/ 9126228 w 12043409"/>
              <a:gd name="connsiteY31" fmla="*/ 6688282 h 6688282"/>
              <a:gd name="connsiteX32" fmla="*/ 8818452 w 12043409"/>
              <a:gd name="connsiteY32" fmla="*/ 6688282 h 6688282"/>
              <a:gd name="connsiteX33" fmla="*/ 8028939 w 12043409"/>
              <a:gd name="connsiteY33" fmla="*/ 6688282 h 6688282"/>
              <a:gd name="connsiteX34" fmla="*/ 7600729 w 12043409"/>
              <a:gd name="connsiteY34" fmla="*/ 6688282 h 6688282"/>
              <a:gd name="connsiteX35" fmla="*/ 7292953 w 12043409"/>
              <a:gd name="connsiteY35" fmla="*/ 6688282 h 6688282"/>
              <a:gd name="connsiteX36" fmla="*/ 6864743 w 12043409"/>
              <a:gd name="connsiteY36" fmla="*/ 6688282 h 6688282"/>
              <a:gd name="connsiteX37" fmla="*/ 6075231 w 12043409"/>
              <a:gd name="connsiteY37" fmla="*/ 6688282 h 6688282"/>
              <a:gd name="connsiteX38" fmla="*/ 5647021 w 12043409"/>
              <a:gd name="connsiteY38" fmla="*/ 6688282 h 6688282"/>
              <a:gd name="connsiteX39" fmla="*/ 5339245 w 12043409"/>
              <a:gd name="connsiteY39" fmla="*/ 6688282 h 6688282"/>
              <a:gd name="connsiteX40" fmla="*/ 4911035 w 12043409"/>
              <a:gd name="connsiteY40" fmla="*/ 6688282 h 6688282"/>
              <a:gd name="connsiteX41" fmla="*/ 4362390 w 12043409"/>
              <a:gd name="connsiteY41" fmla="*/ 6688282 h 6688282"/>
              <a:gd name="connsiteX42" fmla="*/ 3693312 w 12043409"/>
              <a:gd name="connsiteY42" fmla="*/ 6688282 h 6688282"/>
              <a:gd name="connsiteX43" fmla="*/ 3265102 w 12043409"/>
              <a:gd name="connsiteY43" fmla="*/ 6688282 h 6688282"/>
              <a:gd name="connsiteX44" fmla="*/ 2355156 w 12043409"/>
              <a:gd name="connsiteY44" fmla="*/ 6688282 h 6688282"/>
              <a:gd name="connsiteX45" fmla="*/ 1686077 w 12043409"/>
              <a:gd name="connsiteY45" fmla="*/ 6688282 h 6688282"/>
              <a:gd name="connsiteX46" fmla="*/ 776131 w 12043409"/>
              <a:gd name="connsiteY46" fmla="*/ 6688282 h 6688282"/>
              <a:gd name="connsiteX47" fmla="*/ 0 w 12043409"/>
              <a:gd name="connsiteY47" fmla="*/ 6688282 h 6688282"/>
              <a:gd name="connsiteX48" fmla="*/ 0 w 12043409"/>
              <a:gd name="connsiteY48" fmla="*/ 6086337 h 6688282"/>
              <a:gd name="connsiteX49" fmla="*/ 0 w 12043409"/>
              <a:gd name="connsiteY49" fmla="*/ 5484391 h 6688282"/>
              <a:gd name="connsiteX50" fmla="*/ 0 w 12043409"/>
              <a:gd name="connsiteY50" fmla="*/ 4748680 h 6688282"/>
              <a:gd name="connsiteX51" fmla="*/ 0 w 12043409"/>
              <a:gd name="connsiteY51" fmla="*/ 4079852 h 6688282"/>
              <a:gd name="connsiteX52" fmla="*/ 0 w 12043409"/>
              <a:gd name="connsiteY52" fmla="*/ 3277258 h 6688282"/>
              <a:gd name="connsiteX53" fmla="*/ 0 w 12043409"/>
              <a:gd name="connsiteY53" fmla="*/ 2474664 h 6688282"/>
              <a:gd name="connsiteX54" fmla="*/ 0 w 12043409"/>
              <a:gd name="connsiteY54" fmla="*/ 1738953 h 6688282"/>
              <a:gd name="connsiteX55" fmla="*/ 0 w 12043409"/>
              <a:gd name="connsiteY55" fmla="*/ 1003242 h 6688282"/>
              <a:gd name="connsiteX56" fmla="*/ 0 w 12043409"/>
              <a:gd name="connsiteY56" fmla="*/ 0 h 6688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043409" h="6688282" extrusionOk="0">
                <a:moveTo>
                  <a:pt x="0" y="0"/>
                </a:moveTo>
                <a:cubicBezTo>
                  <a:pt x="234338" y="26717"/>
                  <a:pt x="330160" y="-2680"/>
                  <a:pt x="548644" y="0"/>
                </a:cubicBezTo>
                <a:cubicBezTo>
                  <a:pt x="767128" y="2680"/>
                  <a:pt x="722564" y="-2109"/>
                  <a:pt x="856420" y="0"/>
                </a:cubicBezTo>
                <a:cubicBezTo>
                  <a:pt x="990276" y="2109"/>
                  <a:pt x="1399338" y="-6339"/>
                  <a:pt x="1766367" y="0"/>
                </a:cubicBezTo>
                <a:cubicBezTo>
                  <a:pt x="2133396" y="6339"/>
                  <a:pt x="2133078" y="18687"/>
                  <a:pt x="2315011" y="0"/>
                </a:cubicBezTo>
                <a:cubicBezTo>
                  <a:pt x="2496944" y="-18687"/>
                  <a:pt x="2659842" y="19583"/>
                  <a:pt x="2863655" y="0"/>
                </a:cubicBezTo>
                <a:cubicBezTo>
                  <a:pt x="3067468" y="-19583"/>
                  <a:pt x="3399062" y="31422"/>
                  <a:pt x="3773601" y="0"/>
                </a:cubicBezTo>
                <a:cubicBezTo>
                  <a:pt x="4148140" y="-31422"/>
                  <a:pt x="3998212" y="16901"/>
                  <a:pt x="4201812" y="0"/>
                </a:cubicBezTo>
                <a:cubicBezTo>
                  <a:pt x="4405412" y="-16901"/>
                  <a:pt x="4904160" y="15942"/>
                  <a:pt x="5111758" y="0"/>
                </a:cubicBezTo>
                <a:cubicBezTo>
                  <a:pt x="5319356" y="-15942"/>
                  <a:pt x="5598525" y="44569"/>
                  <a:pt x="6021704" y="0"/>
                </a:cubicBezTo>
                <a:cubicBezTo>
                  <a:pt x="6444883" y="-44569"/>
                  <a:pt x="6374490" y="3238"/>
                  <a:pt x="6690783" y="0"/>
                </a:cubicBezTo>
                <a:cubicBezTo>
                  <a:pt x="7007076" y="-3238"/>
                  <a:pt x="7272561" y="-20309"/>
                  <a:pt x="7600729" y="0"/>
                </a:cubicBezTo>
                <a:cubicBezTo>
                  <a:pt x="7928897" y="20309"/>
                  <a:pt x="8012243" y="-23324"/>
                  <a:pt x="8149373" y="0"/>
                </a:cubicBezTo>
                <a:cubicBezTo>
                  <a:pt x="8286503" y="23324"/>
                  <a:pt x="8466685" y="25403"/>
                  <a:pt x="8698018" y="0"/>
                </a:cubicBezTo>
                <a:cubicBezTo>
                  <a:pt x="8929352" y="-25403"/>
                  <a:pt x="9243492" y="31196"/>
                  <a:pt x="9487530" y="0"/>
                </a:cubicBezTo>
                <a:cubicBezTo>
                  <a:pt x="9731568" y="-31196"/>
                  <a:pt x="9847972" y="20692"/>
                  <a:pt x="10036174" y="0"/>
                </a:cubicBezTo>
                <a:cubicBezTo>
                  <a:pt x="10224376" y="-20692"/>
                  <a:pt x="10497588" y="33078"/>
                  <a:pt x="10946121" y="0"/>
                </a:cubicBezTo>
                <a:cubicBezTo>
                  <a:pt x="11394654" y="-33078"/>
                  <a:pt x="11662852" y="-47636"/>
                  <a:pt x="12043409" y="0"/>
                </a:cubicBezTo>
                <a:cubicBezTo>
                  <a:pt x="12049096" y="195846"/>
                  <a:pt x="12026976" y="408362"/>
                  <a:pt x="12043409" y="668828"/>
                </a:cubicBezTo>
                <a:cubicBezTo>
                  <a:pt x="12059842" y="929294"/>
                  <a:pt x="12055654" y="1099326"/>
                  <a:pt x="12043409" y="1404539"/>
                </a:cubicBezTo>
                <a:cubicBezTo>
                  <a:pt x="12031164" y="1709752"/>
                  <a:pt x="12027301" y="1698582"/>
                  <a:pt x="12043409" y="1872719"/>
                </a:cubicBezTo>
                <a:cubicBezTo>
                  <a:pt x="12059517" y="2046856"/>
                  <a:pt x="12068018" y="2225773"/>
                  <a:pt x="12043409" y="2407782"/>
                </a:cubicBezTo>
                <a:cubicBezTo>
                  <a:pt x="12018800" y="2589791"/>
                  <a:pt x="12069803" y="2979965"/>
                  <a:pt x="12043409" y="3143493"/>
                </a:cubicBezTo>
                <a:cubicBezTo>
                  <a:pt x="12017015" y="3307021"/>
                  <a:pt x="12017626" y="3581305"/>
                  <a:pt x="12043409" y="3745438"/>
                </a:cubicBezTo>
                <a:cubicBezTo>
                  <a:pt x="12069192" y="3909571"/>
                  <a:pt x="12062322" y="4050508"/>
                  <a:pt x="12043409" y="4280500"/>
                </a:cubicBezTo>
                <a:cubicBezTo>
                  <a:pt x="12024496" y="4510492"/>
                  <a:pt x="12064013" y="4756352"/>
                  <a:pt x="12043409" y="5016212"/>
                </a:cubicBezTo>
                <a:cubicBezTo>
                  <a:pt x="12022805" y="5276072"/>
                  <a:pt x="12018136" y="5544197"/>
                  <a:pt x="12043409" y="5685040"/>
                </a:cubicBezTo>
                <a:cubicBezTo>
                  <a:pt x="12068682" y="5825883"/>
                  <a:pt x="12075538" y="6448421"/>
                  <a:pt x="12043409" y="6688282"/>
                </a:cubicBezTo>
                <a:cubicBezTo>
                  <a:pt x="11799141" y="6650349"/>
                  <a:pt x="11364594" y="6658617"/>
                  <a:pt x="11133463" y="6688282"/>
                </a:cubicBezTo>
                <a:cubicBezTo>
                  <a:pt x="10902332" y="6717947"/>
                  <a:pt x="10722560" y="6661999"/>
                  <a:pt x="10343950" y="6688282"/>
                </a:cubicBezTo>
                <a:cubicBezTo>
                  <a:pt x="9965340" y="6714565"/>
                  <a:pt x="10012007" y="6691983"/>
                  <a:pt x="9915740" y="6688282"/>
                </a:cubicBezTo>
                <a:cubicBezTo>
                  <a:pt x="9819473" y="6684582"/>
                  <a:pt x="9378132" y="6691344"/>
                  <a:pt x="9126228" y="6688282"/>
                </a:cubicBezTo>
                <a:cubicBezTo>
                  <a:pt x="8874324" y="6685220"/>
                  <a:pt x="8934441" y="6676814"/>
                  <a:pt x="8818452" y="6688282"/>
                </a:cubicBezTo>
                <a:cubicBezTo>
                  <a:pt x="8702463" y="6699750"/>
                  <a:pt x="8275666" y="6722783"/>
                  <a:pt x="8028939" y="6688282"/>
                </a:cubicBezTo>
                <a:cubicBezTo>
                  <a:pt x="7782212" y="6653781"/>
                  <a:pt x="7720650" y="6684738"/>
                  <a:pt x="7600729" y="6688282"/>
                </a:cubicBezTo>
                <a:cubicBezTo>
                  <a:pt x="7480808" y="6691827"/>
                  <a:pt x="7359732" y="6682251"/>
                  <a:pt x="7292953" y="6688282"/>
                </a:cubicBezTo>
                <a:cubicBezTo>
                  <a:pt x="7226174" y="6694313"/>
                  <a:pt x="6953439" y="6685747"/>
                  <a:pt x="6864743" y="6688282"/>
                </a:cubicBezTo>
                <a:cubicBezTo>
                  <a:pt x="6776047" y="6690818"/>
                  <a:pt x="6283748" y="6705773"/>
                  <a:pt x="6075231" y="6688282"/>
                </a:cubicBezTo>
                <a:cubicBezTo>
                  <a:pt x="5866714" y="6670791"/>
                  <a:pt x="5829350" y="6669412"/>
                  <a:pt x="5647021" y="6688282"/>
                </a:cubicBezTo>
                <a:cubicBezTo>
                  <a:pt x="5464692" y="6707153"/>
                  <a:pt x="5472614" y="6681669"/>
                  <a:pt x="5339245" y="6688282"/>
                </a:cubicBezTo>
                <a:cubicBezTo>
                  <a:pt x="5205876" y="6694895"/>
                  <a:pt x="5098155" y="6698180"/>
                  <a:pt x="4911035" y="6688282"/>
                </a:cubicBezTo>
                <a:cubicBezTo>
                  <a:pt x="4723915" y="6678385"/>
                  <a:pt x="4545876" y="6669809"/>
                  <a:pt x="4362390" y="6688282"/>
                </a:cubicBezTo>
                <a:cubicBezTo>
                  <a:pt x="4178904" y="6706755"/>
                  <a:pt x="3906699" y="6711969"/>
                  <a:pt x="3693312" y="6688282"/>
                </a:cubicBezTo>
                <a:cubicBezTo>
                  <a:pt x="3479925" y="6664595"/>
                  <a:pt x="3383043" y="6690040"/>
                  <a:pt x="3265102" y="6688282"/>
                </a:cubicBezTo>
                <a:cubicBezTo>
                  <a:pt x="3147161" y="6686525"/>
                  <a:pt x="2611354" y="6669710"/>
                  <a:pt x="2355156" y="6688282"/>
                </a:cubicBezTo>
                <a:cubicBezTo>
                  <a:pt x="2098958" y="6706854"/>
                  <a:pt x="1827363" y="6721282"/>
                  <a:pt x="1686077" y="6688282"/>
                </a:cubicBezTo>
                <a:cubicBezTo>
                  <a:pt x="1544791" y="6655282"/>
                  <a:pt x="1064503" y="6691421"/>
                  <a:pt x="776131" y="6688282"/>
                </a:cubicBezTo>
                <a:cubicBezTo>
                  <a:pt x="487759" y="6685143"/>
                  <a:pt x="303281" y="6664978"/>
                  <a:pt x="0" y="6688282"/>
                </a:cubicBezTo>
                <a:cubicBezTo>
                  <a:pt x="2052" y="6488224"/>
                  <a:pt x="-4118" y="6367397"/>
                  <a:pt x="0" y="6086337"/>
                </a:cubicBezTo>
                <a:cubicBezTo>
                  <a:pt x="4118" y="5805277"/>
                  <a:pt x="-3449" y="5660427"/>
                  <a:pt x="0" y="5484391"/>
                </a:cubicBezTo>
                <a:cubicBezTo>
                  <a:pt x="3449" y="5308355"/>
                  <a:pt x="23238" y="4912033"/>
                  <a:pt x="0" y="4748680"/>
                </a:cubicBezTo>
                <a:cubicBezTo>
                  <a:pt x="-23238" y="4585327"/>
                  <a:pt x="10303" y="4327506"/>
                  <a:pt x="0" y="4079852"/>
                </a:cubicBezTo>
                <a:cubicBezTo>
                  <a:pt x="-10303" y="3832198"/>
                  <a:pt x="1700" y="3633875"/>
                  <a:pt x="0" y="3277258"/>
                </a:cubicBezTo>
                <a:cubicBezTo>
                  <a:pt x="-1700" y="2920641"/>
                  <a:pt x="8916" y="2809646"/>
                  <a:pt x="0" y="2474664"/>
                </a:cubicBezTo>
                <a:cubicBezTo>
                  <a:pt x="-8916" y="2139682"/>
                  <a:pt x="-10322" y="2096149"/>
                  <a:pt x="0" y="1738953"/>
                </a:cubicBezTo>
                <a:cubicBezTo>
                  <a:pt x="10322" y="1381757"/>
                  <a:pt x="29889" y="1313012"/>
                  <a:pt x="0" y="1003242"/>
                </a:cubicBezTo>
                <a:cubicBezTo>
                  <a:pt x="-29889" y="693472"/>
                  <a:pt x="-12055" y="430004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24728-5CC8-F44E-BB5B-EEBA503B38C4}"/>
              </a:ext>
            </a:extLst>
          </p:cNvPr>
          <p:cNvSpPr txBox="1"/>
          <p:nvPr/>
        </p:nvSpPr>
        <p:spPr>
          <a:xfrm>
            <a:off x="9084545" y="6495945"/>
            <a:ext cx="3283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rPr>
              <a:t>F</a:t>
            </a:r>
            <a:r>
              <a:rPr lang="en-FR" sz="1100" dirty="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rPr>
              <a:t>ront-end-flashcard.io | Yan Holtz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5C607-0DED-C845-8267-3D26B400A1E4}"/>
              </a:ext>
            </a:extLst>
          </p:cNvPr>
          <p:cNvSpPr txBox="1"/>
          <p:nvPr/>
        </p:nvSpPr>
        <p:spPr>
          <a:xfrm>
            <a:off x="2528189" y="384912"/>
            <a:ext cx="2306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en-GB" sz="1800" dirty="0"/>
              <a:t>I</a:t>
            </a:r>
            <a:r>
              <a:rPr lang="en-FR" sz="1800" dirty="0"/>
              <a:t>nput can be a number or a string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34B7C7-566A-674B-91D3-2F22E4C33B7D}"/>
              </a:ext>
            </a:extLst>
          </p:cNvPr>
          <p:cNvGrpSpPr/>
          <p:nvPr/>
        </p:nvGrpSpPr>
        <p:grpSpPr>
          <a:xfrm>
            <a:off x="1944833" y="659770"/>
            <a:ext cx="434685" cy="363788"/>
            <a:chOff x="6173931" y="768927"/>
            <a:chExt cx="798369" cy="79836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31F57D6-2C11-9E40-B752-1D5D068AB3FE}"/>
                </a:ext>
              </a:extLst>
            </p:cNvPr>
            <p:cNvSpPr/>
            <p:nvPr/>
          </p:nvSpPr>
          <p:spPr>
            <a:xfrm>
              <a:off x="6173931" y="768927"/>
              <a:ext cx="798369" cy="798369"/>
            </a:xfrm>
            <a:custGeom>
              <a:avLst/>
              <a:gdLst>
                <a:gd name="connsiteX0" fmla="*/ 0 w 798369"/>
                <a:gd name="connsiteY0" fmla="*/ 399185 h 798369"/>
                <a:gd name="connsiteX1" fmla="*/ 399185 w 798369"/>
                <a:gd name="connsiteY1" fmla="*/ 0 h 798369"/>
                <a:gd name="connsiteX2" fmla="*/ 798370 w 798369"/>
                <a:gd name="connsiteY2" fmla="*/ 399185 h 798369"/>
                <a:gd name="connsiteX3" fmla="*/ 399185 w 798369"/>
                <a:gd name="connsiteY3" fmla="*/ 798370 h 798369"/>
                <a:gd name="connsiteX4" fmla="*/ 0 w 798369"/>
                <a:gd name="connsiteY4" fmla="*/ 399185 h 79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369" h="798369" extrusionOk="0">
                  <a:moveTo>
                    <a:pt x="0" y="399185"/>
                  </a:moveTo>
                  <a:cubicBezTo>
                    <a:pt x="-42579" y="152458"/>
                    <a:pt x="168769" y="3735"/>
                    <a:pt x="399185" y="0"/>
                  </a:cubicBezTo>
                  <a:cubicBezTo>
                    <a:pt x="628261" y="1813"/>
                    <a:pt x="765329" y="179772"/>
                    <a:pt x="798370" y="399185"/>
                  </a:cubicBezTo>
                  <a:cubicBezTo>
                    <a:pt x="773562" y="643876"/>
                    <a:pt x="615306" y="822377"/>
                    <a:pt x="399185" y="798370"/>
                  </a:cubicBezTo>
                  <a:cubicBezTo>
                    <a:pt x="170681" y="793971"/>
                    <a:pt x="8526" y="623723"/>
                    <a:pt x="0" y="399185"/>
                  </a:cubicBezTo>
                  <a:close/>
                </a:path>
              </a:pathLst>
            </a:custGeom>
            <a:noFill/>
            <a:ln w="34925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D7E156-054F-E54F-B787-C49043372807}"/>
                </a:ext>
              </a:extLst>
            </p:cNvPr>
            <p:cNvSpPr txBox="1"/>
            <p:nvPr/>
          </p:nvSpPr>
          <p:spPr>
            <a:xfrm>
              <a:off x="6288957" y="795901"/>
              <a:ext cx="270164" cy="74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FR"/>
              </a:defPPr>
              <a:lvl1pPr>
                <a:defRPr sz="1400">
                  <a:latin typeface="PT Mono" panose="02060509020205020204" pitchFamily="49" charset="77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FR" sz="1600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6D3D47-0554-E846-B37E-C3BE25F66480}"/>
              </a:ext>
            </a:extLst>
          </p:cNvPr>
          <p:cNvCxnSpPr/>
          <p:nvPr/>
        </p:nvCxnSpPr>
        <p:spPr>
          <a:xfrm>
            <a:off x="4055783" y="1083934"/>
            <a:ext cx="1911927" cy="1383722"/>
          </a:xfrm>
          <a:prstGeom prst="straightConnector1">
            <a:avLst/>
          </a:prstGeom>
          <a:ln w="25400" cmpd="dbl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9B74321-9E83-124A-8C23-7CFCE364B0AC}"/>
              </a:ext>
            </a:extLst>
          </p:cNvPr>
          <p:cNvSpPr txBox="1"/>
          <p:nvPr/>
        </p:nvSpPr>
        <p:spPr>
          <a:xfrm>
            <a:off x="7508874" y="471054"/>
            <a:ext cx="4670194" cy="523220"/>
          </a:xfrm>
          <a:custGeom>
            <a:avLst/>
            <a:gdLst>
              <a:gd name="connsiteX0" fmla="*/ 0 w 4670194"/>
              <a:gd name="connsiteY0" fmla="*/ 0 h 523220"/>
              <a:gd name="connsiteX1" fmla="*/ 620469 w 4670194"/>
              <a:gd name="connsiteY1" fmla="*/ 0 h 523220"/>
              <a:gd name="connsiteX2" fmla="*/ 1147533 w 4670194"/>
              <a:gd name="connsiteY2" fmla="*/ 0 h 523220"/>
              <a:gd name="connsiteX3" fmla="*/ 1908108 w 4670194"/>
              <a:gd name="connsiteY3" fmla="*/ 0 h 523220"/>
              <a:gd name="connsiteX4" fmla="*/ 2528576 w 4670194"/>
              <a:gd name="connsiteY4" fmla="*/ 0 h 523220"/>
              <a:gd name="connsiteX5" fmla="*/ 3149045 w 4670194"/>
              <a:gd name="connsiteY5" fmla="*/ 0 h 523220"/>
              <a:gd name="connsiteX6" fmla="*/ 3909620 w 4670194"/>
              <a:gd name="connsiteY6" fmla="*/ 0 h 523220"/>
              <a:gd name="connsiteX7" fmla="*/ 4670194 w 4670194"/>
              <a:gd name="connsiteY7" fmla="*/ 0 h 523220"/>
              <a:gd name="connsiteX8" fmla="*/ 4670194 w 4670194"/>
              <a:gd name="connsiteY8" fmla="*/ 523220 h 523220"/>
              <a:gd name="connsiteX9" fmla="*/ 4096427 w 4670194"/>
              <a:gd name="connsiteY9" fmla="*/ 523220 h 523220"/>
              <a:gd name="connsiteX10" fmla="*/ 3429257 w 4670194"/>
              <a:gd name="connsiteY10" fmla="*/ 523220 h 523220"/>
              <a:gd name="connsiteX11" fmla="*/ 2762086 w 4670194"/>
              <a:gd name="connsiteY11" fmla="*/ 523220 h 523220"/>
              <a:gd name="connsiteX12" fmla="*/ 2141618 w 4670194"/>
              <a:gd name="connsiteY12" fmla="*/ 523220 h 523220"/>
              <a:gd name="connsiteX13" fmla="*/ 1381043 w 4670194"/>
              <a:gd name="connsiteY13" fmla="*/ 523220 h 523220"/>
              <a:gd name="connsiteX14" fmla="*/ 620469 w 4670194"/>
              <a:gd name="connsiteY14" fmla="*/ 523220 h 523220"/>
              <a:gd name="connsiteX15" fmla="*/ 0 w 4670194"/>
              <a:gd name="connsiteY15" fmla="*/ 523220 h 523220"/>
              <a:gd name="connsiteX16" fmla="*/ 0 w 4670194"/>
              <a:gd name="connsiteY1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70194" h="523220" extrusionOk="0">
                <a:moveTo>
                  <a:pt x="0" y="0"/>
                </a:moveTo>
                <a:cubicBezTo>
                  <a:pt x="164924" y="12349"/>
                  <a:pt x="340307" y="4675"/>
                  <a:pt x="620469" y="0"/>
                </a:cubicBezTo>
                <a:cubicBezTo>
                  <a:pt x="900631" y="-4675"/>
                  <a:pt x="920335" y="18625"/>
                  <a:pt x="1147533" y="0"/>
                </a:cubicBezTo>
                <a:cubicBezTo>
                  <a:pt x="1374731" y="-18625"/>
                  <a:pt x="1655383" y="19822"/>
                  <a:pt x="1908108" y="0"/>
                </a:cubicBezTo>
                <a:cubicBezTo>
                  <a:pt x="2160834" y="-19822"/>
                  <a:pt x="2378866" y="-13260"/>
                  <a:pt x="2528576" y="0"/>
                </a:cubicBezTo>
                <a:cubicBezTo>
                  <a:pt x="2678286" y="13260"/>
                  <a:pt x="2856823" y="-23270"/>
                  <a:pt x="3149045" y="0"/>
                </a:cubicBezTo>
                <a:cubicBezTo>
                  <a:pt x="3441267" y="23270"/>
                  <a:pt x="3571936" y="-12070"/>
                  <a:pt x="3909620" y="0"/>
                </a:cubicBezTo>
                <a:cubicBezTo>
                  <a:pt x="4247305" y="12070"/>
                  <a:pt x="4305930" y="23120"/>
                  <a:pt x="4670194" y="0"/>
                </a:cubicBezTo>
                <a:cubicBezTo>
                  <a:pt x="4671388" y="127094"/>
                  <a:pt x="4682856" y="354724"/>
                  <a:pt x="4670194" y="523220"/>
                </a:cubicBezTo>
                <a:cubicBezTo>
                  <a:pt x="4389937" y="499501"/>
                  <a:pt x="4372310" y="501538"/>
                  <a:pt x="4096427" y="523220"/>
                </a:cubicBezTo>
                <a:cubicBezTo>
                  <a:pt x="3820544" y="544902"/>
                  <a:pt x="3688605" y="537842"/>
                  <a:pt x="3429257" y="523220"/>
                </a:cubicBezTo>
                <a:cubicBezTo>
                  <a:pt x="3169909" y="508599"/>
                  <a:pt x="3043594" y="546317"/>
                  <a:pt x="2762086" y="523220"/>
                </a:cubicBezTo>
                <a:cubicBezTo>
                  <a:pt x="2480578" y="500123"/>
                  <a:pt x="2296096" y="530273"/>
                  <a:pt x="2141618" y="523220"/>
                </a:cubicBezTo>
                <a:cubicBezTo>
                  <a:pt x="1987140" y="516167"/>
                  <a:pt x="1538818" y="554635"/>
                  <a:pt x="1381043" y="523220"/>
                </a:cubicBezTo>
                <a:cubicBezTo>
                  <a:pt x="1223269" y="491805"/>
                  <a:pt x="789636" y="486631"/>
                  <a:pt x="620469" y="523220"/>
                </a:cubicBezTo>
                <a:cubicBezTo>
                  <a:pt x="451302" y="559809"/>
                  <a:pt x="255856" y="498849"/>
                  <a:pt x="0" y="523220"/>
                </a:cubicBezTo>
                <a:cubicBezTo>
                  <a:pt x="21996" y="310517"/>
                  <a:pt x="24921" y="157266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fr-FR" sz="2800" b="1" dirty="0">
                <a:solidFill>
                  <a:schemeClr val="accent2">
                    <a:lumMod val="75000"/>
                  </a:schemeClr>
                </a:solidFill>
              </a:rPr>
              <a:t>EQUALITY NARROWING</a:t>
            </a:r>
            <a:endParaRPr lang="en-FR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3634FB4-12E0-0D40-BE9B-20C7ED819837}"/>
              </a:ext>
            </a:extLst>
          </p:cNvPr>
          <p:cNvCxnSpPr/>
          <p:nvPr/>
        </p:nvCxnSpPr>
        <p:spPr>
          <a:xfrm flipV="1">
            <a:off x="7398327" y="1044076"/>
            <a:ext cx="4197928" cy="7971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304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7BAF20-EEAD-7A41-B964-5EA6F9C73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59" y="100445"/>
            <a:ext cx="875498" cy="7412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148FF9-C351-B349-80E5-514CC8C4A314}"/>
              </a:ext>
            </a:extLst>
          </p:cNvPr>
          <p:cNvSpPr/>
          <p:nvPr/>
        </p:nvSpPr>
        <p:spPr>
          <a:xfrm>
            <a:off x="84859" y="69273"/>
            <a:ext cx="12043409" cy="6688282"/>
          </a:xfrm>
          <a:custGeom>
            <a:avLst/>
            <a:gdLst>
              <a:gd name="connsiteX0" fmla="*/ 0 w 12043409"/>
              <a:gd name="connsiteY0" fmla="*/ 0 h 6688282"/>
              <a:gd name="connsiteX1" fmla="*/ 548644 w 12043409"/>
              <a:gd name="connsiteY1" fmla="*/ 0 h 6688282"/>
              <a:gd name="connsiteX2" fmla="*/ 856420 w 12043409"/>
              <a:gd name="connsiteY2" fmla="*/ 0 h 6688282"/>
              <a:gd name="connsiteX3" fmla="*/ 1766367 w 12043409"/>
              <a:gd name="connsiteY3" fmla="*/ 0 h 6688282"/>
              <a:gd name="connsiteX4" fmla="*/ 2315011 w 12043409"/>
              <a:gd name="connsiteY4" fmla="*/ 0 h 6688282"/>
              <a:gd name="connsiteX5" fmla="*/ 2863655 w 12043409"/>
              <a:gd name="connsiteY5" fmla="*/ 0 h 6688282"/>
              <a:gd name="connsiteX6" fmla="*/ 3773601 w 12043409"/>
              <a:gd name="connsiteY6" fmla="*/ 0 h 6688282"/>
              <a:gd name="connsiteX7" fmla="*/ 4201812 w 12043409"/>
              <a:gd name="connsiteY7" fmla="*/ 0 h 6688282"/>
              <a:gd name="connsiteX8" fmla="*/ 5111758 w 12043409"/>
              <a:gd name="connsiteY8" fmla="*/ 0 h 6688282"/>
              <a:gd name="connsiteX9" fmla="*/ 6021704 w 12043409"/>
              <a:gd name="connsiteY9" fmla="*/ 0 h 6688282"/>
              <a:gd name="connsiteX10" fmla="*/ 6690783 w 12043409"/>
              <a:gd name="connsiteY10" fmla="*/ 0 h 6688282"/>
              <a:gd name="connsiteX11" fmla="*/ 7600729 w 12043409"/>
              <a:gd name="connsiteY11" fmla="*/ 0 h 6688282"/>
              <a:gd name="connsiteX12" fmla="*/ 8149373 w 12043409"/>
              <a:gd name="connsiteY12" fmla="*/ 0 h 6688282"/>
              <a:gd name="connsiteX13" fmla="*/ 8698018 w 12043409"/>
              <a:gd name="connsiteY13" fmla="*/ 0 h 6688282"/>
              <a:gd name="connsiteX14" fmla="*/ 9487530 w 12043409"/>
              <a:gd name="connsiteY14" fmla="*/ 0 h 6688282"/>
              <a:gd name="connsiteX15" fmla="*/ 10036174 w 12043409"/>
              <a:gd name="connsiteY15" fmla="*/ 0 h 6688282"/>
              <a:gd name="connsiteX16" fmla="*/ 10946121 w 12043409"/>
              <a:gd name="connsiteY16" fmla="*/ 0 h 6688282"/>
              <a:gd name="connsiteX17" fmla="*/ 12043409 w 12043409"/>
              <a:gd name="connsiteY17" fmla="*/ 0 h 6688282"/>
              <a:gd name="connsiteX18" fmla="*/ 12043409 w 12043409"/>
              <a:gd name="connsiteY18" fmla="*/ 668828 h 6688282"/>
              <a:gd name="connsiteX19" fmla="*/ 12043409 w 12043409"/>
              <a:gd name="connsiteY19" fmla="*/ 1404539 h 6688282"/>
              <a:gd name="connsiteX20" fmla="*/ 12043409 w 12043409"/>
              <a:gd name="connsiteY20" fmla="*/ 1872719 h 6688282"/>
              <a:gd name="connsiteX21" fmla="*/ 12043409 w 12043409"/>
              <a:gd name="connsiteY21" fmla="*/ 2407782 h 6688282"/>
              <a:gd name="connsiteX22" fmla="*/ 12043409 w 12043409"/>
              <a:gd name="connsiteY22" fmla="*/ 3143493 h 6688282"/>
              <a:gd name="connsiteX23" fmla="*/ 12043409 w 12043409"/>
              <a:gd name="connsiteY23" fmla="*/ 3745438 h 6688282"/>
              <a:gd name="connsiteX24" fmla="*/ 12043409 w 12043409"/>
              <a:gd name="connsiteY24" fmla="*/ 4280500 h 6688282"/>
              <a:gd name="connsiteX25" fmla="*/ 12043409 w 12043409"/>
              <a:gd name="connsiteY25" fmla="*/ 5016212 h 6688282"/>
              <a:gd name="connsiteX26" fmla="*/ 12043409 w 12043409"/>
              <a:gd name="connsiteY26" fmla="*/ 5685040 h 6688282"/>
              <a:gd name="connsiteX27" fmla="*/ 12043409 w 12043409"/>
              <a:gd name="connsiteY27" fmla="*/ 6688282 h 6688282"/>
              <a:gd name="connsiteX28" fmla="*/ 11133463 w 12043409"/>
              <a:gd name="connsiteY28" fmla="*/ 6688282 h 6688282"/>
              <a:gd name="connsiteX29" fmla="*/ 10343950 w 12043409"/>
              <a:gd name="connsiteY29" fmla="*/ 6688282 h 6688282"/>
              <a:gd name="connsiteX30" fmla="*/ 9915740 w 12043409"/>
              <a:gd name="connsiteY30" fmla="*/ 6688282 h 6688282"/>
              <a:gd name="connsiteX31" fmla="*/ 9126228 w 12043409"/>
              <a:gd name="connsiteY31" fmla="*/ 6688282 h 6688282"/>
              <a:gd name="connsiteX32" fmla="*/ 8818452 w 12043409"/>
              <a:gd name="connsiteY32" fmla="*/ 6688282 h 6688282"/>
              <a:gd name="connsiteX33" fmla="*/ 8028939 w 12043409"/>
              <a:gd name="connsiteY33" fmla="*/ 6688282 h 6688282"/>
              <a:gd name="connsiteX34" fmla="*/ 7600729 w 12043409"/>
              <a:gd name="connsiteY34" fmla="*/ 6688282 h 6688282"/>
              <a:gd name="connsiteX35" fmla="*/ 7292953 w 12043409"/>
              <a:gd name="connsiteY35" fmla="*/ 6688282 h 6688282"/>
              <a:gd name="connsiteX36" fmla="*/ 6864743 w 12043409"/>
              <a:gd name="connsiteY36" fmla="*/ 6688282 h 6688282"/>
              <a:gd name="connsiteX37" fmla="*/ 6075231 w 12043409"/>
              <a:gd name="connsiteY37" fmla="*/ 6688282 h 6688282"/>
              <a:gd name="connsiteX38" fmla="*/ 5647021 w 12043409"/>
              <a:gd name="connsiteY38" fmla="*/ 6688282 h 6688282"/>
              <a:gd name="connsiteX39" fmla="*/ 5339245 w 12043409"/>
              <a:gd name="connsiteY39" fmla="*/ 6688282 h 6688282"/>
              <a:gd name="connsiteX40" fmla="*/ 4911035 w 12043409"/>
              <a:gd name="connsiteY40" fmla="*/ 6688282 h 6688282"/>
              <a:gd name="connsiteX41" fmla="*/ 4362390 w 12043409"/>
              <a:gd name="connsiteY41" fmla="*/ 6688282 h 6688282"/>
              <a:gd name="connsiteX42" fmla="*/ 3693312 w 12043409"/>
              <a:gd name="connsiteY42" fmla="*/ 6688282 h 6688282"/>
              <a:gd name="connsiteX43" fmla="*/ 3265102 w 12043409"/>
              <a:gd name="connsiteY43" fmla="*/ 6688282 h 6688282"/>
              <a:gd name="connsiteX44" fmla="*/ 2355156 w 12043409"/>
              <a:gd name="connsiteY44" fmla="*/ 6688282 h 6688282"/>
              <a:gd name="connsiteX45" fmla="*/ 1686077 w 12043409"/>
              <a:gd name="connsiteY45" fmla="*/ 6688282 h 6688282"/>
              <a:gd name="connsiteX46" fmla="*/ 776131 w 12043409"/>
              <a:gd name="connsiteY46" fmla="*/ 6688282 h 6688282"/>
              <a:gd name="connsiteX47" fmla="*/ 0 w 12043409"/>
              <a:gd name="connsiteY47" fmla="*/ 6688282 h 6688282"/>
              <a:gd name="connsiteX48" fmla="*/ 0 w 12043409"/>
              <a:gd name="connsiteY48" fmla="*/ 6086337 h 6688282"/>
              <a:gd name="connsiteX49" fmla="*/ 0 w 12043409"/>
              <a:gd name="connsiteY49" fmla="*/ 5484391 h 6688282"/>
              <a:gd name="connsiteX50" fmla="*/ 0 w 12043409"/>
              <a:gd name="connsiteY50" fmla="*/ 4748680 h 6688282"/>
              <a:gd name="connsiteX51" fmla="*/ 0 w 12043409"/>
              <a:gd name="connsiteY51" fmla="*/ 4079852 h 6688282"/>
              <a:gd name="connsiteX52" fmla="*/ 0 w 12043409"/>
              <a:gd name="connsiteY52" fmla="*/ 3277258 h 6688282"/>
              <a:gd name="connsiteX53" fmla="*/ 0 w 12043409"/>
              <a:gd name="connsiteY53" fmla="*/ 2474664 h 6688282"/>
              <a:gd name="connsiteX54" fmla="*/ 0 w 12043409"/>
              <a:gd name="connsiteY54" fmla="*/ 1738953 h 6688282"/>
              <a:gd name="connsiteX55" fmla="*/ 0 w 12043409"/>
              <a:gd name="connsiteY55" fmla="*/ 1003242 h 6688282"/>
              <a:gd name="connsiteX56" fmla="*/ 0 w 12043409"/>
              <a:gd name="connsiteY56" fmla="*/ 0 h 6688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043409" h="6688282" extrusionOk="0">
                <a:moveTo>
                  <a:pt x="0" y="0"/>
                </a:moveTo>
                <a:cubicBezTo>
                  <a:pt x="234338" y="26717"/>
                  <a:pt x="330160" y="-2680"/>
                  <a:pt x="548644" y="0"/>
                </a:cubicBezTo>
                <a:cubicBezTo>
                  <a:pt x="767128" y="2680"/>
                  <a:pt x="722564" y="-2109"/>
                  <a:pt x="856420" y="0"/>
                </a:cubicBezTo>
                <a:cubicBezTo>
                  <a:pt x="990276" y="2109"/>
                  <a:pt x="1399338" y="-6339"/>
                  <a:pt x="1766367" y="0"/>
                </a:cubicBezTo>
                <a:cubicBezTo>
                  <a:pt x="2133396" y="6339"/>
                  <a:pt x="2133078" y="18687"/>
                  <a:pt x="2315011" y="0"/>
                </a:cubicBezTo>
                <a:cubicBezTo>
                  <a:pt x="2496944" y="-18687"/>
                  <a:pt x="2659842" y="19583"/>
                  <a:pt x="2863655" y="0"/>
                </a:cubicBezTo>
                <a:cubicBezTo>
                  <a:pt x="3067468" y="-19583"/>
                  <a:pt x="3399062" y="31422"/>
                  <a:pt x="3773601" y="0"/>
                </a:cubicBezTo>
                <a:cubicBezTo>
                  <a:pt x="4148140" y="-31422"/>
                  <a:pt x="3998212" y="16901"/>
                  <a:pt x="4201812" y="0"/>
                </a:cubicBezTo>
                <a:cubicBezTo>
                  <a:pt x="4405412" y="-16901"/>
                  <a:pt x="4904160" y="15942"/>
                  <a:pt x="5111758" y="0"/>
                </a:cubicBezTo>
                <a:cubicBezTo>
                  <a:pt x="5319356" y="-15942"/>
                  <a:pt x="5598525" y="44569"/>
                  <a:pt x="6021704" y="0"/>
                </a:cubicBezTo>
                <a:cubicBezTo>
                  <a:pt x="6444883" y="-44569"/>
                  <a:pt x="6374490" y="3238"/>
                  <a:pt x="6690783" y="0"/>
                </a:cubicBezTo>
                <a:cubicBezTo>
                  <a:pt x="7007076" y="-3238"/>
                  <a:pt x="7272561" y="-20309"/>
                  <a:pt x="7600729" y="0"/>
                </a:cubicBezTo>
                <a:cubicBezTo>
                  <a:pt x="7928897" y="20309"/>
                  <a:pt x="8012243" y="-23324"/>
                  <a:pt x="8149373" y="0"/>
                </a:cubicBezTo>
                <a:cubicBezTo>
                  <a:pt x="8286503" y="23324"/>
                  <a:pt x="8466685" y="25403"/>
                  <a:pt x="8698018" y="0"/>
                </a:cubicBezTo>
                <a:cubicBezTo>
                  <a:pt x="8929352" y="-25403"/>
                  <a:pt x="9243492" y="31196"/>
                  <a:pt x="9487530" y="0"/>
                </a:cubicBezTo>
                <a:cubicBezTo>
                  <a:pt x="9731568" y="-31196"/>
                  <a:pt x="9847972" y="20692"/>
                  <a:pt x="10036174" y="0"/>
                </a:cubicBezTo>
                <a:cubicBezTo>
                  <a:pt x="10224376" y="-20692"/>
                  <a:pt x="10497588" y="33078"/>
                  <a:pt x="10946121" y="0"/>
                </a:cubicBezTo>
                <a:cubicBezTo>
                  <a:pt x="11394654" y="-33078"/>
                  <a:pt x="11662852" y="-47636"/>
                  <a:pt x="12043409" y="0"/>
                </a:cubicBezTo>
                <a:cubicBezTo>
                  <a:pt x="12049096" y="195846"/>
                  <a:pt x="12026976" y="408362"/>
                  <a:pt x="12043409" y="668828"/>
                </a:cubicBezTo>
                <a:cubicBezTo>
                  <a:pt x="12059842" y="929294"/>
                  <a:pt x="12055654" y="1099326"/>
                  <a:pt x="12043409" y="1404539"/>
                </a:cubicBezTo>
                <a:cubicBezTo>
                  <a:pt x="12031164" y="1709752"/>
                  <a:pt x="12027301" y="1698582"/>
                  <a:pt x="12043409" y="1872719"/>
                </a:cubicBezTo>
                <a:cubicBezTo>
                  <a:pt x="12059517" y="2046856"/>
                  <a:pt x="12068018" y="2225773"/>
                  <a:pt x="12043409" y="2407782"/>
                </a:cubicBezTo>
                <a:cubicBezTo>
                  <a:pt x="12018800" y="2589791"/>
                  <a:pt x="12069803" y="2979965"/>
                  <a:pt x="12043409" y="3143493"/>
                </a:cubicBezTo>
                <a:cubicBezTo>
                  <a:pt x="12017015" y="3307021"/>
                  <a:pt x="12017626" y="3581305"/>
                  <a:pt x="12043409" y="3745438"/>
                </a:cubicBezTo>
                <a:cubicBezTo>
                  <a:pt x="12069192" y="3909571"/>
                  <a:pt x="12062322" y="4050508"/>
                  <a:pt x="12043409" y="4280500"/>
                </a:cubicBezTo>
                <a:cubicBezTo>
                  <a:pt x="12024496" y="4510492"/>
                  <a:pt x="12064013" y="4756352"/>
                  <a:pt x="12043409" y="5016212"/>
                </a:cubicBezTo>
                <a:cubicBezTo>
                  <a:pt x="12022805" y="5276072"/>
                  <a:pt x="12018136" y="5544197"/>
                  <a:pt x="12043409" y="5685040"/>
                </a:cubicBezTo>
                <a:cubicBezTo>
                  <a:pt x="12068682" y="5825883"/>
                  <a:pt x="12075538" y="6448421"/>
                  <a:pt x="12043409" y="6688282"/>
                </a:cubicBezTo>
                <a:cubicBezTo>
                  <a:pt x="11799141" y="6650349"/>
                  <a:pt x="11364594" y="6658617"/>
                  <a:pt x="11133463" y="6688282"/>
                </a:cubicBezTo>
                <a:cubicBezTo>
                  <a:pt x="10902332" y="6717947"/>
                  <a:pt x="10722560" y="6661999"/>
                  <a:pt x="10343950" y="6688282"/>
                </a:cubicBezTo>
                <a:cubicBezTo>
                  <a:pt x="9965340" y="6714565"/>
                  <a:pt x="10012007" y="6691983"/>
                  <a:pt x="9915740" y="6688282"/>
                </a:cubicBezTo>
                <a:cubicBezTo>
                  <a:pt x="9819473" y="6684582"/>
                  <a:pt x="9378132" y="6691344"/>
                  <a:pt x="9126228" y="6688282"/>
                </a:cubicBezTo>
                <a:cubicBezTo>
                  <a:pt x="8874324" y="6685220"/>
                  <a:pt x="8934441" y="6676814"/>
                  <a:pt x="8818452" y="6688282"/>
                </a:cubicBezTo>
                <a:cubicBezTo>
                  <a:pt x="8702463" y="6699750"/>
                  <a:pt x="8275666" y="6722783"/>
                  <a:pt x="8028939" y="6688282"/>
                </a:cubicBezTo>
                <a:cubicBezTo>
                  <a:pt x="7782212" y="6653781"/>
                  <a:pt x="7720650" y="6684738"/>
                  <a:pt x="7600729" y="6688282"/>
                </a:cubicBezTo>
                <a:cubicBezTo>
                  <a:pt x="7480808" y="6691827"/>
                  <a:pt x="7359732" y="6682251"/>
                  <a:pt x="7292953" y="6688282"/>
                </a:cubicBezTo>
                <a:cubicBezTo>
                  <a:pt x="7226174" y="6694313"/>
                  <a:pt x="6953439" y="6685747"/>
                  <a:pt x="6864743" y="6688282"/>
                </a:cubicBezTo>
                <a:cubicBezTo>
                  <a:pt x="6776047" y="6690818"/>
                  <a:pt x="6283748" y="6705773"/>
                  <a:pt x="6075231" y="6688282"/>
                </a:cubicBezTo>
                <a:cubicBezTo>
                  <a:pt x="5866714" y="6670791"/>
                  <a:pt x="5829350" y="6669412"/>
                  <a:pt x="5647021" y="6688282"/>
                </a:cubicBezTo>
                <a:cubicBezTo>
                  <a:pt x="5464692" y="6707153"/>
                  <a:pt x="5472614" y="6681669"/>
                  <a:pt x="5339245" y="6688282"/>
                </a:cubicBezTo>
                <a:cubicBezTo>
                  <a:pt x="5205876" y="6694895"/>
                  <a:pt x="5098155" y="6698180"/>
                  <a:pt x="4911035" y="6688282"/>
                </a:cubicBezTo>
                <a:cubicBezTo>
                  <a:pt x="4723915" y="6678385"/>
                  <a:pt x="4545876" y="6669809"/>
                  <a:pt x="4362390" y="6688282"/>
                </a:cubicBezTo>
                <a:cubicBezTo>
                  <a:pt x="4178904" y="6706755"/>
                  <a:pt x="3906699" y="6711969"/>
                  <a:pt x="3693312" y="6688282"/>
                </a:cubicBezTo>
                <a:cubicBezTo>
                  <a:pt x="3479925" y="6664595"/>
                  <a:pt x="3383043" y="6690040"/>
                  <a:pt x="3265102" y="6688282"/>
                </a:cubicBezTo>
                <a:cubicBezTo>
                  <a:pt x="3147161" y="6686525"/>
                  <a:pt x="2611354" y="6669710"/>
                  <a:pt x="2355156" y="6688282"/>
                </a:cubicBezTo>
                <a:cubicBezTo>
                  <a:pt x="2098958" y="6706854"/>
                  <a:pt x="1827363" y="6721282"/>
                  <a:pt x="1686077" y="6688282"/>
                </a:cubicBezTo>
                <a:cubicBezTo>
                  <a:pt x="1544791" y="6655282"/>
                  <a:pt x="1064503" y="6691421"/>
                  <a:pt x="776131" y="6688282"/>
                </a:cubicBezTo>
                <a:cubicBezTo>
                  <a:pt x="487759" y="6685143"/>
                  <a:pt x="303281" y="6664978"/>
                  <a:pt x="0" y="6688282"/>
                </a:cubicBezTo>
                <a:cubicBezTo>
                  <a:pt x="2052" y="6488224"/>
                  <a:pt x="-4118" y="6367397"/>
                  <a:pt x="0" y="6086337"/>
                </a:cubicBezTo>
                <a:cubicBezTo>
                  <a:pt x="4118" y="5805277"/>
                  <a:pt x="-3449" y="5660427"/>
                  <a:pt x="0" y="5484391"/>
                </a:cubicBezTo>
                <a:cubicBezTo>
                  <a:pt x="3449" y="5308355"/>
                  <a:pt x="23238" y="4912033"/>
                  <a:pt x="0" y="4748680"/>
                </a:cubicBezTo>
                <a:cubicBezTo>
                  <a:pt x="-23238" y="4585327"/>
                  <a:pt x="10303" y="4327506"/>
                  <a:pt x="0" y="4079852"/>
                </a:cubicBezTo>
                <a:cubicBezTo>
                  <a:pt x="-10303" y="3832198"/>
                  <a:pt x="1700" y="3633875"/>
                  <a:pt x="0" y="3277258"/>
                </a:cubicBezTo>
                <a:cubicBezTo>
                  <a:pt x="-1700" y="2920641"/>
                  <a:pt x="8916" y="2809646"/>
                  <a:pt x="0" y="2474664"/>
                </a:cubicBezTo>
                <a:cubicBezTo>
                  <a:pt x="-8916" y="2139682"/>
                  <a:pt x="-10322" y="2096149"/>
                  <a:pt x="0" y="1738953"/>
                </a:cubicBezTo>
                <a:cubicBezTo>
                  <a:pt x="10322" y="1381757"/>
                  <a:pt x="29889" y="1313012"/>
                  <a:pt x="0" y="1003242"/>
                </a:cubicBezTo>
                <a:cubicBezTo>
                  <a:pt x="-29889" y="693472"/>
                  <a:pt x="-12055" y="430004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24728-5CC8-F44E-BB5B-EEBA503B38C4}"/>
              </a:ext>
            </a:extLst>
          </p:cNvPr>
          <p:cNvSpPr txBox="1"/>
          <p:nvPr/>
        </p:nvSpPr>
        <p:spPr>
          <a:xfrm>
            <a:off x="9084545" y="6495945"/>
            <a:ext cx="3283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rPr>
              <a:t>F</a:t>
            </a:r>
            <a:r>
              <a:rPr lang="en-FR" sz="1100" dirty="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rPr>
              <a:t>ront-end-flashcard.io | Yan Holtz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5C607-0DED-C845-8267-3D26B400A1E4}"/>
              </a:ext>
            </a:extLst>
          </p:cNvPr>
          <p:cNvSpPr txBox="1"/>
          <p:nvPr/>
        </p:nvSpPr>
        <p:spPr>
          <a:xfrm>
            <a:off x="2528189" y="384912"/>
            <a:ext cx="2306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en-GB" sz="1800" dirty="0"/>
              <a:t>I</a:t>
            </a:r>
            <a:r>
              <a:rPr lang="en-FR" sz="1800" dirty="0"/>
              <a:t>nput can be a number or a string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34B7C7-566A-674B-91D3-2F22E4C33B7D}"/>
              </a:ext>
            </a:extLst>
          </p:cNvPr>
          <p:cNvGrpSpPr/>
          <p:nvPr/>
        </p:nvGrpSpPr>
        <p:grpSpPr>
          <a:xfrm>
            <a:off x="1944833" y="659770"/>
            <a:ext cx="434685" cy="363788"/>
            <a:chOff x="6173931" y="768927"/>
            <a:chExt cx="798369" cy="79836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31F57D6-2C11-9E40-B752-1D5D068AB3FE}"/>
                </a:ext>
              </a:extLst>
            </p:cNvPr>
            <p:cNvSpPr/>
            <p:nvPr/>
          </p:nvSpPr>
          <p:spPr>
            <a:xfrm>
              <a:off x="6173931" y="768927"/>
              <a:ext cx="798369" cy="798369"/>
            </a:xfrm>
            <a:custGeom>
              <a:avLst/>
              <a:gdLst>
                <a:gd name="connsiteX0" fmla="*/ 0 w 798369"/>
                <a:gd name="connsiteY0" fmla="*/ 399185 h 798369"/>
                <a:gd name="connsiteX1" fmla="*/ 399185 w 798369"/>
                <a:gd name="connsiteY1" fmla="*/ 0 h 798369"/>
                <a:gd name="connsiteX2" fmla="*/ 798370 w 798369"/>
                <a:gd name="connsiteY2" fmla="*/ 399185 h 798369"/>
                <a:gd name="connsiteX3" fmla="*/ 399185 w 798369"/>
                <a:gd name="connsiteY3" fmla="*/ 798370 h 798369"/>
                <a:gd name="connsiteX4" fmla="*/ 0 w 798369"/>
                <a:gd name="connsiteY4" fmla="*/ 399185 h 79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369" h="798369" extrusionOk="0">
                  <a:moveTo>
                    <a:pt x="0" y="399185"/>
                  </a:moveTo>
                  <a:cubicBezTo>
                    <a:pt x="-42579" y="152458"/>
                    <a:pt x="168769" y="3735"/>
                    <a:pt x="399185" y="0"/>
                  </a:cubicBezTo>
                  <a:cubicBezTo>
                    <a:pt x="628261" y="1813"/>
                    <a:pt x="765329" y="179772"/>
                    <a:pt x="798370" y="399185"/>
                  </a:cubicBezTo>
                  <a:cubicBezTo>
                    <a:pt x="773562" y="643876"/>
                    <a:pt x="615306" y="822377"/>
                    <a:pt x="399185" y="798370"/>
                  </a:cubicBezTo>
                  <a:cubicBezTo>
                    <a:pt x="170681" y="793971"/>
                    <a:pt x="8526" y="623723"/>
                    <a:pt x="0" y="399185"/>
                  </a:cubicBezTo>
                  <a:close/>
                </a:path>
              </a:pathLst>
            </a:custGeom>
            <a:noFill/>
            <a:ln w="34925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D7E156-054F-E54F-B787-C49043372807}"/>
                </a:ext>
              </a:extLst>
            </p:cNvPr>
            <p:cNvSpPr txBox="1"/>
            <p:nvPr/>
          </p:nvSpPr>
          <p:spPr>
            <a:xfrm>
              <a:off x="6288957" y="795901"/>
              <a:ext cx="270164" cy="74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FR"/>
              </a:defPPr>
              <a:lvl1pPr>
                <a:defRPr sz="1400">
                  <a:latin typeface="PT Mono" panose="02060509020205020204" pitchFamily="49" charset="77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FR" sz="1600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6D3D47-0554-E846-B37E-C3BE25F66480}"/>
              </a:ext>
            </a:extLst>
          </p:cNvPr>
          <p:cNvCxnSpPr/>
          <p:nvPr/>
        </p:nvCxnSpPr>
        <p:spPr>
          <a:xfrm>
            <a:off x="4055783" y="1083934"/>
            <a:ext cx="1911927" cy="1383722"/>
          </a:xfrm>
          <a:prstGeom prst="straightConnector1">
            <a:avLst/>
          </a:prstGeom>
          <a:ln w="25400" cmpd="dbl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9B74321-9E83-124A-8C23-7CFCE364B0AC}"/>
              </a:ext>
            </a:extLst>
          </p:cNvPr>
          <p:cNvSpPr txBox="1"/>
          <p:nvPr/>
        </p:nvSpPr>
        <p:spPr>
          <a:xfrm>
            <a:off x="7508874" y="471054"/>
            <a:ext cx="4670194" cy="954107"/>
          </a:xfrm>
          <a:custGeom>
            <a:avLst/>
            <a:gdLst>
              <a:gd name="connsiteX0" fmla="*/ 0 w 4670194"/>
              <a:gd name="connsiteY0" fmla="*/ 0 h 954107"/>
              <a:gd name="connsiteX1" fmla="*/ 620469 w 4670194"/>
              <a:gd name="connsiteY1" fmla="*/ 0 h 954107"/>
              <a:gd name="connsiteX2" fmla="*/ 1147533 w 4670194"/>
              <a:gd name="connsiteY2" fmla="*/ 0 h 954107"/>
              <a:gd name="connsiteX3" fmla="*/ 1908108 w 4670194"/>
              <a:gd name="connsiteY3" fmla="*/ 0 h 954107"/>
              <a:gd name="connsiteX4" fmla="*/ 2528576 w 4670194"/>
              <a:gd name="connsiteY4" fmla="*/ 0 h 954107"/>
              <a:gd name="connsiteX5" fmla="*/ 3149045 w 4670194"/>
              <a:gd name="connsiteY5" fmla="*/ 0 h 954107"/>
              <a:gd name="connsiteX6" fmla="*/ 3909620 w 4670194"/>
              <a:gd name="connsiteY6" fmla="*/ 0 h 954107"/>
              <a:gd name="connsiteX7" fmla="*/ 4670194 w 4670194"/>
              <a:gd name="connsiteY7" fmla="*/ 0 h 954107"/>
              <a:gd name="connsiteX8" fmla="*/ 4670194 w 4670194"/>
              <a:gd name="connsiteY8" fmla="*/ 496136 h 954107"/>
              <a:gd name="connsiteX9" fmla="*/ 4670194 w 4670194"/>
              <a:gd name="connsiteY9" fmla="*/ 954107 h 954107"/>
              <a:gd name="connsiteX10" fmla="*/ 4096427 w 4670194"/>
              <a:gd name="connsiteY10" fmla="*/ 954107 h 954107"/>
              <a:gd name="connsiteX11" fmla="*/ 3429257 w 4670194"/>
              <a:gd name="connsiteY11" fmla="*/ 954107 h 954107"/>
              <a:gd name="connsiteX12" fmla="*/ 2808788 w 4670194"/>
              <a:gd name="connsiteY12" fmla="*/ 954107 h 954107"/>
              <a:gd name="connsiteX13" fmla="*/ 2048214 w 4670194"/>
              <a:gd name="connsiteY13" fmla="*/ 954107 h 954107"/>
              <a:gd name="connsiteX14" fmla="*/ 1287639 w 4670194"/>
              <a:gd name="connsiteY14" fmla="*/ 954107 h 954107"/>
              <a:gd name="connsiteX15" fmla="*/ 713873 w 4670194"/>
              <a:gd name="connsiteY15" fmla="*/ 954107 h 954107"/>
              <a:gd name="connsiteX16" fmla="*/ 0 w 4670194"/>
              <a:gd name="connsiteY16" fmla="*/ 954107 h 954107"/>
              <a:gd name="connsiteX17" fmla="*/ 0 w 4670194"/>
              <a:gd name="connsiteY17" fmla="*/ 457971 h 954107"/>
              <a:gd name="connsiteX18" fmla="*/ 0 w 4670194"/>
              <a:gd name="connsiteY18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670194" h="954107" extrusionOk="0">
                <a:moveTo>
                  <a:pt x="0" y="0"/>
                </a:moveTo>
                <a:cubicBezTo>
                  <a:pt x="164924" y="12349"/>
                  <a:pt x="340307" y="4675"/>
                  <a:pt x="620469" y="0"/>
                </a:cubicBezTo>
                <a:cubicBezTo>
                  <a:pt x="900631" y="-4675"/>
                  <a:pt x="920335" y="18625"/>
                  <a:pt x="1147533" y="0"/>
                </a:cubicBezTo>
                <a:cubicBezTo>
                  <a:pt x="1374731" y="-18625"/>
                  <a:pt x="1655383" y="19822"/>
                  <a:pt x="1908108" y="0"/>
                </a:cubicBezTo>
                <a:cubicBezTo>
                  <a:pt x="2160834" y="-19822"/>
                  <a:pt x="2378866" y="-13260"/>
                  <a:pt x="2528576" y="0"/>
                </a:cubicBezTo>
                <a:cubicBezTo>
                  <a:pt x="2678286" y="13260"/>
                  <a:pt x="2856823" y="-23270"/>
                  <a:pt x="3149045" y="0"/>
                </a:cubicBezTo>
                <a:cubicBezTo>
                  <a:pt x="3441267" y="23270"/>
                  <a:pt x="3571936" y="-12070"/>
                  <a:pt x="3909620" y="0"/>
                </a:cubicBezTo>
                <a:cubicBezTo>
                  <a:pt x="4247305" y="12070"/>
                  <a:pt x="4305930" y="23120"/>
                  <a:pt x="4670194" y="0"/>
                </a:cubicBezTo>
                <a:cubicBezTo>
                  <a:pt x="4676583" y="229241"/>
                  <a:pt x="4654060" y="299532"/>
                  <a:pt x="4670194" y="496136"/>
                </a:cubicBezTo>
                <a:cubicBezTo>
                  <a:pt x="4686328" y="692740"/>
                  <a:pt x="4683264" y="757866"/>
                  <a:pt x="4670194" y="954107"/>
                </a:cubicBezTo>
                <a:cubicBezTo>
                  <a:pt x="4453397" y="968214"/>
                  <a:pt x="4278985" y="953506"/>
                  <a:pt x="4096427" y="954107"/>
                </a:cubicBezTo>
                <a:cubicBezTo>
                  <a:pt x="3913869" y="954708"/>
                  <a:pt x="3709920" y="974780"/>
                  <a:pt x="3429257" y="954107"/>
                </a:cubicBezTo>
                <a:cubicBezTo>
                  <a:pt x="3148594" y="933435"/>
                  <a:pt x="2965959" y="965555"/>
                  <a:pt x="2808788" y="954107"/>
                </a:cubicBezTo>
                <a:cubicBezTo>
                  <a:pt x="2651617" y="942659"/>
                  <a:pt x="2203914" y="983920"/>
                  <a:pt x="2048214" y="954107"/>
                </a:cubicBezTo>
                <a:cubicBezTo>
                  <a:pt x="1892514" y="924294"/>
                  <a:pt x="1462164" y="918280"/>
                  <a:pt x="1287639" y="954107"/>
                </a:cubicBezTo>
                <a:cubicBezTo>
                  <a:pt x="1113114" y="989934"/>
                  <a:pt x="857794" y="959373"/>
                  <a:pt x="713873" y="954107"/>
                </a:cubicBezTo>
                <a:cubicBezTo>
                  <a:pt x="569952" y="948841"/>
                  <a:pt x="160784" y="968860"/>
                  <a:pt x="0" y="954107"/>
                </a:cubicBezTo>
                <a:cubicBezTo>
                  <a:pt x="-14751" y="724221"/>
                  <a:pt x="6196" y="664065"/>
                  <a:pt x="0" y="457971"/>
                </a:cubicBezTo>
                <a:cubicBezTo>
                  <a:pt x="-6196" y="251877"/>
                  <a:pt x="-6467" y="151537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fr-FR" sz="2800" b="1" dirty="0">
                <a:solidFill>
                  <a:schemeClr val="accent2">
                    <a:lumMod val="75000"/>
                  </a:schemeClr>
                </a:solidFill>
              </a:rPr>
              <a:t>NARROWING </a:t>
            </a:r>
            <a:r>
              <a:rPr lang="fr-FR" sz="2800" b="1" dirty="0" err="1">
                <a:solidFill>
                  <a:schemeClr val="accent2">
                    <a:lumMod val="75000"/>
                  </a:schemeClr>
                </a:solidFill>
              </a:rPr>
              <a:t>with</a:t>
            </a:r>
            <a:r>
              <a:rPr lang="fr-FR" sz="2800" b="1" dirty="0">
                <a:solidFill>
                  <a:schemeClr val="accent2">
                    <a:lumMod val="75000"/>
                  </a:schemeClr>
                </a:solidFill>
              </a:rPr>
              <a:t> INSTANCE OF</a:t>
            </a:r>
            <a:endParaRPr lang="en-FR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3634FB4-12E0-0D40-BE9B-20C7ED819837}"/>
              </a:ext>
            </a:extLst>
          </p:cNvPr>
          <p:cNvCxnSpPr/>
          <p:nvPr/>
        </p:nvCxnSpPr>
        <p:spPr>
          <a:xfrm flipV="1">
            <a:off x="7398327" y="1044076"/>
            <a:ext cx="4197928" cy="7971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85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7BAF20-EEAD-7A41-B964-5EA6F9C73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59" y="100445"/>
            <a:ext cx="875498" cy="7412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148FF9-C351-B349-80E5-514CC8C4A314}"/>
              </a:ext>
            </a:extLst>
          </p:cNvPr>
          <p:cNvSpPr/>
          <p:nvPr/>
        </p:nvSpPr>
        <p:spPr>
          <a:xfrm>
            <a:off x="84859" y="69273"/>
            <a:ext cx="12043409" cy="6688282"/>
          </a:xfrm>
          <a:custGeom>
            <a:avLst/>
            <a:gdLst>
              <a:gd name="connsiteX0" fmla="*/ 0 w 12043409"/>
              <a:gd name="connsiteY0" fmla="*/ 0 h 6688282"/>
              <a:gd name="connsiteX1" fmla="*/ 548644 w 12043409"/>
              <a:gd name="connsiteY1" fmla="*/ 0 h 6688282"/>
              <a:gd name="connsiteX2" fmla="*/ 856420 w 12043409"/>
              <a:gd name="connsiteY2" fmla="*/ 0 h 6688282"/>
              <a:gd name="connsiteX3" fmla="*/ 1766367 w 12043409"/>
              <a:gd name="connsiteY3" fmla="*/ 0 h 6688282"/>
              <a:gd name="connsiteX4" fmla="*/ 2315011 w 12043409"/>
              <a:gd name="connsiteY4" fmla="*/ 0 h 6688282"/>
              <a:gd name="connsiteX5" fmla="*/ 2863655 w 12043409"/>
              <a:gd name="connsiteY5" fmla="*/ 0 h 6688282"/>
              <a:gd name="connsiteX6" fmla="*/ 3773601 w 12043409"/>
              <a:gd name="connsiteY6" fmla="*/ 0 h 6688282"/>
              <a:gd name="connsiteX7" fmla="*/ 4201812 w 12043409"/>
              <a:gd name="connsiteY7" fmla="*/ 0 h 6688282"/>
              <a:gd name="connsiteX8" fmla="*/ 5111758 w 12043409"/>
              <a:gd name="connsiteY8" fmla="*/ 0 h 6688282"/>
              <a:gd name="connsiteX9" fmla="*/ 6021704 w 12043409"/>
              <a:gd name="connsiteY9" fmla="*/ 0 h 6688282"/>
              <a:gd name="connsiteX10" fmla="*/ 6690783 w 12043409"/>
              <a:gd name="connsiteY10" fmla="*/ 0 h 6688282"/>
              <a:gd name="connsiteX11" fmla="*/ 7600729 w 12043409"/>
              <a:gd name="connsiteY11" fmla="*/ 0 h 6688282"/>
              <a:gd name="connsiteX12" fmla="*/ 8149373 w 12043409"/>
              <a:gd name="connsiteY12" fmla="*/ 0 h 6688282"/>
              <a:gd name="connsiteX13" fmla="*/ 8698018 w 12043409"/>
              <a:gd name="connsiteY13" fmla="*/ 0 h 6688282"/>
              <a:gd name="connsiteX14" fmla="*/ 9487530 w 12043409"/>
              <a:gd name="connsiteY14" fmla="*/ 0 h 6688282"/>
              <a:gd name="connsiteX15" fmla="*/ 10036174 w 12043409"/>
              <a:gd name="connsiteY15" fmla="*/ 0 h 6688282"/>
              <a:gd name="connsiteX16" fmla="*/ 10946121 w 12043409"/>
              <a:gd name="connsiteY16" fmla="*/ 0 h 6688282"/>
              <a:gd name="connsiteX17" fmla="*/ 12043409 w 12043409"/>
              <a:gd name="connsiteY17" fmla="*/ 0 h 6688282"/>
              <a:gd name="connsiteX18" fmla="*/ 12043409 w 12043409"/>
              <a:gd name="connsiteY18" fmla="*/ 668828 h 6688282"/>
              <a:gd name="connsiteX19" fmla="*/ 12043409 w 12043409"/>
              <a:gd name="connsiteY19" fmla="*/ 1404539 h 6688282"/>
              <a:gd name="connsiteX20" fmla="*/ 12043409 w 12043409"/>
              <a:gd name="connsiteY20" fmla="*/ 1872719 h 6688282"/>
              <a:gd name="connsiteX21" fmla="*/ 12043409 w 12043409"/>
              <a:gd name="connsiteY21" fmla="*/ 2407782 h 6688282"/>
              <a:gd name="connsiteX22" fmla="*/ 12043409 w 12043409"/>
              <a:gd name="connsiteY22" fmla="*/ 3143493 h 6688282"/>
              <a:gd name="connsiteX23" fmla="*/ 12043409 w 12043409"/>
              <a:gd name="connsiteY23" fmla="*/ 3745438 h 6688282"/>
              <a:gd name="connsiteX24" fmla="*/ 12043409 w 12043409"/>
              <a:gd name="connsiteY24" fmla="*/ 4280500 h 6688282"/>
              <a:gd name="connsiteX25" fmla="*/ 12043409 w 12043409"/>
              <a:gd name="connsiteY25" fmla="*/ 5016212 h 6688282"/>
              <a:gd name="connsiteX26" fmla="*/ 12043409 w 12043409"/>
              <a:gd name="connsiteY26" fmla="*/ 5685040 h 6688282"/>
              <a:gd name="connsiteX27" fmla="*/ 12043409 w 12043409"/>
              <a:gd name="connsiteY27" fmla="*/ 6688282 h 6688282"/>
              <a:gd name="connsiteX28" fmla="*/ 11133463 w 12043409"/>
              <a:gd name="connsiteY28" fmla="*/ 6688282 h 6688282"/>
              <a:gd name="connsiteX29" fmla="*/ 10343950 w 12043409"/>
              <a:gd name="connsiteY29" fmla="*/ 6688282 h 6688282"/>
              <a:gd name="connsiteX30" fmla="*/ 9915740 w 12043409"/>
              <a:gd name="connsiteY30" fmla="*/ 6688282 h 6688282"/>
              <a:gd name="connsiteX31" fmla="*/ 9126228 w 12043409"/>
              <a:gd name="connsiteY31" fmla="*/ 6688282 h 6688282"/>
              <a:gd name="connsiteX32" fmla="*/ 8818452 w 12043409"/>
              <a:gd name="connsiteY32" fmla="*/ 6688282 h 6688282"/>
              <a:gd name="connsiteX33" fmla="*/ 8028939 w 12043409"/>
              <a:gd name="connsiteY33" fmla="*/ 6688282 h 6688282"/>
              <a:gd name="connsiteX34" fmla="*/ 7600729 w 12043409"/>
              <a:gd name="connsiteY34" fmla="*/ 6688282 h 6688282"/>
              <a:gd name="connsiteX35" fmla="*/ 7292953 w 12043409"/>
              <a:gd name="connsiteY35" fmla="*/ 6688282 h 6688282"/>
              <a:gd name="connsiteX36" fmla="*/ 6864743 w 12043409"/>
              <a:gd name="connsiteY36" fmla="*/ 6688282 h 6688282"/>
              <a:gd name="connsiteX37" fmla="*/ 6075231 w 12043409"/>
              <a:gd name="connsiteY37" fmla="*/ 6688282 h 6688282"/>
              <a:gd name="connsiteX38" fmla="*/ 5647021 w 12043409"/>
              <a:gd name="connsiteY38" fmla="*/ 6688282 h 6688282"/>
              <a:gd name="connsiteX39" fmla="*/ 5339245 w 12043409"/>
              <a:gd name="connsiteY39" fmla="*/ 6688282 h 6688282"/>
              <a:gd name="connsiteX40" fmla="*/ 4911035 w 12043409"/>
              <a:gd name="connsiteY40" fmla="*/ 6688282 h 6688282"/>
              <a:gd name="connsiteX41" fmla="*/ 4362390 w 12043409"/>
              <a:gd name="connsiteY41" fmla="*/ 6688282 h 6688282"/>
              <a:gd name="connsiteX42" fmla="*/ 3693312 w 12043409"/>
              <a:gd name="connsiteY42" fmla="*/ 6688282 h 6688282"/>
              <a:gd name="connsiteX43" fmla="*/ 3265102 w 12043409"/>
              <a:gd name="connsiteY43" fmla="*/ 6688282 h 6688282"/>
              <a:gd name="connsiteX44" fmla="*/ 2355156 w 12043409"/>
              <a:gd name="connsiteY44" fmla="*/ 6688282 h 6688282"/>
              <a:gd name="connsiteX45" fmla="*/ 1686077 w 12043409"/>
              <a:gd name="connsiteY45" fmla="*/ 6688282 h 6688282"/>
              <a:gd name="connsiteX46" fmla="*/ 776131 w 12043409"/>
              <a:gd name="connsiteY46" fmla="*/ 6688282 h 6688282"/>
              <a:gd name="connsiteX47" fmla="*/ 0 w 12043409"/>
              <a:gd name="connsiteY47" fmla="*/ 6688282 h 6688282"/>
              <a:gd name="connsiteX48" fmla="*/ 0 w 12043409"/>
              <a:gd name="connsiteY48" fmla="*/ 6086337 h 6688282"/>
              <a:gd name="connsiteX49" fmla="*/ 0 w 12043409"/>
              <a:gd name="connsiteY49" fmla="*/ 5484391 h 6688282"/>
              <a:gd name="connsiteX50" fmla="*/ 0 w 12043409"/>
              <a:gd name="connsiteY50" fmla="*/ 4748680 h 6688282"/>
              <a:gd name="connsiteX51" fmla="*/ 0 w 12043409"/>
              <a:gd name="connsiteY51" fmla="*/ 4079852 h 6688282"/>
              <a:gd name="connsiteX52" fmla="*/ 0 w 12043409"/>
              <a:gd name="connsiteY52" fmla="*/ 3277258 h 6688282"/>
              <a:gd name="connsiteX53" fmla="*/ 0 w 12043409"/>
              <a:gd name="connsiteY53" fmla="*/ 2474664 h 6688282"/>
              <a:gd name="connsiteX54" fmla="*/ 0 w 12043409"/>
              <a:gd name="connsiteY54" fmla="*/ 1738953 h 6688282"/>
              <a:gd name="connsiteX55" fmla="*/ 0 w 12043409"/>
              <a:gd name="connsiteY55" fmla="*/ 1003242 h 6688282"/>
              <a:gd name="connsiteX56" fmla="*/ 0 w 12043409"/>
              <a:gd name="connsiteY56" fmla="*/ 0 h 6688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043409" h="6688282" extrusionOk="0">
                <a:moveTo>
                  <a:pt x="0" y="0"/>
                </a:moveTo>
                <a:cubicBezTo>
                  <a:pt x="234338" y="26717"/>
                  <a:pt x="330160" y="-2680"/>
                  <a:pt x="548644" y="0"/>
                </a:cubicBezTo>
                <a:cubicBezTo>
                  <a:pt x="767128" y="2680"/>
                  <a:pt x="722564" y="-2109"/>
                  <a:pt x="856420" y="0"/>
                </a:cubicBezTo>
                <a:cubicBezTo>
                  <a:pt x="990276" y="2109"/>
                  <a:pt x="1399338" y="-6339"/>
                  <a:pt x="1766367" y="0"/>
                </a:cubicBezTo>
                <a:cubicBezTo>
                  <a:pt x="2133396" y="6339"/>
                  <a:pt x="2133078" y="18687"/>
                  <a:pt x="2315011" y="0"/>
                </a:cubicBezTo>
                <a:cubicBezTo>
                  <a:pt x="2496944" y="-18687"/>
                  <a:pt x="2659842" y="19583"/>
                  <a:pt x="2863655" y="0"/>
                </a:cubicBezTo>
                <a:cubicBezTo>
                  <a:pt x="3067468" y="-19583"/>
                  <a:pt x="3399062" y="31422"/>
                  <a:pt x="3773601" y="0"/>
                </a:cubicBezTo>
                <a:cubicBezTo>
                  <a:pt x="4148140" y="-31422"/>
                  <a:pt x="3998212" y="16901"/>
                  <a:pt x="4201812" y="0"/>
                </a:cubicBezTo>
                <a:cubicBezTo>
                  <a:pt x="4405412" y="-16901"/>
                  <a:pt x="4904160" y="15942"/>
                  <a:pt x="5111758" y="0"/>
                </a:cubicBezTo>
                <a:cubicBezTo>
                  <a:pt x="5319356" y="-15942"/>
                  <a:pt x="5598525" y="44569"/>
                  <a:pt x="6021704" y="0"/>
                </a:cubicBezTo>
                <a:cubicBezTo>
                  <a:pt x="6444883" y="-44569"/>
                  <a:pt x="6374490" y="3238"/>
                  <a:pt x="6690783" y="0"/>
                </a:cubicBezTo>
                <a:cubicBezTo>
                  <a:pt x="7007076" y="-3238"/>
                  <a:pt x="7272561" y="-20309"/>
                  <a:pt x="7600729" y="0"/>
                </a:cubicBezTo>
                <a:cubicBezTo>
                  <a:pt x="7928897" y="20309"/>
                  <a:pt x="8012243" y="-23324"/>
                  <a:pt x="8149373" y="0"/>
                </a:cubicBezTo>
                <a:cubicBezTo>
                  <a:pt x="8286503" y="23324"/>
                  <a:pt x="8466685" y="25403"/>
                  <a:pt x="8698018" y="0"/>
                </a:cubicBezTo>
                <a:cubicBezTo>
                  <a:pt x="8929352" y="-25403"/>
                  <a:pt x="9243492" y="31196"/>
                  <a:pt x="9487530" y="0"/>
                </a:cubicBezTo>
                <a:cubicBezTo>
                  <a:pt x="9731568" y="-31196"/>
                  <a:pt x="9847972" y="20692"/>
                  <a:pt x="10036174" y="0"/>
                </a:cubicBezTo>
                <a:cubicBezTo>
                  <a:pt x="10224376" y="-20692"/>
                  <a:pt x="10497588" y="33078"/>
                  <a:pt x="10946121" y="0"/>
                </a:cubicBezTo>
                <a:cubicBezTo>
                  <a:pt x="11394654" y="-33078"/>
                  <a:pt x="11662852" y="-47636"/>
                  <a:pt x="12043409" y="0"/>
                </a:cubicBezTo>
                <a:cubicBezTo>
                  <a:pt x="12049096" y="195846"/>
                  <a:pt x="12026976" y="408362"/>
                  <a:pt x="12043409" y="668828"/>
                </a:cubicBezTo>
                <a:cubicBezTo>
                  <a:pt x="12059842" y="929294"/>
                  <a:pt x="12055654" y="1099326"/>
                  <a:pt x="12043409" y="1404539"/>
                </a:cubicBezTo>
                <a:cubicBezTo>
                  <a:pt x="12031164" y="1709752"/>
                  <a:pt x="12027301" y="1698582"/>
                  <a:pt x="12043409" y="1872719"/>
                </a:cubicBezTo>
                <a:cubicBezTo>
                  <a:pt x="12059517" y="2046856"/>
                  <a:pt x="12068018" y="2225773"/>
                  <a:pt x="12043409" y="2407782"/>
                </a:cubicBezTo>
                <a:cubicBezTo>
                  <a:pt x="12018800" y="2589791"/>
                  <a:pt x="12069803" y="2979965"/>
                  <a:pt x="12043409" y="3143493"/>
                </a:cubicBezTo>
                <a:cubicBezTo>
                  <a:pt x="12017015" y="3307021"/>
                  <a:pt x="12017626" y="3581305"/>
                  <a:pt x="12043409" y="3745438"/>
                </a:cubicBezTo>
                <a:cubicBezTo>
                  <a:pt x="12069192" y="3909571"/>
                  <a:pt x="12062322" y="4050508"/>
                  <a:pt x="12043409" y="4280500"/>
                </a:cubicBezTo>
                <a:cubicBezTo>
                  <a:pt x="12024496" y="4510492"/>
                  <a:pt x="12064013" y="4756352"/>
                  <a:pt x="12043409" y="5016212"/>
                </a:cubicBezTo>
                <a:cubicBezTo>
                  <a:pt x="12022805" y="5276072"/>
                  <a:pt x="12018136" y="5544197"/>
                  <a:pt x="12043409" y="5685040"/>
                </a:cubicBezTo>
                <a:cubicBezTo>
                  <a:pt x="12068682" y="5825883"/>
                  <a:pt x="12075538" y="6448421"/>
                  <a:pt x="12043409" y="6688282"/>
                </a:cubicBezTo>
                <a:cubicBezTo>
                  <a:pt x="11799141" y="6650349"/>
                  <a:pt x="11364594" y="6658617"/>
                  <a:pt x="11133463" y="6688282"/>
                </a:cubicBezTo>
                <a:cubicBezTo>
                  <a:pt x="10902332" y="6717947"/>
                  <a:pt x="10722560" y="6661999"/>
                  <a:pt x="10343950" y="6688282"/>
                </a:cubicBezTo>
                <a:cubicBezTo>
                  <a:pt x="9965340" y="6714565"/>
                  <a:pt x="10012007" y="6691983"/>
                  <a:pt x="9915740" y="6688282"/>
                </a:cubicBezTo>
                <a:cubicBezTo>
                  <a:pt x="9819473" y="6684582"/>
                  <a:pt x="9378132" y="6691344"/>
                  <a:pt x="9126228" y="6688282"/>
                </a:cubicBezTo>
                <a:cubicBezTo>
                  <a:pt x="8874324" y="6685220"/>
                  <a:pt x="8934441" y="6676814"/>
                  <a:pt x="8818452" y="6688282"/>
                </a:cubicBezTo>
                <a:cubicBezTo>
                  <a:pt x="8702463" y="6699750"/>
                  <a:pt x="8275666" y="6722783"/>
                  <a:pt x="8028939" y="6688282"/>
                </a:cubicBezTo>
                <a:cubicBezTo>
                  <a:pt x="7782212" y="6653781"/>
                  <a:pt x="7720650" y="6684738"/>
                  <a:pt x="7600729" y="6688282"/>
                </a:cubicBezTo>
                <a:cubicBezTo>
                  <a:pt x="7480808" y="6691827"/>
                  <a:pt x="7359732" y="6682251"/>
                  <a:pt x="7292953" y="6688282"/>
                </a:cubicBezTo>
                <a:cubicBezTo>
                  <a:pt x="7226174" y="6694313"/>
                  <a:pt x="6953439" y="6685747"/>
                  <a:pt x="6864743" y="6688282"/>
                </a:cubicBezTo>
                <a:cubicBezTo>
                  <a:pt x="6776047" y="6690818"/>
                  <a:pt x="6283748" y="6705773"/>
                  <a:pt x="6075231" y="6688282"/>
                </a:cubicBezTo>
                <a:cubicBezTo>
                  <a:pt x="5866714" y="6670791"/>
                  <a:pt x="5829350" y="6669412"/>
                  <a:pt x="5647021" y="6688282"/>
                </a:cubicBezTo>
                <a:cubicBezTo>
                  <a:pt x="5464692" y="6707153"/>
                  <a:pt x="5472614" y="6681669"/>
                  <a:pt x="5339245" y="6688282"/>
                </a:cubicBezTo>
                <a:cubicBezTo>
                  <a:pt x="5205876" y="6694895"/>
                  <a:pt x="5098155" y="6698180"/>
                  <a:pt x="4911035" y="6688282"/>
                </a:cubicBezTo>
                <a:cubicBezTo>
                  <a:pt x="4723915" y="6678385"/>
                  <a:pt x="4545876" y="6669809"/>
                  <a:pt x="4362390" y="6688282"/>
                </a:cubicBezTo>
                <a:cubicBezTo>
                  <a:pt x="4178904" y="6706755"/>
                  <a:pt x="3906699" y="6711969"/>
                  <a:pt x="3693312" y="6688282"/>
                </a:cubicBezTo>
                <a:cubicBezTo>
                  <a:pt x="3479925" y="6664595"/>
                  <a:pt x="3383043" y="6690040"/>
                  <a:pt x="3265102" y="6688282"/>
                </a:cubicBezTo>
                <a:cubicBezTo>
                  <a:pt x="3147161" y="6686525"/>
                  <a:pt x="2611354" y="6669710"/>
                  <a:pt x="2355156" y="6688282"/>
                </a:cubicBezTo>
                <a:cubicBezTo>
                  <a:pt x="2098958" y="6706854"/>
                  <a:pt x="1827363" y="6721282"/>
                  <a:pt x="1686077" y="6688282"/>
                </a:cubicBezTo>
                <a:cubicBezTo>
                  <a:pt x="1544791" y="6655282"/>
                  <a:pt x="1064503" y="6691421"/>
                  <a:pt x="776131" y="6688282"/>
                </a:cubicBezTo>
                <a:cubicBezTo>
                  <a:pt x="487759" y="6685143"/>
                  <a:pt x="303281" y="6664978"/>
                  <a:pt x="0" y="6688282"/>
                </a:cubicBezTo>
                <a:cubicBezTo>
                  <a:pt x="2052" y="6488224"/>
                  <a:pt x="-4118" y="6367397"/>
                  <a:pt x="0" y="6086337"/>
                </a:cubicBezTo>
                <a:cubicBezTo>
                  <a:pt x="4118" y="5805277"/>
                  <a:pt x="-3449" y="5660427"/>
                  <a:pt x="0" y="5484391"/>
                </a:cubicBezTo>
                <a:cubicBezTo>
                  <a:pt x="3449" y="5308355"/>
                  <a:pt x="23238" y="4912033"/>
                  <a:pt x="0" y="4748680"/>
                </a:cubicBezTo>
                <a:cubicBezTo>
                  <a:pt x="-23238" y="4585327"/>
                  <a:pt x="10303" y="4327506"/>
                  <a:pt x="0" y="4079852"/>
                </a:cubicBezTo>
                <a:cubicBezTo>
                  <a:pt x="-10303" y="3832198"/>
                  <a:pt x="1700" y="3633875"/>
                  <a:pt x="0" y="3277258"/>
                </a:cubicBezTo>
                <a:cubicBezTo>
                  <a:pt x="-1700" y="2920641"/>
                  <a:pt x="8916" y="2809646"/>
                  <a:pt x="0" y="2474664"/>
                </a:cubicBezTo>
                <a:cubicBezTo>
                  <a:pt x="-8916" y="2139682"/>
                  <a:pt x="-10322" y="2096149"/>
                  <a:pt x="0" y="1738953"/>
                </a:cubicBezTo>
                <a:cubicBezTo>
                  <a:pt x="10322" y="1381757"/>
                  <a:pt x="29889" y="1313012"/>
                  <a:pt x="0" y="1003242"/>
                </a:cubicBezTo>
                <a:cubicBezTo>
                  <a:pt x="-29889" y="693472"/>
                  <a:pt x="-12055" y="430004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5C607-0DED-C845-8267-3D26B400A1E4}"/>
              </a:ext>
            </a:extLst>
          </p:cNvPr>
          <p:cNvSpPr txBox="1"/>
          <p:nvPr/>
        </p:nvSpPr>
        <p:spPr>
          <a:xfrm>
            <a:off x="2528189" y="384912"/>
            <a:ext cx="2306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en-GB" sz="1800" dirty="0"/>
              <a:t>I</a:t>
            </a:r>
            <a:r>
              <a:rPr lang="en-FR" sz="1800" dirty="0"/>
              <a:t>nput can be a number or a string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34B7C7-566A-674B-91D3-2F22E4C33B7D}"/>
              </a:ext>
            </a:extLst>
          </p:cNvPr>
          <p:cNvGrpSpPr/>
          <p:nvPr/>
        </p:nvGrpSpPr>
        <p:grpSpPr>
          <a:xfrm>
            <a:off x="1944833" y="659770"/>
            <a:ext cx="434685" cy="363788"/>
            <a:chOff x="6173931" y="768927"/>
            <a:chExt cx="798369" cy="79836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31F57D6-2C11-9E40-B752-1D5D068AB3FE}"/>
                </a:ext>
              </a:extLst>
            </p:cNvPr>
            <p:cNvSpPr/>
            <p:nvPr/>
          </p:nvSpPr>
          <p:spPr>
            <a:xfrm>
              <a:off x="6173931" y="768927"/>
              <a:ext cx="798369" cy="798369"/>
            </a:xfrm>
            <a:custGeom>
              <a:avLst/>
              <a:gdLst>
                <a:gd name="connsiteX0" fmla="*/ 0 w 798369"/>
                <a:gd name="connsiteY0" fmla="*/ 399185 h 798369"/>
                <a:gd name="connsiteX1" fmla="*/ 399185 w 798369"/>
                <a:gd name="connsiteY1" fmla="*/ 0 h 798369"/>
                <a:gd name="connsiteX2" fmla="*/ 798370 w 798369"/>
                <a:gd name="connsiteY2" fmla="*/ 399185 h 798369"/>
                <a:gd name="connsiteX3" fmla="*/ 399185 w 798369"/>
                <a:gd name="connsiteY3" fmla="*/ 798370 h 798369"/>
                <a:gd name="connsiteX4" fmla="*/ 0 w 798369"/>
                <a:gd name="connsiteY4" fmla="*/ 399185 h 79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369" h="798369" extrusionOk="0">
                  <a:moveTo>
                    <a:pt x="0" y="399185"/>
                  </a:moveTo>
                  <a:cubicBezTo>
                    <a:pt x="-42579" y="152458"/>
                    <a:pt x="168769" y="3735"/>
                    <a:pt x="399185" y="0"/>
                  </a:cubicBezTo>
                  <a:cubicBezTo>
                    <a:pt x="628261" y="1813"/>
                    <a:pt x="765329" y="179772"/>
                    <a:pt x="798370" y="399185"/>
                  </a:cubicBezTo>
                  <a:cubicBezTo>
                    <a:pt x="773562" y="643876"/>
                    <a:pt x="615306" y="822377"/>
                    <a:pt x="399185" y="798370"/>
                  </a:cubicBezTo>
                  <a:cubicBezTo>
                    <a:pt x="170681" y="793971"/>
                    <a:pt x="8526" y="623723"/>
                    <a:pt x="0" y="399185"/>
                  </a:cubicBezTo>
                  <a:close/>
                </a:path>
              </a:pathLst>
            </a:custGeom>
            <a:noFill/>
            <a:ln w="34925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D7E156-054F-E54F-B787-C49043372807}"/>
                </a:ext>
              </a:extLst>
            </p:cNvPr>
            <p:cNvSpPr txBox="1"/>
            <p:nvPr/>
          </p:nvSpPr>
          <p:spPr>
            <a:xfrm>
              <a:off x="6288957" y="795901"/>
              <a:ext cx="270164" cy="74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FR"/>
              </a:defPPr>
              <a:lvl1pPr>
                <a:defRPr sz="1400">
                  <a:latin typeface="PT Mono" panose="02060509020205020204" pitchFamily="49" charset="77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FR" sz="1600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6D3D47-0554-E846-B37E-C3BE25F66480}"/>
              </a:ext>
            </a:extLst>
          </p:cNvPr>
          <p:cNvCxnSpPr/>
          <p:nvPr/>
        </p:nvCxnSpPr>
        <p:spPr>
          <a:xfrm>
            <a:off x="4055783" y="1083934"/>
            <a:ext cx="1911927" cy="1383722"/>
          </a:xfrm>
          <a:prstGeom prst="straightConnector1">
            <a:avLst/>
          </a:prstGeom>
          <a:ln w="25400" cmpd="dbl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9B74321-9E83-124A-8C23-7CFCE364B0AC}"/>
              </a:ext>
            </a:extLst>
          </p:cNvPr>
          <p:cNvSpPr txBox="1"/>
          <p:nvPr/>
        </p:nvSpPr>
        <p:spPr>
          <a:xfrm>
            <a:off x="7508874" y="471054"/>
            <a:ext cx="4670194" cy="523220"/>
          </a:xfrm>
          <a:custGeom>
            <a:avLst/>
            <a:gdLst>
              <a:gd name="connsiteX0" fmla="*/ 0 w 4670194"/>
              <a:gd name="connsiteY0" fmla="*/ 0 h 523220"/>
              <a:gd name="connsiteX1" fmla="*/ 620469 w 4670194"/>
              <a:gd name="connsiteY1" fmla="*/ 0 h 523220"/>
              <a:gd name="connsiteX2" fmla="*/ 1147533 w 4670194"/>
              <a:gd name="connsiteY2" fmla="*/ 0 h 523220"/>
              <a:gd name="connsiteX3" fmla="*/ 1908108 w 4670194"/>
              <a:gd name="connsiteY3" fmla="*/ 0 h 523220"/>
              <a:gd name="connsiteX4" fmla="*/ 2528576 w 4670194"/>
              <a:gd name="connsiteY4" fmla="*/ 0 h 523220"/>
              <a:gd name="connsiteX5" fmla="*/ 3149045 w 4670194"/>
              <a:gd name="connsiteY5" fmla="*/ 0 h 523220"/>
              <a:gd name="connsiteX6" fmla="*/ 3909620 w 4670194"/>
              <a:gd name="connsiteY6" fmla="*/ 0 h 523220"/>
              <a:gd name="connsiteX7" fmla="*/ 4670194 w 4670194"/>
              <a:gd name="connsiteY7" fmla="*/ 0 h 523220"/>
              <a:gd name="connsiteX8" fmla="*/ 4670194 w 4670194"/>
              <a:gd name="connsiteY8" fmla="*/ 523220 h 523220"/>
              <a:gd name="connsiteX9" fmla="*/ 4096427 w 4670194"/>
              <a:gd name="connsiteY9" fmla="*/ 523220 h 523220"/>
              <a:gd name="connsiteX10" fmla="*/ 3429257 w 4670194"/>
              <a:gd name="connsiteY10" fmla="*/ 523220 h 523220"/>
              <a:gd name="connsiteX11" fmla="*/ 2762086 w 4670194"/>
              <a:gd name="connsiteY11" fmla="*/ 523220 h 523220"/>
              <a:gd name="connsiteX12" fmla="*/ 2141618 w 4670194"/>
              <a:gd name="connsiteY12" fmla="*/ 523220 h 523220"/>
              <a:gd name="connsiteX13" fmla="*/ 1381043 w 4670194"/>
              <a:gd name="connsiteY13" fmla="*/ 523220 h 523220"/>
              <a:gd name="connsiteX14" fmla="*/ 620469 w 4670194"/>
              <a:gd name="connsiteY14" fmla="*/ 523220 h 523220"/>
              <a:gd name="connsiteX15" fmla="*/ 0 w 4670194"/>
              <a:gd name="connsiteY15" fmla="*/ 523220 h 523220"/>
              <a:gd name="connsiteX16" fmla="*/ 0 w 4670194"/>
              <a:gd name="connsiteY1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70194" h="523220" extrusionOk="0">
                <a:moveTo>
                  <a:pt x="0" y="0"/>
                </a:moveTo>
                <a:cubicBezTo>
                  <a:pt x="164924" y="12349"/>
                  <a:pt x="340307" y="4675"/>
                  <a:pt x="620469" y="0"/>
                </a:cubicBezTo>
                <a:cubicBezTo>
                  <a:pt x="900631" y="-4675"/>
                  <a:pt x="920335" y="18625"/>
                  <a:pt x="1147533" y="0"/>
                </a:cubicBezTo>
                <a:cubicBezTo>
                  <a:pt x="1374731" y="-18625"/>
                  <a:pt x="1655383" y="19822"/>
                  <a:pt x="1908108" y="0"/>
                </a:cubicBezTo>
                <a:cubicBezTo>
                  <a:pt x="2160834" y="-19822"/>
                  <a:pt x="2378866" y="-13260"/>
                  <a:pt x="2528576" y="0"/>
                </a:cubicBezTo>
                <a:cubicBezTo>
                  <a:pt x="2678286" y="13260"/>
                  <a:pt x="2856823" y="-23270"/>
                  <a:pt x="3149045" y="0"/>
                </a:cubicBezTo>
                <a:cubicBezTo>
                  <a:pt x="3441267" y="23270"/>
                  <a:pt x="3571936" y="-12070"/>
                  <a:pt x="3909620" y="0"/>
                </a:cubicBezTo>
                <a:cubicBezTo>
                  <a:pt x="4247305" y="12070"/>
                  <a:pt x="4305930" y="23120"/>
                  <a:pt x="4670194" y="0"/>
                </a:cubicBezTo>
                <a:cubicBezTo>
                  <a:pt x="4671388" y="127094"/>
                  <a:pt x="4682856" y="354724"/>
                  <a:pt x="4670194" y="523220"/>
                </a:cubicBezTo>
                <a:cubicBezTo>
                  <a:pt x="4389937" y="499501"/>
                  <a:pt x="4372310" y="501538"/>
                  <a:pt x="4096427" y="523220"/>
                </a:cubicBezTo>
                <a:cubicBezTo>
                  <a:pt x="3820544" y="544902"/>
                  <a:pt x="3688605" y="537842"/>
                  <a:pt x="3429257" y="523220"/>
                </a:cubicBezTo>
                <a:cubicBezTo>
                  <a:pt x="3169909" y="508599"/>
                  <a:pt x="3043594" y="546317"/>
                  <a:pt x="2762086" y="523220"/>
                </a:cubicBezTo>
                <a:cubicBezTo>
                  <a:pt x="2480578" y="500123"/>
                  <a:pt x="2296096" y="530273"/>
                  <a:pt x="2141618" y="523220"/>
                </a:cubicBezTo>
                <a:cubicBezTo>
                  <a:pt x="1987140" y="516167"/>
                  <a:pt x="1538818" y="554635"/>
                  <a:pt x="1381043" y="523220"/>
                </a:cubicBezTo>
                <a:cubicBezTo>
                  <a:pt x="1223269" y="491805"/>
                  <a:pt x="789636" y="486631"/>
                  <a:pt x="620469" y="523220"/>
                </a:cubicBezTo>
                <a:cubicBezTo>
                  <a:pt x="451302" y="559809"/>
                  <a:pt x="255856" y="498849"/>
                  <a:pt x="0" y="523220"/>
                </a:cubicBezTo>
                <a:cubicBezTo>
                  <a:pt x="21996" y="310517"/>
                  <a:pt x="24921" y="157266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fr-FR" sz="2800" b="1" dirty="0">
                <a:solidFill>
                  <a:schemeClr val="accent2">
                    <a:lumMod val="75000"/>
                  </a:schemeClr>
                </a:solidFill>
              </a:rPr>
              <a:t>TYPE PREDICATES</a:t>
            </a:r>
            <a:endParaRPr lang="en-FR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3634FB4-12E0-0D40-BE9B-20C7ED819837}"/>
              </a:ext>
            </a:extLst>
          </p:cNvPr>
          <p:cNvCxnSpPr/>
          <p:nvPr/>
        </p:nvCxnSpPr>
        <p:spPr>
          <a:xfrm flipV="1">
            <a:off x="7398327" y="1044076"/>
            <a:ext cx="4197928" cy="7971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6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1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7BAF20-EEAD-7A41-B964-5EA6F9C73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59" y="100445"/>
            <a:ext cx="875498" cy="7412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85C607-0DED-C845-8267-3D26B400A1E4}"/>
              </a:ext>
            </a:extLst>
          </p:cNvPr>
          <p:cNvSpPr txBox="1"/>
          <p:nvPr/>
        </p:nvSpPr>
        <p:spPr>
          <a:xfrm>
            <a:off x="2528189" y="384912"/>
            <a:ext cx="2306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en-GB" sz="1800" dirty="0"/>
              <a:t>I</a:t>
            </a:r>
            <a:r>
              <a:rPr lang="en-FR" sz="1800" dirty="0"/>
              <a:t>nput can be a number or a string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34B7C7-566A-674B-91D3-2F22E4C33B7D}"/>
              </a:ext>
            </a:extLst>
          </p:cNvPr>
          <p:cNvGrpSpPr/>
          <p:nvPr/>
        </p:nvGrpSpPr>
        <p:grpSpPr>
          <a:xfrm>
            <a:off x="1944833" y="659770"/>
            <a:ext cx="434685" cy="363788"/>
            <a:chOff x="6173931" y="768927"/>
            <a:chExt cx="798369" cy="79836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31F57D6-2C11-9E40-B752-1D5D068AB3FE}"/>
                </a:ext>
              </a:extLst>
            </p:cNvPr>
            <p:cNvSpPr/>
            <p:nvPr/>
          </p:nvSpPr>
          <p:spPr>
            <a:xfrm>
              <a:off x="6173931" y="768927"/>
              <a:ext cx="798369" cy="798369"/>
            </a:xfrm>
            <a:custGeom>
              <a:avLst/>
              <a:gdLst>
                <a:gd name="connsiteX0" fmla="*/ 0 w 798369"/>
                <a:gd name="connsiteY0" fmla="*/ 399185 h 798369"/>
                <a:gd name="connsiteX1" fmla="*/ 399185 w 798369"/>
                <a:gd name="connsiteY1" fmla="*/ 0 h 798369"/>
                <a:gd name="connsiteX2" fmla="*/ 798370 w 798369"/>
                <a:gd name="connsiteY2" fmla="*/ 399185 h 798369"/>
                <a:gd name="connsiteX3" fmla="*/ 399185 w 798369"/>
                <a:gd name="connsiteY3" fmla="*/ 798370 h 798369"/>
                <a:gd name="connsiteX4" fmla="*/ 0 w 798369"/>
                <a:gd name="connsiteY4" fmla="*/ 399185 h 79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369" h="798369" extrusionOk="0">
                  <a:moveTo>
                    <a:pt x="0" y="399185"/>
                  </a:moveTo>
                  <a:cubicBezTo>
                    <a:pt x="-42579" y="152458"/>
                    <a:pt x="168769" y="3735"/>
                    <a:pt x="399185" y="0"/>
                  </a:cubicBezTo>
                  <a:cubicBezTo>
                    <a:pt x="628261" y="1813"/>
                    <a:pt x="765329" y="179772"/>
                    <a:pt x="798370" y="399185"/>
                  </a:cubicBezTo>
                  <a:cubicBezTo>
                    <a:pt x="773562" y="643876"/>
                    <a:pt x="615306" y="822377"/>
                    <a:pt x="399185" y="798370"/>
                  </a:cubicBezTo>
                  <a:cubicBezTo>
                    <a:pt x="170681" y="793971"/>
                    <a:pt x="8526" y="623723"/>
                    <a:pt x="0" y="399185"/>
                  </a:cubicBezTo>
                  <a:close/>
                </a:path>
              </a:pathLst>
            </a:custGeom>
            <a:noFill/>
            <a:ln w="34925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D7E156-054F-E54F-B787-C49043372807}"/>
                </a:ext>
              </a:extLst>
            </p:cNvPr>
            <p:cNvSpPr txBox="1"/>
            <p:nvPr/>
          </p:nvSpPr>
          <p:spPr>
            <a:xfrm>
              <a:off x="6288957" y="795901"/>
              <a:ext cx="270164" cy="74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FR"/>
              </a:defPPr>
              <a:lvl1pPr>
                <a:defRPr sz="1400">
                  <a:latin typeface="PT Mono" panose="02060509020205020204" pitchFamily="49" charset="77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FR" sz="1600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9B74321-9E83-124A-8C23-7CFCE364B0AC}"/>
              </a:ext>
            </a:extLst>
          </p:cNvPr>
          <p:cNvSpPr txBox="1"/>
          <p:nvPr/>
        </p:nvSpPr>
        <p:spPr>
          <a:xfrm>
            <a:off x="7508874" y="471054"/>
            <a:ext cx="4670194" cy="523220"/>
          </a:xfrm>
          <a:custGeom>
            <a:avLst/>
            <a:gdLst>
              <a:gd name="connsiteX0" fmla="*/ 0 w 4670194"/>
              <a:gd name="connsiteY0" fmla="*/ 0 h 523220"/>
              <a:gd name="connsiteX1" fmla="*/ 620469 w 4670194"/>
              <a:gd name="connsiteY1" fmla="*/ 0 h 523220"/>
              <a:gd name="connsiteX2" fmla="*/ 1147533 w 4670194"/>
              <a:gd name="connsiteY2" fmla="*/ 0 h 523220"/>
              <a:gd name="connsiteX3" fmla="*/ 1908108 w 4670194"/>
              <a:gd name="connsiteY3" fmla="*/ 0 h 523220"/>
              <a:gd name="connsiteX4" fmla="*/ 2528576 w 4670194"/>
              <a:gd name="connsiteY4" fmla="*/ 0 h 523220"/>
              <a:gd name="connsiteX5" fmla="*/ 3149045 w 4670194"/>
              <a:gd name="connsiteY5" fmla="*/ 0 h 523220"/>
              <a:gd name="connsiteX6" fmla="*/ 3909620 w 4670194"/>
              <a:gd name="connsiteY6" fmla="*/ 0 h 523220"/>
              <a:gd name="connsiteX7" fmla="*/ 4670194 w 4670194"/>
              <a:gd name="connsiteY7" fmla="*/ 0 h 523220"/>
              <a:gd name="connsiteX8" fmla="*/ 4670194 w 4670194"/>
              <a:gd name="connsiteY8" fmla="*/ 523220 h 523220"/>
              <a:gd name="connsiteX9" fmla="*/ 4096427 w 4670194"/>
              <a:gd name="connsiteY9" fmla="*/ 523220 h 523220"/>
              <a:gd name="connsiteX10" fmla="*/ 3429257 w 4670194"/>
              <a:gd name="connsiteY10" fmla="*/ 523220 h 523220"/>
              <a:gd name="connsiteX11" fmla="*/ 2762086 w 4670194"/>
              <a:gd name="connsiteY11" fmla="*/ 523220 h 523220"/>
              <a:gd name="connsiteX12" fmla="*/ 2141618 w 4670194"/>
              <a:gd name="connsiteY12" fmla="*/ 523220 h 523220"/>
              <a:gd name="connsiteX13" fmla="*/ 1381043 w 4670194"/>
              <a:gd name="connsiteY13" fmla="*/ 523220 h 523220"/>
              <a:gd name="connsiteX14" fmla="*/ 620469 w 4670194"/>
              <a:gd name="connsiteY14" fmla="*/ 523220 h 523220"/>
              <a:gd name="connsiteX15" fmla="*/ 0 w 4670194"/>
              <a:gd name="connsiteY15" fmla="*/ 523220 h 523220"/>
              <a:gd name="connsiteX16" fmla="*/ 0 w 4670194"/>
              <a:gd name="connsiteY1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70194" h="523220" extrusionOk="0">
                <a:moveTo>
                  <a:pt x="0" y="0"/>
                </a:moveTo>
                <a:cubicBezTo>
                  <a:pt x="164924" y="12349"/>
                  <a:pt x="340307" y="4675"/>
                  <a:pt x="620469" y="0"/>
                </a:cubicBezTo>
                <a:cubicBezTo>
                  <a:pt x="900631" y="-4675"/>
                  <a:pt x="920335" y="18625"/>
                  <a:pt x="1147533" y="0"/>
                </a:cubicBezTo>
                <a:cubicBezTo>
                  <a:pt x="1374731" y="-18625"/>
                  <a:pt x="1655383" y="19822"/>
                  <a:pt x="1908108" y="0"/>
                </a:cubicBezTo>
                <a:cubicBezTo>
                  <a:pt x="2160834" y="-19822"/>
                  <a:pt x="2378866" y="-13260"/>
                  <a:pt x="2528576" y="0"/>
                </a:cubicBezTo>
                <a:cubicBezTo>
                  <a:pt x="2678286" y="13260"/>
                  <a:pt x="2856823" y="-23270"/>
                  <a:pt x="3149045" y="0"/>
                </a:cubicBezTo>
                <a:cubicBezTo>
                  <a:pt x="3441267" y="23270"/>
                  <a:pt x="3571936" y="-12070"/>
                  <a:pt x="3909620" y="0"/>
                </a:cubicBezTo>
                <a:cubicBezTo>
                  <a:pt x="4247305" y="12070"/>
                  <a:pt x="4305930" y="23120"/>
                  <a:pt x="4670194" y="0"/>
                </a:cubicBezTo>
                <a:cubicBezTo>
                  <a:pt x="4671388" y="127094"/>
                  <a:pt x="4682856" y="354724"/>
                  <a:pt x="4670194" y="523220"/>
                </a:cubicBezTo>
                <a:cubicBezTo>
                  <a:pt x="4389937" y="499501"/>
                  <a:pt x="4372310" y="501538"/>
                  <a:pt x="4096427" y="523220"/>
                </a:cubicBezTo>
                <a:cubicBezTo>
                  <a:pt x="3820544" y="544902"/>
                  <a:pt x="3688605" y="537842"/>
                  <a:pt x="3429257" y="523220"/>
                </a:cubicBezTo>
                <a:cubicBezTo>
                  <a:pt x="3169909" y="508599"/>
                  <a:pt x="3043594" y="546317"/>
                  <a:pt x="2762086" y="523220"/>
                </a:cubicBezTo>
                <a:cubicBezTo>
                  <a:pt x="2480578" y="500123"/>
                  <a:pt x="2296096" y="530273"/>
                  <a:pt x="2141618" y="523220"/>
                </a:cubicBezTo>
                <a:cubicBezTo>
                  <a:pt x="1987140" y="516167"/>
                  <a:pt x="1538818" y="554635"/>
                  <a:pt x="1381043" y="523220"/>
                </a:cubicBezTo>
                <a:cubicBezTo>
                  <a:pt x="1223269" y="491805"/>
                  <a:pt x="789636" y="486631"/>
                  <a:pt x="620469" y="523220"/>
                </a:cubicBezTo>
                <a:cubicBezTo>
                  <a:pt x="451302" y="559809"/>
                  <a:pt x="255856" y="498849"/>
                  <a:pt x="0" y="523220"/>
                </a:cubicBezTo>
                <a:cubicBezTo>
                  <a:pt x="21996" y="310517"/>
                  <a:pt x="24921" y="157266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en-FR" sz="2800" b="1" dirty="0">
                <a:solidFill>
                  <a:schemeClr val="accent2">
                    <a:lumMod val="75000"/>
                  </a:schemeClr>
                </a:solidFill>
              </a:rPr>
              <a:t>EXTENDS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3634FB4-12E0-0D40-BE9B-20C7ED819837}"/>
              </a:ext>
            </a:extLst>
          </p:cNvPr>
          <p:cNvCxnSpPr/>
          <p:nvPr/>
        </p:nvCxnSpPr>
        <p:spPr>
          <a:xfrm flipV="1">
            <a:off x="7398327" y="1044076"/>
            <a:ext cx="4197928" cy="7971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40C4E61-3301-254E-A911-0D071DEBC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189" y="1662650"/>
            <a:ext cx="7286625" cy="4151274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6E6E9EE5-C1AC-0444-A4E5-27EFF424740D}"/>
              </a:ext>
            </a:extLst>
          </p:cNvPr>
          <p:cNvSpPr/>
          <p:nvPr/>
        </p:nvSpPr>
        <p:spPr>
          <a:xfrm>
            <a:off x="285750" y="2914650"/>
            <a:ext cx="1721711" cy="1885950"/>
          </a:xfrm>
          <a:custGeom>
            <a:avLst/>
            <a:gdLst>
              <a:gd name="connsiteX0" fmla="*/ 0 w 1721711"/>
              <a:gd name="connsiteY0" fmla="*/ 0 h 1885950"/>
              <a:gd name="connsiteX1" fmla="*/ 258658 w 1721711"/>
              <a:gd name="connsiteY1" fmla="*/ 130968 h 1885950"/>
              <a:gd name="connsiteX2" fmla="*/ 387987 w 1721711"/>
              <a:gd name="connsiteY2" fmla="*/ 209550 h 1885950"/>
              <a:gd name="connsiteX3" fmla="*/ 549648 w 1721711"/>
              <a:gd name="connsiteY3" fmla="*/ 288131 h 1885950"/>
              <a:gd name="connsiteX4" fmla="*/ 808306 w 1721711"/>
              <a:gd name="connsiteY4" fmla="*/ 445293 h 1885950"/>
              <a:gd name="connsiteX5" fmla="*/ 937635 w 1721711"/>
              <a:gd name="connsiteY5" fmla="*/ 576262 h 1885950"/>
              <a:gd name="connsiteX6" fmla="*/ 1228626 w 1721711"/>
              <a:gd name="connsiteY6" fmla="*/ 812006 h 1885950"/>
              <a:gd name="connsiteX7" fmla="*/ 1357955 w 1721711"/>
              <a:gd name="connsiteY7" fmla="*/ 942975 h 1885950"/>
              <a:gd name="connsiteX8" fmla="*/ 1584281 w 1721711"/>
              <a:gd name="connsiteY8" fmla="*/ 1204912 h 1885950"/>
              <a:gd name="connsiteX9" fmla="*/ 1648945 w 1721711"/>
              <a:gd name="connsiteY9" fmla="*/ 1362075 h 1885950"/>
              <a:gd name="connsiteX10" fmla="*/ 1713610 w 1721711"/>
              <a:gd name="connsiteY10" fmla="*/ 1440656 h 1885950"/>
              <a:gd name="connsiteX11" fmla="*/ 1713610 w 1721711"/>
              <a:gd name="connsiteY11" fmla="*/ 1885950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21711" h="1885950" extrusionOk="0">
                <a:moveTo>
                  <a:pt x="0" y="0"/>
                </a:moveTo>
                <a:cubicBezTo>
                  <a:pt x="79348" y="39418"/>
                  <a:pt x="169903" y="86837"/>
                  <a:pt x="258658" y="130968"/>
                </a:cubicBezTo>
                <a:cubicBezTo>
                  <a:pt x="308665" y="156273"/>
                  <a:pt x="338791" y="185472"/>
                  <a:pt x="387987" y="209550"/>
                </a:cubicBezTo>
                <a:cubicBezTo>
                  <a:pt x="429325" y="248484"/>
                  <a:pt x="497149" y="263740"/>
                  <a:pt x="549648" y="288131"/>
                </a:cubicBezTo>
                <a:cubicBezTo>
                  <a:pt x="613448" y="324255"/>
                  <a:pt x="748526" y="380720"/>
                  <a:pt x="808306" y="445293"/>
                </a:cubicBezTo>
                <a:cubicBezTo>
                  <a:pt x="864265" y="490474"/>
                  <a:pt x="897970" y="520288"/>
                  <a:pt x="937635" y="576262"/>
                </a:cubicBezTo>
                <a:cubicBezTo>
                  <a:pt x="1000139" y="652976"/>
                  <a:pt x="1140231" y="727772"/>
                  <a:pt x="1228626" y="812006"/>
                </a:cubicBezTo>
                <a:cubicBezTo>
                  <a:pt x="1269951" y="838653"/>
                  <a:pt x="1310715" y="907825"/>
                  <a:pt x="1357955" y="942975"/>
                </a:cubicBezTo>
                <a:cubicBezTo>
                  <a:pt x="1727846" y="1334785"/>
                  <a:pt x="1263189" y="847702"/>
                  <a:pt x="1584281" y="1204912"/>
                </a:cubicBezTo>
                <a:cubicBezTo>
                  <a:pt x="1595480" y="1255625"/>
                  <a:pt x="1624318" y="1326908"/>
                  <a:pt x="1648945" y="1362075"/>
                </a:cubicBezTo>
                <a:cubicBezTo>
                  <a:pt x="1673594" y="1392874"/>
                  <a:pt x="1710480" y="1416964"/>
                  <a:pt x="1713610" y="1440656"/>
                </a:cubicBezTo>
                <a:cubicBezTo>
                  <a:pt x="1751029" y="1617908"/>
                  <a:pt x="1723264" y="1749343"/>
                  <a:pt x="1713610" y="1885950"/>
                </a:cubicBezTo>
              </a:path>
            </a:pathLst>
          </a:custGeom>
          <a:noFill/>
          <a:ln w="41275" cmpd="sng">
            <a:solidFill>
              <a:srgbClr val="FF0000"/>
            </a:solidFill>
            <a:headEnd type="stealth"/>
            <a:tailEnd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14423"/>
                      <a:gd name="connsiteY0" fmla="*/ 0 h 1371600"/>
                      <a:gd name="connsiteX1" fmla="*/ 152400 w 1014423"/>
                      <a:gd name="connsiteY1" fmla="*/ 95250 h 1371600"/>
                      <a:gd name="connsiteX2" fmla="*/ 228600 w 1014423"/>
                      <a:gd name="connsiteY2" fmla="*/ 152400 h 1371600"/>
                      <a:gd name="connsiteX3" fmla="*/ 323850 w 1014423"/>
                      <a:gd name="connsiteY3" fmla="*/ 209550 h 1371600"/>
                      <a:gd name="connsiteX4" fmla="*/ 476250 w 1014423"/>
                      <a:gd name="connsiteY4" fmla="*/ 323850 h 1371600"/>
                      <a:gd name="connsiteX5" fmla="*/ 552450 w 1014423"/>
                      <a:gd name="connsiteY5" fmla="*/ 419100 h 1371600"/>
                      <a:gd name="connsiteX6" fmla="*/ 723900 w 1014423"/>
                      <a:gd name="connsiteY6" fmla="*/ 590550 h 1371600"/>
                      <a:gd name="connsiteX7" fmla="*/ 800100 w 1014423"/>
                      <a:gd name="connsiteY7" fmla="*/ 685800 h 1371600"/>
                      <a:gd name="connsiteX8" fmla="*/ 933450 w 1014423"/>
                      <a:gd name="connsiteY8" fmla="*/ 876300 h 1371600"/>
                      <a:gd name="connsiteX9" fmla="*/ 971550 w 1014423"/>
                      <a:gd name="connsiteY9" fmla="*/ 990600 h 1371600"/>
                      <a:gd name="connsiteX10" fmla="*/ 1009650 w 1014423"/>
                      <a:gd name="connsiteY10" fmla="*/ 1047750 h 1371600"/>
                      <a:gd name="connsiteX11" fmla="*/ 1009650 w 1014423"/>
                      <a:gd name="connsiteY11" fmla="*/ 1371600 h 1371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14423" h="1371600">
                        <a:moveTo>
                          <a:pt x="0" y="0"/>
                        </a:moveTo>
                        <a:cubicBezTo>
                          <a:pt x="50800" y="31750"/>
                          <a:pt x="102555" y="62020"/>
                          <a:pt x="152400" y="95250"/>
                        </a:cubicBezTo>
                        <a:cubicBezTo>
                          <a:pt x="178818" y="112862"/>
                          <a:pt x="202182" y="134788"/>
                          <a:pt x="228600" y="152400"/>
                        </a:cubicBezTo>
                        <a:cubicBezTo>
                          <a:pt x="259408" y="172939"/>
                          <a:pt x="293407" y="188474"/>
                          <a:pt x="323850" y="209550"/>
                        </a:cubicBezTo>
                        <a:cubicBezTo>
                          <a:pt x="376059" y="245695"/>
                          <a:pt x="436582" y="274265"/>
                          <a:pt x="476250" y="323850"/>
                        </a:cubicBezTo>
                        <a:cubicBezTo>
                          <a:pt x="501650" y="355600"/>
                          <a:pt x="524783" y="389305"/>
                          <a:pt x="552450" y="419100"/>
                        </a:cubicBezTo>
                        <a:cubicBezTo>
                          <a:pt x="607446" y="478326"/>
                          <a:pt x="673411" y="527438"/>
                          <a:pt x="723900" y="590550"/>
                        </a:cubicBezTo>
                        <a:cubicBezTo>
                          <a:pt x="749300" y="622300"/>
                          <a:pt x="776783" y="652490"/>
                          <a:pt x="800100" y="685800"/>
                        </a:cubicBezTo>
                        <a:cubicBezTo>
                          <a:pt x="982262" y="946031"/>
                          <a:pt x="719813" y="609254"/>
                          <a:pt x="933450" y="876300"/>
                        </a:cubicBezTo>
                        <a:cubicBezTo>
                          <a:pt x="946150" y="914400"/>
                          <a:pt x="949273" y="957184"/>
                          <a:pt x="971550" y="990600"/>
                        </a:cubicBezTo>
                        <a:cubicBezTo>
                          <a:pt x="984250" y="1009650"/>
                          <a:pt x="1007372" y="1024968"/>
                          <a:pt x="1009650" y="1047750"/>
                        </a:cubicBezTo>
                        <a:cubicBezTo>
                          <a:pt x="1020391" y="1155164"/>
                          <a:pt x="1009650" y="1263650"/>
                          <a:pt x="1009650" y="137160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40461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2E12B6-2E18-4B47-9D5F-FA7E61562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317" y="1647012"/>
            <a:ext cx="6637366" cy="37256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148FF9-C351-B349-80E5-514CC8C4A314}"/>
              </a:ext>
            </a:extLst>
          </p:cNvPr>
          <p:cNvSpPr/>
          <p:nvPr/>
        </p:nvSpPr>
        <p:spPr>
          <a:xfrm>
            <a:off x="84859" y="69273"/>
            <a:ext cx="12043409" cy="6688282"/>
          </a:xfrm>
          <a:custGeom>
            <a:avLst/>
            <a:gdLst>
              <a:gd name="connsiteX0" fmla="*/ 0 w 12043409"/>
              <a:gd name="connsiteY0" fmla="*/ 0 h 6688282"/>
              <a:gd name="connsiteX1" fmla="*/ 548644 w 12043409"/>
              <a:gd name="connsiteY1" fmla="*/ 0 h 6688282"/>
              <a:gd name="connsiteX2" fmla="*/ 856420 w 12043409"/>
              <a:gd name="connsiteY2" fmla="*/ 0 h 6688282"/>
              <a:gd name="connsiteX3" fmla="*/ 1766367 w 12043409"/>
              <a:gd name="connsiteY3" fmla="*/ 0 h 6688282"/>
              <a:gd name="connsiteX4" fmla="*/ 2315011 w 12043409"/>
              <a:gd name="connsiteY4" fmla="*/ 0 h 6688282"/>
              <a:gd name="connsiteX5" fmla="*/ 2863655 w 12043409"/>
              <a:gd name="connsiteY5" fmla="*/ 0 h 6688282"/>
              <a:gd name="connsiteX6" fmla="*/ 3773601 w 12043409"/>
              <a:gd name="connsiteY6" fmla="*/ 0 h 6688282"/>
              <a:gd name="connsiteX7" fmla="*/ 4201812 w 12043409"/>
              <a:gd name="connsiteY7" fmla="*/ 0 h 6688282"/>
              <a:gd name="connsiteX8" fmla="*/ 5111758 w 12043409"/>
              <a:gd name="connsiteY8" fmla="*/ 0 h 6688282"/>
              <a:gd name="connsiteX9" fmla="*/ 6021704 w 12043409"/>
              <a:gd name="connsiteY9" fmla="*/ 0 h 6688282"/>
              <a:gd name="connsiteX10" fmla="*/ 6690783 w 12043409"/>
              <a:gd name="connsiteY10" fmla="*/ 0 h 6688282"/>
              <a:gd name="connsiteX11" fmla="*/ 7600729 w 12043409"/>
              <a:gd name="connsiteY11" fmla="*/ 0 h 6688282"/>
              <a:gd name="connsiteX12" fmla="*/ 8149373 w 12043409"/>
              <a:gd name="connsiteY12" fmla="*/ 0 h 6688282"/>
              <a:gd name="connsiteX13" fmla="*/ 8698018 w 12043409"/>
              <a:gd name="connsiteY13" fmla="*/ 0 h 6688282"/>
              <a:gd name="connsiteX14" fmla="*/ 9487530 w 12043409"/>
              <a:gd name="connsiteY14" fmla="*/ 0 h 6688282"/>
              <a:gd name="connsiteX15" fmla="*/ 10036174 w 12043409"/>
              <a:gd name="connsiteY15" fmla="*/ 0 h 6688282"/>
              <a:gd name="connsiteX16" fmla="*/ 10946121 w 12043409"/>
              <a:gd name="connsiteY16" fmla="*/ 0 h 6688282"/>
              <a:gd name="connsiteX17" fmla="*/ 12043409 w 12043409"/>
              <a:gd name="connsiteY17" fmla="*/ 0 h 6688282"/>
              <a:gd name="connsiteX18" fmla="*/ 12043409 w 12043409"/>
              <a:gd name="connsiteY18" fmla="*/ 668828 h 6688282"/>
              <a:gd name="connsiteX19" fmla="*/ 12043409 w 12043409"/>
              <a:gd name="connsiteY19" fmla="*/ 1404539 h 6688282"/>
              <a:gd name="connsiteX20" fmla="*/ 12043409 w 12043409"/>
              <a:gd name="connsiteY20" fmla="*/ 1872719 h 6688282"/>
              <a:gd name="connsiteX21" fmla="*/ 12043409 w 12043409"/>
              <a:gd name="connsiteY21" fmla="*/ 2407782 h 6688282"/>
              <a:gd name="connsiteX22" fmla="*/ 12043409 w 12043409"/>
              <a:gd name="connsiteY22" fmla="*/ 3143493 h 6688282"/>
              <a:gd name="connsiteX23" fmla="*/ 12043409 w 12043409"/>
              <a:gd name="connsiteY23" fmla="*/ 3745438 h 6688282"/>
              <a:gd name="connsiteX24" fmla="*/ 12043409 w 12043409"/>
              <a:gd name="connsiteY24" fmla="*/ 4280500 h 6688282"/>
              <a:gd name="connsiteX25" fmla="*/ 12043409 w 12043409"/>
              <a:gd name="connsiteY25" fmla="*/ 5016212 h 6688282"/>
              <a:gd name="connsiteX26" fmla="*/ 12043409 w 12043409"/>
              <a:gd name="connsiteY26" fmla="*/ 5685040 h 6688282"/>
              <a:gd name="connsiteX27" fmla="*/ 12043409 w 12043409"/>
              <a:gd name="connsiteY27" fmla="*/ 6688282 h 6688282"/>
              <a:gd name="connsiteX28" fmla="*/ 11133463 w 12043409"/>
              <a:gd name="connsiteY28" fmla="*/ 6688282 h 6688282"/>
              <a:gd name="connsiteX29" fmla="*/ 10343950 w 12043409"/>
              <a:gd name="connsiteY29" fmla="*/ 6688282 h 6688282"/>
              <a:gd name="connsiteX30" fmla="*/ 9915740 w 12043409"/>
              <a:gd name="connsiteY30" fmla="*/ 6688282 h 6688282"/>
              <a:gd name="connsiteX31" fmla="*/ 9126228 w 12043409"/>
              <a:gd name="connsiteY31" fmla="*/ 6688282 h 6688282"/>
              <a:gd name="connsiteX32" fmla="*/ 8818452 w 12043409"/>
              <a:gd name="connsiteY32" fmla="*/ 6688282 h 6688282"/>
              <a:gd name="connsiteX33" fmla="*/ 8028939 w 12043409"/>
              <a:gd name="connsiteY33" fmla="*/ 6688282 h 6688282"/>
              <a:gd name="connsiteX34" fmla="*/ 7600729 w 12043409"/>
              <a:gd name="connsiteY34" fmla="*/ 6688282 h 6688282"/>
              <a:gd name="connsiteX35" fmla="*/ 7292953 w 12043409"/>
              <a:gd name="connsiteY35" fmla="*/ 6688282 h 6688282"/>
              <a:gd name="connsiteX36" fmla="*/ 6864743 w 12043409"/>
              <a:gd name="connsiteY36" fmla="*/ 6688282 h 6688282"/>
              <a:gd name="connsiteX37" fmla="*/ 6075231 w 12043409"/>
              <a:gd name="connsiteY37" fmla="*/ 6688282 h 6688282"/>
              <a:gd name="connsiteX38" fmla="*/ 5647021 w 12043409"/>
              <a:gd name="connsiteY38" fmla="*/ 6688282 h 6688282"/>
              <a:gd name="connsiteX39" fmla="*/ 5339245 w 12043409"/>
              <a:gd name="connsiteY39" fmla="*/ 6688282 h 6688282"/>
              <a:gd name="connsiteX40" fmla="*/ 4911035 w 12043409"/>
              <a:gd name="connsiteY40" fmla="*/ 6688282 h 6688282"/>
              <a:gd name="connsiteX41" fmla="*/ 4362390 w 12043409"/>
              <a:gd name="connsiteY41" fmla="*/ 6688282 h 6688282"/>
              <a:gd name="connsiteX42" fmla="*/ 3693312 w 12043409"/>
              <a:gd name="connsiteY42" fmla="*/ 6688282 h 6688282"/>
              <a:gd name="connsiteX43" fmla="*/ 3265102 w 12043409"/>
              <a:gd name="connsiteY43" fmla="*/ 6688282 h 6688282"/>
              <a:gd name="connsiteX44" fmla="*/ 2355156 w 12043409"/>
              <a:gd name="connsiteY44" fmla="*/ 6688282 h 6688282"/>
              <a:gd name="connsiteX45" fmla="*/ 1686077 w 12043409"/>
              <a:gd name="connsiteY45" fmla="*/ 6688282 h 6688282"/>
              <a:gd name="connsiteX46" fmla="*/ 776131 w 12043409"/>
              <a:gd name="connsiteY46" fmla="*/ 6688282 h 6688282"/>
              <a:gd name="connsiteX47" fmla="*/ 0 w 12043409"/>
              <a:gd name="connsiteY47" fmla="*/ 6688282 h 6688282"/>
              <a:gd name="connsiteX48" fmla="*/ 0 w 12043409"/>
              <a:gd name="connsiteY48" fmla="*/ 6086337 h 6688282"/>
              <a:gd name="connsiteX49" fmla="*/ 0 w 12043409"/>
              <a:gd name="connsiteY49" fmla="*/ 5484391 h 6688282"/>
              <a:gd name="connsiteX50" fmla="*/ 0 w 12043409"/>
              <a:gd name="connsiteY50" fmla="*/ 4748680 h 6688282"/>
              <a:gd name="connsiteX51" fmla="*/ 0 w 12043409"/>
              <a:gd name="connsiteY51" fmla="*/ 4079852 h 6688282"/>
              <a:gd name="connsiteX52" fmla="*/ 0 w 12043409"/>
              <a:gd name="connsiteY52" fmla="*/ 3277258 h 6688282"/>
              <a:gd name="connsiteX53" fmla="*/ 0 w 12043409"/>
              <a:gd name="connsiteY53" fmla="*/ 2474664 h 6688282"/>
              <a:gd name="connsiteX54" fmla="*/ 0 w 12043409"/>
              <a:gd name="connsiteY54" fmla="*/ 1738953 h 6688282"/>
              <a:gd name="connsiteX55" fmla="*/ 0 w 12043409"/>
              <a:gd name="connsiteY55" fmla="*/ 1003242 h 6688282"/>
              <a:gd name="connsiteX56" fmla="*/ 0 w 12043409"/>
              <a:gd name="connsiteY56" fmla="*/ 0 h 6688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043409" h="6688282" extrusionOk="0">
                <a:moveTo>
                  <a:pt x="0" y="0"/>
                </a:moveTo>
                <a:cubicBezTo>
                  <a:pt x="234338" y="26717"/>
                  <a:pt x="330160" y="-2680"/>
                  <a:pt x="548644" y="0"/>
                </a:cubicBezTo>
                <a:cubicBezTo>
                  <a:pt x="767128" y="2680"/>
                  <a:pt x="722564" y="-2109"/>
                  <a:pt x="856420" y="0"/>
                </a:cubicBezTo>
                <a:cubicBezTo>
                  <a:pt x="990276" y="2109"/>
                  <a:pt x="1399338" y="-6339"/>
                  <a:pt x="1766367" y="0"/>
                </a:cubicBezTo>
                <a:cubicBezTo>
                  <a:pt x="2133396" y="6339"/>
                  <a:pt x="2133078" y="18687"/>
                  <a:pt x="2315011" y="0"/>
                </a:cubicBezTo>
                <a:cubicBezTo>
                  <a:pt x="2496944" y="-18687"/>
                  <a:pt x="2659842" y="19583"/>
                  <a:pt x="2863655" y="0"/>
                </a:cubicBezTo>
                <a:cubicBezTo>
                  <a:pt x="3067468" y="-19583"/>
                  <a:pt x="3399062" y="31422"/>
                  <a:pt x="3773601" y="0"/>
                </a:cubicBezTo>
                <a:cubicBezTo>
                  <a:pt x="4148140" y="-31422"/>
                  <a:pt x="3998212" y="16901"/>
                  <a:pt x="4201812" y="0"/>
                </a:cubicBezTo>
                <a:cubicBezTo>
                  <a:pt x="4405412" y="-16901"/>
                  <a:pt x="4904160" y="15942"/>
                  <a:pt x="5111758" y="0"/>
                </a:cubicBezTo>
                <a:cubicBezTo>
                  <a:pt x="5319356" y="-15942"/>
                  <a:pt x="5598525" y="44569"/>
                  <a:pt x="6021704" y="0"/>
                </a:cubicBezTo>
                <a:cubicBezTo>
                  <a:pt x="6444883" y="-44569"/>
                  <a:pt x="6374490" y="3238"/>
                  <a:pt x="6690783" y="0"/>
                </a:cubicBezTo>
                <a:cubicBezTo>
                  <a:pt x="7007076" y="-3238"/>
                  <a:pt x="7272561" y="-20309"/>
                  <a:pt x="7600729" y="0"/>
                </a:cubicBezTo>
                <a:cubicBezTo>
                  <a:pt x="7928897" y="20309"/>
                  <a:pt x="8012243" y="-23324"/>
                  <a:pt x="8149373" y="0"/>
                </a:cubicBezTo>
                <a:cubicBezTo>
                  <a:pt x="8286503" y="23324"/>
                  <a:pt x="8466685" y="25403"/>
                  <a:pt x="8698018" y="0"/>
                </a:cubicBezTo>
                <a:cubicBezTo>
                  <a:pt x="8929352" y="-25403"/>
                  <a:pt x="9243492" y="31196"/>
                  <a:pt x="9487530" y="0"/>
                </a:cubicBezTo>
                <a:cubicBezTo>
                  <a:pt x="9731568" y="-31196"/>
                  <a:pt x="9847972" y="20692"/>
                  <a:pt x="10036174" y="0"/>
                </a:cubicBezTo>
                <a:cubicBezTo>
                  <a:pt x="10224376" y="-20692"/>
                  <a:pt x="10497588" y="33078"/>
                  <a:pt x="10946121" y="0"/>
                </a:cubicBezTo>
                <a:cubicBezTo>
                  <a:pt x="11394654" y="-33078"/>
                  <a:pt x="11662852" y="-47636"/>
                  <a:pt x="12043409" y="0"/>
                </a:cubicBezTo>
                <a:cubicBezTo>
                  <a:pt x="12049096" y="195846"/>
                  <a:pt x="12026976" y="408362"/>
                  <a:pt x="12043409" y="668828"/>
                </a:cubicBezTo>
                <a:cubicBezTo>
                  <a:pt x="12059842" y="929294"/>
                  <a:pt x="12055654" y="1099326"/>
                  <a:pt x="12043409" y="1404539"/>
                </a:cubicBezTo>
                <a:cubicBezTo>
                  <a:pt x="12031164" y="1709752"/>
                  <a:pt x="12027301" y="1698582"/>
                  <a:pt x="12043409" y="1872719"/>
                </a:cubicBezTo>
                <a:cubicBezTo>
                  <a:pt x="12059517" y="2046856"/>
                  <a:pt x="12068018" y="2225773"/>
                  <a:pt x="12043409" y="2407782"/>
                </a:cubicBezTo>
                <a:cubicBezTo>
                  <a:pt x="12018800" y="2589791"/>
                  <a:pt x="12069803" y="2979965"/>
                  <a:pt x="12043409" y="3143493"/>
                </a:cubicBezTo>
                <a:cubicBezTo>
                  <a:pt x="12017015" y="3307021"/>
                  <a:pt x="12017626" y="3581305"/>
                  <a:pt x="12043409" y="3745438"/>
                </a:cubicBezTo>
                <a:cubicBezTo>
                  <a:pt x="12069192" y="3909571"/>
                  <a:pt x="12062322" y="4050508"/>
                  <a:pt x="12043409" y="4280500"/>
                </a:cubicBezTo>
                <a:cubicBezTo>
                  <a:pt x="12024496" y="4510492"/>
                  <a:pt x="12064013" y="4756352"/>
                  <a:pt x="12043409" y="5016212"/>
                </a:cubicBezTo>
                <a:cubicBezTo>
                  <a:pt x="12022805" y="5276072"/>
                  <a:pt x="12018136" y="5544197"/>
                  <a:pt x="12043409" y="5685040"/>
                </a:cubicBezTo>
                <a:cubicBezTo>
                  <a:pt x="12068682" y="5825883"/>
                  <a:pt x="12075538" y="6448421"/>
                  <a:pt x="12043409" y="6688282"/>
                </a:cubicBezTo>
                <a:cubicBezTo>
                  <a:pt x="11799141" y="6650349"/>
                  <a:pt x="11364594" y="6658617"/>
                  <a:pt x="11133463" y="6688282"/>
                </a:cubicBezTo>
                <a:cubicBezTo>
                  <a:pt x="10902332" y="6717947"/>
                  <a:pt x="10722560" y="6661999"/>
                  <a:pt x="10343950" y="6688282"/>
                </a:cubicBezTo>
                <a:cubicBezTo>
                  <a:pt x="9965340" y="6714565"/>
                  <a:pt x="10012007" y="6691983"/>
                  <a:pt x="9915740" y="6688282"/>
                </a:cubicBezTo>
                <a:cubicBezTo>
                  <a:pt x="9819473" y="6684582"/>
                  <a:pt x="9378132" y="6691344"/>
                  <a:pt x="9126228" y="6688282"/>
                </a:cubicBezTo>
                <a:cubicBezTo>
                  <a:pt x="8874324" y="6685220"/>
                  <a:pt x="8934441" y="6676814"/>
                  <a:pt x="8818452" y="6688282"/>
                </a:cubicBezTo>
                <a:cubicBezTo>
                  <a:pt x="8702463" y="6699750"/>
                  <a:pt x="8275666" y="6722783"/>
                  <a:pt x="8028939" y="6688282"/>
                </a:cubicBezTo>
                <a:cubicBezTo>
                  <a:pt x="7782212" y="6653781"/>
                  <a:pt x="7720650" y="6684738"/>
                  <a:pt x="7600729" y="6688282"/>
                </a:cubicBezTo>
                <a:cubicBezTo>
                  <a:pt x="7480808" y="6691827"/>
                  <a:pt x="7359732" y="6682251"/>
                  <a:pt x="7292953" y="6688282"/>
                </a:cubicBezTo>
                <a:cubicBezTo>
                  <a:pt x="7226174" y="6694313"/>
                  <a:pt x="6953439" y="6685747"/>
                  <a:pt x="6864743" y="6688282"/>
                </a:cubicBezTo>
                <a:cubicBezTo>
                  <a:pt x="6776047" y="6690818"/>
                  <a:pt x="6283748" y="6705773"/>
                  <a:pt x="6075231" y="6688282"/>
                </a:cubicBezTo>
                <a:cubicBezTo>
                  <a:pt x="5866714" y="6670791"/>
                  <a:pt x="5829350" y="6669412"/>
                  <a:pt x="5647021" y="6688282"/>
                </a:cubicBezTo>
                <a:cubicBezTo>
                  <a:pt x="5464692" y="6707153"/>
                  <a:pt x="5472614" y="6681669"/>
                  <a:pt x="5339245" y="6688282"/>
                </a:cubicBezTo>
                <a:cubicBezTo>
                  <a:pt x="5205876" y="6694895"/>
                  <a:pt x="5098155" y="6698180"/>
                  <a:pt x="4911035" y="6688282"/>
                </a:cubicBezTo>
                <a:cubicBezTo>
                  <a:pt x="4723915" y="6678385"/>
                  <a:pt x="4545876" y="6669809"/>
                  <a:pt x="4362390" y="6688282"/>
                </a:cubicBezTo>
                <a:cubicBezTo>
                  <a:pt x="4178904" y="6706755"/>
                  <a:pt x="3906699" y="6711969"/>
                  <a:pt x="3693312" y="6688282"/>
                </a:cubicBezTo>
                <a:cubicBezTo>
                  <a:pt x="3479925" y="6664595"/>
                  <a:pt x="3383043" y="6690040"/>
                  <a:pt x="3265102" y="6688282"/>
                </a:cubicBezTo>
                <a:cubicBezTo>
                  <a:pt x="3147161" y="6686525"/>
                  <a:pt x="2611354" y="6669710"/>
                  <a:pt x="2355156" y="6688282"/>
                </a:cubicBezTo>
                <a:cubicBezTo>
                  <a:pt x="2098958" y="6706854"/>
                  <a:pt x="1827363" y="6721282"/>
                  <a:pt x="1686077" y="6688282"/>
                </a:cubicBezTo>
                <a:cubicBezTo>
                  <a:pt x="1544791" y="6655282"/>
                  <a:pt x="1064503" y="6691421"/>
                  <a:pt x="776131" y="6688282"/>
                </a:cubicBezTo>
                <a:cubicBezTo>
                  <a:pt x="487759" y="6685143"/>
                  <a:pt x="303281" y="6664978"/>
                  <a:pt x="0" y="6688282"/>
                </a:cubicBezTo>
                <a:cubicBezTo>
                  <a:pt x="2052" y="6488224"/>
                  <a:pt x="-4118" y="6367397"/>
                  <a:pt x="0" y="6086337"/>
                </a:cubicBezTo>
                <a:cubicBezTo>
                  <a:pt x="4118" y="5805277"/>
                  <a:pt x="-3449" y="5660427"/>
                  <a:pt x="0" y="5484391"/>
                </a:cubicBezTo>
                <a:cubicBezTo>
                  <a:pt x="3449" y="5308355"/>
                  <a:pt x="23238" y="4912033"/>
                  <a:pt x="0" y="4748680"/>
                </a:cubicBezTo>
                <a:cubicBezTo>
                  <a:pt x="-23238" y="4585327"/>
                  <a:pt x="10303" y="4327506"/>
                  <a:pt x="0" y="4079852"/>
                </a:cubicBezTo>
                <a:cubicBezTo>
                  <a:pt x="-10303" y="3832198"/>
                  <a:pt x="1700" y="3633875"/>
                  <a:pt x="0" y="3277258"/>
                </a:cubicBezTo>
                <a:cubicBezTo>
                  <a:pt x="-1700" y="2920641"/>
                  <a:pt x="8916" y="2809646"/>
                  <a:pt x="0" y="2474664"/>
                </a:cubicBezTo>
                <a:cubicBezTo>
                  <a:pt x="-8916" y="2139682"/>
                  <a:pt x="-10322" y="2096149"/>
                  <a:pt x="0" y="1738953"/>
                </a:cubicBezTo>
                <a:cubicBezTo>
                  <a:pt x="10322" y="1381757"/>
                  <a:pt x="29889" y="1313012"/>
                  <a:pt x="0" y="1003242"/>
                </a:cubicBezTo>
                <a:cubicBezTo>
                  <a:pt x="-29889" y="693472"/>
                  <a:pt x="-12055" y="430004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24728-5CC8-F44E-BB5B-EEBA503B38C4}"/>
              </a:ext>
            </a:extLst>
          </p:cNvPr>
          <p:cNvSpPr txBox="1"/>
          <p:nvPr/>
        </p:nvSpPr>
        <p:spPr>
          <a:xfrm>
            <a:off x="9084545" y="6495945"/>
            <a:ext cx="3283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rPr>
              <a:t>F</a:t>
            </a:r>
            <a:r>
              <a:rPr lang="en-FR" sz="1100" dirty="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rPr>
              <a:t>ront-end-flashcard.io | Yan Holtz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5C607-0DED-C845-8267-3D26B400A1E4}"/>
              </a:ext>
            </a:extLst>
          </p:cNvPr>
          <p:cNvSpPr txBox="1"/>
          <p:nvPr/>
        </p:nvSpPr>
        <p:spPr>
          <a:xfrm>
            <a:off x="2528189" y="384912"/>
            <a:ext cx="4742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fr-FR" sz="1800" dirty="0"/>
              <a:t>A </a:t>
            </a:r>
            <a:r>
              <a:rPr lang="fr-FR" sz="1800" dirty="0" err="1"/>
              <a:t>boolean</a:t>
            </a:r>
            <a:r>
              <a:rPr lang="fr-FR" sz="1800" dirty="0"/>
              <a:t> </a:t>
            </a:r>
            <a:r>
              <a:rPr lang="fr-FR" sz="1800" dirty="0" err="1"/>
              <a:t>can</a:t>
            </a:r>
            <a:r>
              <a:rPr lang="fr-FR" sz="1800" dirty="0"/>
              <a:t> </a:t>
            </a:r>
            <a:r>
              <a:rPr lang="fr-FR" sz="1800" dirty="0" err="1"/>
              <a:t>be</a:t>
            </a:r>
            <a:r>
              <a:rPr lang="fr-FR" sz="1800" dirty="0"/>
              <a:t> </a:t>
            </a:r>
            <a:r>
              <a:rPr lang="fr-FR" sz="1800" dirty="0" err="1"/>
              <a:t>true</a:t>
            </a:r>
            <a:r>
              <a:rPr lang="fr-FR" sz="1800" dirty="0"/>
              <a:t> or false.</a:t>
            </a:r>
          </a:p>
          <a:p>
            <a:r>
              <a:rPr lang="fr-FR" sz="1800" dirty="0"/>
              <a:t>An expression </a:t>
            </a:r>
            <a:r>
              <a:rPr lang="fr-FR" sz="1800" dirty="0" err="1"/>
              <a:t>can</a:t>
            </a:r>
            <a:r>
              <a:rPr lang="fr-FR" sz="1800" dirty="0"/>
              <a:t> </a:t>
            </a:r>
            <a:r>
              <a:rPr lang="fr-FR" sz="1800" dirty="0" err="1"/>
              <a:t>be</a:t>
            </a:r>
            <a:r>
              <a:rPr lang="fr-FR" sz="1800" dirty="0"/>
              <a:t> </a:t>
            </a:r>
            <a:r>
              <a:rPr lang="fr-FR" sz="1800" dirty="0" err="1"/>
              <a:t>truthy</a:t>
            </a:r>
            <a:r>
              <a:rPr lang="fr-FR" sz="1800" dirty="0"/>
              <a:t> are </a:t>
            </a:r>
            <a:r>
              <a:rPr lang="fr-FR" sz="1800" dirty="0" err="1"/>
              <a:t>falsy</a:t>
            </a:r>
            <a:r>
              <a:rPr lang="fr-FR" sz="1800" dirty="0"/>
              <a:t>. </a:t>
            </a:r>
            <a:r>
              <a:rPr lang="fr-FR" sz="1800" dirty="0" err="1"/>
              <a:t>We</a:t>
            </a:r>
            <a:r>
              <a:rPr lang="fr-FR" sz="1800" dirty="0"/>
              <a:t> </a:t>
            </a:r>
            <a:r>
              <a:rPr lang="fr-FR" sz="1800" dirty="0" err="1"/>
              <a:t>can</a:t>
            </a:r>
            <a:r>
              <a:rPr lang="fr-FR" sz="1800" dirty="0"/>
              <a:t> use </a:t>
            </a:r>
            <a:r>
              <a:rPr lang="fr-FR" sz="1800" dirty="0" err="1"/>
              <a:t>it</a:t>
            </a:r>
            <a:r>
              <a:rPr lang="fr-FR" sz="1800" dirty="0"/>
              <a:t> in </a:t>
            </a:r>
            <a:r>
              <a:rPr lang="fr-FR" sz="1800" dirty="0" err="1"/>
              <a:t>conditionals</a:t>
            </a:r>
            <a:r>
              <a:rPr lang="fr-FR" sz="1800" dirty="0"/>
              <a:t>.</a:t>
            </a:r>
            <a:endParaRPr lang="en-FR" sz="1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34B7C7-566A-674B-91D3-2F22E4C33B7D}"/>
              </a:ext>
            </a:extLst>
          </p:cNvPr>
          <p:cNvGrpSpPr/>
          <p:nvPr/>
        </p:nvGrpSpPr>
        <p:grpSpPr>
          <a:xfrm>
            <a:off x="1944833" y="659770"/>
            <a:ext cx="434685" cy="363788"/>
            <a:chOff x="6173931" y="768927"/>
            <a:chExt cx="798369" cy="79836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31F57D6-2C11-9E40-B752-1D5D068AB3FE}"/>
                </a:ext>
              </a:extLst>
            </p:cNvPr>
            <p:cNvSpPr/>
            <p:nvPr/>
          </p:nvSpPr>
          <p:spPr>
            <a:xfrm>
              <a:off x="6173931" y="768927"/>
              <a:ext cx="798369" cy="798369"/>
            </a:xfrm>
            <a:custGeom>
              <a:avLst/>
              <a:gdLst>
                <a:gd name="connsiteX0" fmla="*/ 0 w 798369"/>
                <a:gd name="connsiteY0" fmla="*/ 399185 h 798369"/>
                <a:gd name="connsiteX1" fmla="*/ 399185 w 798369"/>
                <a:gd name="connsiteY1" fmla="*/ 0 h 798369"/>
                <a:gd name="connsiteX2" fmla="*/ 798370 w 798369"/>
                <a:gd name="connsiteY2" fmla="*/ 399185 h 798369"/>
                <a:gd name="connsiteX3" fmla="*/ 399185 w 798369"/>
                <a:gd name="connsiteY3" fmla="*/ 798370 h 798369"/>
                <a:gd name="connsiteX4" fmla="*/ 0 w 798369"/>
                <a:gd name="connsiteY4" fmla="*/ 399185 h 79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369" h="798369" extrusionOk="0">
                  <a:moveTo>
                    <a:pt x="0" y="399185"/>
                  </a:moveTo>
                  <a:cubicBezTo>
                    <a:pt x="-42579" y="152458"/>
                    <a:pt x="168769" y="3735"/>
                    <a:pt x="399185" y="0"/>
                  </a:cubicBezTo>
                  <a:cubicBezTo>
                    <a:pt x="628261" y="1813"/>
                    <a:pt x="765329" y="179772"/>
                    <a:pt x="798370" y="399185"/>
                  </a:cubicBezTo>
                  <a:cubicBezTo>
                    <a:pt x="773562" y="643876"/>
                    <a:pt x="615306" y="822377"/>
                    <a:pt x="399185" y="798370"/>
                  </a:cubicBezTo>
                  <a:cubicBezTo>
                    <a:pt x="170681" y="793971"/>
                    <a:pt x="8526" y="623723"/>
                    <a:pt x="0" y="399185"/>
                  </a:cubicBezTo>
                  <a:close/>
                </a:path>
              </a:pathLst>
            </a:custGeom>
            <a:noFill/>
            <a:ln w="34925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D7E156-054F-E54F-B787-C49043372807}"/>
                </a:ext>
              </a:extLst>
            </p:cNvPr>
            <p:cNvSpPr txBox="1"/>
            <p:nvPr/>
          </p:nvSpPr>
          <p:spPr>
            <a:xfrm>
              <a:off x="6288957" y="795901"/>
              <a:ext cx="270164" cy="74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FR"/>
              </a:defPPr>
              <a:lvl1pPr>
                <a:defRPr sz="1400">
                  <a:latin typeface="PT Mono" panose="02060509020205020204" pitchFamily="49" charset="77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FR" sz="1600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6D3D47-0554-E846-B37E-C3BE25F66480}"/>
              </a:ext>
            </a:extLst>
          </p:cNvPr>
          <p:cNvCxnSpPr/>
          <p:nvPr/>
        </p:nvCxnSpPr>
        <p:spPr>
          <a:xfrm>
            <a:off x="4055783" y="1083934"/>
            <a:ext cx="1911927" cy="1383722"/>
          </a:xfrm>
          <a:prstGeom prst="straightConnector1">
            <a:avLst/>
          </a:prstGeom>
          <a:ln w="25400" cmpd="dbl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132CCA-63EB-5A49-92C6-536A5C10B6F1}"/>
              </a:ext>
            </a:extLst>
          </p:cNvPr>
          <p:cNvSpPr txBox="1"/>
          <p:nvPr/>
        </p:nvSpPr>
        <p:spPr>
          <a:xfrm>
            <a:off x="791442" y="3259397"/>
            <a:ext cx="2306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fr-FR" sz="1800" dirty="0"/>
              <a:t>But </a:t>
            </a:r>
            <a:r>
              <a:rPr lang="fr-FR" sz="1800" dirty="0" err="1"/>
              <a:t>we</a:t>
            </a:r>
            <a:r>
              <a:rPr lang="fr-FR" sz="1800" dirty="0"/>
              <a:t> </a:t>
            </a:r>
            <a:r>
              <a:rPr lang="fr-FR" sz="1800" dirty="0" err="1"/>
              <a:t>want</a:t>
            </a:r>
            <a:r>
              <a:rPr lang="fr-FR" sz="1800" dirty="0"/>
              <a:t> to </a:t>
            </a:r>
            <a:r>
              <a:rPr lang="fr-FR" sz="1800" dirty="0" err="1"/>
              <a:t>perform</a:t>
            </a:r>
            <a:r>
              <a:rPr lang="fr-FR" sz="1800" dirty="0"/>
              <a:t> a </a:t>
            </a:r>
            <a:r>
              <a:rPr lang="fr-FR" sz="1800" dirty="0" err="1"/>
              <a:t>specific</a:t>
            </a:r>
            <a:r>
              <a:rPr lang="fr-FR" sz="1800" dirty="0"/>
              <a:t> action if input </a:t>
            </a:r>
            <a:r>
              <a:rPr lang="fr-FR" sz="1800" dirty="0" err="1"/>
              <a:t>is</a:t>
            </a:r>
            <a:r>
              <a:rPr lang="fr-FR" sz="1800" dirty="0"/>
              <a:t> a string</a:t>
            </a:r>
            <a:endParaRPr lang="en-FR" sz="18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09F0B3-5F01-8649-B28C-BB925A26E06D}"/>
              </a:ext>
            </a:extLst>
          </p:cNvPr>
          <p:cNvGrpSpPr/>
          <p:nvPr/>
        </p:nvGrpSpPr>
        <p:grpSpPr>
          <a:xfrm>
            <a:off x="218901" y="3816167"/>
            <a:ext cx="434685" cy="363788"/>
            <a:chOff x="6173931" y="768927"/>
            <a:chExt cx="798369" cy="79836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3432D16-DA10-D64E-AA04-991B847F2DA4}"/>
                </a:ext>
              </a:extLst>
            </p:cNvPr>
            <p:cNvSpPr/>
            <p:nvPr/>
          </p:nvSpPr>
          <p:spPr>
            <a:xfrm>
              <a:off x="6173931" y="768927"/>
              <a:ext cx="798369" cy="798369"/>
            </a:xfrm>
            <a:custGeom>
              <a:avLst/>
              <a:gdLst>
                <a:gd name="connsiteX0" fmla="*/ 0 w 798369"/>
                <a:gd name="connsiteY0" fmla="*/ 399185 h 798369"/>
                <a:gd name="connsiteX1" fmla="*/ 399185 w 798369"/>
                <a:gd name="connsiteY1" fmla="*/ 0 h 798369"/>
                <a:gd name="connsiteX2" fmla="*/ 798370 w 798369"/>
                <a:gd name="connsiteY2" fmla="*/ 399185 h 798369"/>
                <a:gd name="connsiteX3" fmla="*/ 399185 w 798369"/>
                <a:gd name="connsiteY3" fmla="*/ 798370 h 798369"/>
                <a:gd name="connsiteX4" fmla="*/ 0 w 798369"/>
                <a:gd name="connsiteY4" fmla="*/ 399185 h 79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369" h="798369" extrusionOk="0">
                  <a:moveTo>
                    <a:pt x="0" y="399185"/>
                  </a:moveTo>
                  <a:cubicBezTo>
                    <a:pt x="-42579" y="152458"/>
                    <a:pt x="168769" y="3735"/>
                    <a:pt x="399185" y="0"/>
                  </a:cubicBezTo>
                  <a:cubicBezTo>
                    <a:pt x="628261" y="1813"/>
                    <a:pt x="765329" y="179772"/>
                    <a:pt x="798370" y="399185"/>
                  </a:cubicBezTo>
                  <a:cubicBezTo>
                    <a:pt x="773562" y="643876"/>
                    <a:pt x="615306" y="822377"/>
                    <a:pt x="399185" y="798370"/>
                  </a:cubicBezTo>
                  <a:cubicBezTo>
                    <a:pt x="170681" y="793971"/>
                    <a:pt x="8526" y="623723"/>
                    <a:pt x="0" y="399185"/>
                  </a:cubicBezTo>
                  <a:close/>
                </a:path>
              </a:pathLst>
            </a:custGeom>
            <a:noFill/>
            <a:ln w="34925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825E7F-E304-304F-9814-783CE2A40380}"/>
                </a:ext>
              </a:extLst>
            </p:cNvPr>
            <p:cNvSpPr txBox="1"/>
            <p:nvPr/>
          </p:nvSpPr>
          <p:spPr>
            <a:xfrm>
              <a:off x="6288957" y="795901"/>
              <a:ext cx="270164" cy="74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FR"/>
              </a:defPPr>
              <a:lvl1pPr>
                <a:defRPr sz="1400">
                  <a:latin typeface="PT Mono" panose="02060509020205020204" pitchFamily="49" charset="77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FR" sz="16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1A0368-4B62-E841-9533-4626E1F90976}"/>
              </a:ext>
            </a:extLst>
          </p:cNvPr>
          <p:cNvCxnSpPr>
            <a:cxnSpLocks/>
          </p:cNvCxnSpPr>
          <p:nvPr/>
        </p:nvCxnSpPr>
        <p:spPr>
          <a:xfrm flipV="1">
            <a:off x="2852234" y="3544081"/>
            <a:ext cx="703766" cy="107915"/>
          </a:xfrm>
          <a:prstGeom prst="straightConnector1">
            <a:avLst/>
          </a:prstGeom>
          <a:ln w="25400" cmpd="dbl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223A27C-F8C7-AE40-83F8-C3A8AEC99531}"/>
              </a:ext>
            </a:extLst>
          </p:cNvPr>
          <p:cNvSpPr txBox="1"/>
          <p:nvPr/>
        </p:nvSpPr>
        <p:spPr>
          <a:xfrm>
            <a:off x="9768233" y="2413011"/>
            <a:ext cx="23067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fr-FR" sz="1800" dirty="0"/>
              <a:t>So </a:t>
            </a:r>
            <a:r>
              <a:rPr lang="fr-FR" sz="1800" dirty="0" err="1"/>
              <a:t>we</a:t>
            </a:r>
            <a:r>
              <a:rPr lang="fr-FR" sz="1800" dirty="0"/>
              <a:t> use a </a:t>
            </a:r>
            <a:r>
              <a:rPr lang="fr-FR" sz="1800" dirty="0" err="1"/>
              <a:t>typeguard</a:t>
            </a:r>
            <a:r>
              <a:rPr lang="fr-FR" sz="1800" dirty="0"/>
              <a:t>: </a:t>
            </a:r>
            <a:r>
              <a:rPr lang="fr-FR" sz="1800" dirty="0" err="1"/>
              <a:t>typeof</a:t>
            </a:r>
            <a:r>
              <a:rPr lang="fr-FR" sz="1800" dirty="0"/>
              <a:t> in a if </a:t>
            </a:r>
            <a:r>
              <a:rPr lang="fr-FR" sz="1800" dirty="0" err="1"/>
              <a:t>statement</a:t>
            </a:r>
            <a:r>
              <a:rPr lang="fr-FR" sz="1800" dirty="0"/>
              <a:t> </a:t>
            </a:r>
            <a:r>
              <a:rPr lang="fr-FR" sz="1800" dirty="0" err="1"/>
              <a:t>make</a:t>
            </a:r>
            <a:r>
              <a:rPr lang="fr-FR" sz="1800" dirty="0"/>
              <a:t> sure </a:t>
            </a:r>
            <a:r>
              <a:rPr lang="fr-FR" sz="1800" dirty="0" err="1"/>
              <a:t>we’re</a:t>
            </a:r>
            <a:r>
              <a:rPr lang="fr-FR" sz="1800" dirty="0"/>
              <a:t> </a:t>
            </a:r>
            <a:r>
              <a:rPr lang="fr-FR" sz="1800" dirty="0" err="1"/>
              <a:t>dealing</a:t>
            </a:r>
            <a:r>
              <a:rPr lang="fr-FR" sz="1800" dirty="0"/>
              <a:t> </a:t>
            </a:r>
            <a:r>
              <a:rPr lang="fr-FR" sz="1800" dirty="0" err="1"/>
              <a:t>with</a:t>
            </a:r>
            <a:r>
              <a:rPr lang="fr-FR" sz="1800" dirty="0"/>
              <a:t> a </a:t>
            </a:r>
            <a:r>
              <a:rPr lang="fr-FR" sz="1800" dirty="0" err="1"/>
              <a:t>number</a:t>
            </a:r>
            <a:endParaRPr lang="en-FR" sz="18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FE4A0DA-F340-614A-9CA5-E76E169F0A0A}"/>
              </a:ext>
            </a:extLst>
          </p:cNvPr>
          <p:cNvGrpSpPr/>
          <p:nvPr/>
        </p:nvGrpSpPr>
        <p:grpSpPr>
          <a:xfrm>
            <a:off x="9343950" y="3246779"/>
            <a:ext cx="434685" cy="363788"/>
            <a:chOff x="6173931" y="768927"/>
            <a:chExt cx="798369" cy="79836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D339982-D819-A540-828F-0CDF0D243DF8}"/>
                </a:ext>
              </a:extLst>
            </p:cNvPr>
            <p:cNvSpPr/>
            <p:nvPr/>
          </p:nvSpPr>
          <p:spPr>
            <a:xfrm>
              <a:off x="6173931" y="768927"/>
              <a:ext cx="798369" cy="798369"/>
            </a:xfrm>
            <a:custGeom>
              <a:avLst/>
              <a:gdLst>
                <a:gd name="connsiteX0" fmla="*/ 0 w 798369"/>
                <a:gd name="connsiteY0" fmla="*/ 399185 h 798369"/>
                <a:gd name="connsiteX1" fmla="*/ 399185 w 798369"/>
                <a:gd name="connsiteY1" fmla="*/ 0 h 798369"/>
                <a:gd name="connsiteX2" fmla="*/ 798370 w 798369"/>
                <a:gd name="connsiteY2" fmla="*/ 399185 h 798369"/>
                <a:gd name="connsiteX3" fmla="*/ 399185 w 798369"/>
                <a:gd name="connsiteY3" fmla="*/ 798370 h 798369"/>
                <a:gd name="connsiteX4" fmla="*/ 0 w 798369"/>
                <a:gd name="connsiteY4" fmla="*/ 399185 h 79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369" h="798369" extrusionOk="0">
                  <a:moveTo>
                    <a:pt x="0" y="399185"/>
                  </a:moveTo>
                  <a:cubicBezTo>
                    <a:pt x="-42579" y="152458"/>
                    <a:pt x="168769" y="3735"/>
                    <a:pt x="399185" y="0"/>
                  </a:cubicBezTo>
                  <a:cubicBezTo>
                    <a:pt x="628261" y="1813"/>
                    <a:pt x="765329" y="179772"/>
                    <a:pt x="798370" y="399185"/>
                  </a:cubicBezTo>
                  <a:cubicBezTo>
                    <a:pt x="773562" y="643876"/>
                    <a:pt x="615306" y="822377"/>
                    <a:pt x="399185" y="798370"/>
                  </a:cubicBezTo>
                  <a:cubicBezTo>
                    <a:pt x="170681" y="793971"/>
                    <a:pt x="8526" y="623723"/>
                    <a:pt x="0" y="399185"/>
                  </a:cubicBezTo>
                  <a:close/>
                </a:path>
              </a:pathLst>
            </a:custGeom>
            <a:noFill/>
            <a:ln w="34925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0D1903E-B3BD-684E-A5DF-4C70AA271B31}"/>
                </a:ext>
              </a:extLst>
            </p:cNvPr>
            <p:cNvSpPr txBox="1"/>
            <p:nvPr/>
          </p:nvSpPr>
          <p:spPr>
            <a:xfrm>
              <a:off x="6288957" y="795901"/>
              <a:ext cx="270164" cy="74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FR"/>
              </a:defPPr>
              <a:lvl1pPr>
                <a:defRPr sz="1400">
                  <a:latin typeface="PT Mono" panose="02060509020205020204" pitchFamily="49" charset="77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FR" sz="1600" dirty="0">
                  <a:solidFill>
                    <a:schemeClr val="accent2">
                      <a:lumMod val="75000"/>
                    </a:schemeClr>
                  </a:solidFill>
                </a:rPr>
                <a:t>3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22744EB-F512-5E49-8FC9-B351D99FAFB9}"/>
              </a:ext>
            </a:extLst>
          </p:cNvPr>
          <p:cNvCxnSpPr>
            <a:cxnSpLocks/>
          </p:cNvCxnSpPr>
          <p:nvPr/>
        </p:nvCxnSpPr>
        <p:spPr>
          <a:xfrm flipH="1" flipV="1">
            <a:off x="7270405" y="3108614"/>
            <a:ext cx="1814140" cy="304800"/>
          </a:xfrm>
          <a:prstGeom prst="straightConnector1">
            <a:avLst/>
          </a:prstGeom>
          <a:ln w="25400" cmpd="dbl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9B74321-9E83-124A-8C23-7CFCE364B0AC}"/>
              </a:ext>
            </a:extLst>
          </p:cNvPr>
          <p:cNvSpPr txBox="1"/>
          <p:nvPr/>
        </p:nvSpPr>
        <p:spPr>
          <a:xfrm>
            <a:off x="8391211" y="418484"/>
            <a:ext cx="4670194" cy="523220"/>
          </a:xfrm>
          <a:custGeom>
            <a:avLst/>
            <a:gdLst>
              <a:gd name="connsiteX0" fmla="*/ 0 w 4670194"/>
              <a:gd name="connsiteY0" fmla="*/ 0 h 523220"/>
              <a:gd name="connsiteX1" fmla="*/ 620469 w 4670194"/>
              <a:gd name="connsiteY1" fmla="*/ 0 h 523220"/>
              <a:gd name="connsiteX2" fmla="*/ 1147533 w 4670194"/>
              <a:gd name="connsiteY2" fmla="*/ 0 h 523220"/>
              <a:gd name="connsiteX3" fmla="*/ 1908108 w 4670194"/>
              <a:gd name="connsiteY3" fmla="*/ 0 h 523220"/>
              <a:gd name="connsiteX4" fmla="*/ 2528576 w 4670194"/>
              <a:gd name="connsiteY4" fmla="*/ 0 h 523220"/>
              <a:gd name="connsiteX5" fmla="*/ 3149045 w 4670194"/>
              <a:gd name="connsiteY5" fmla="*/ 0 h 523220"/>
              <a:gd name="connsiteX6" fmla="*/ 3909620 w 4670194"/>
              <a:gd name="connsiteY6" fmla="*/ 0 h 523220"/>
              <a:gd name="connsiteX7" fmla="*/ 4670194 w 4670194"/>
              <a:gd name="connsiteY7" fmla="*/ 0 h 523220"/>
              <a:gd name="connsiteX8" fmla="*/ 4670194 w 4670194"/>
              <a:gd name="connsiteY8" fmla="*/ 523220 h 523220"/>
              <a:gd name="connsiteX9" fmla="*/ 4096427 w 4670194"/>
              <a:gd name="connsiteY9" fmla="*/ 523220 h 523220"/>
              <a:gd name="connsiteX10" fmla="*/ 3429257 w 4670194"/>
              <a:gd name="connsiteY10" fmla="*/ 523220 h 523220"/>
              <a:gd name="connsiteX11" fmla="*/ 2762086 w 4670194"/>
              <a:gd name="connsiteY11" fmla="*/ 523220 h 523220"/>
              <a:gd name="connsiteX12" fmla="*/ 2141618 w 4670194"/>
              <a:gd name="connsiteY12" fmla="*/ 523220 h 523220"/>
              <a:gd name="connsiteX13" fmla="*/ 1381043 w 4670194"/>
              <a:gd name="connsiteY13" fmla="*/ 523220 h 523220"/>
              <a:gd name="connsiteX14" fmla="*/ 620469 w 4670194"/>
              <a:gd name="connsiteY14" fmla="*/ 523220 h 523220"/>
              <a:gd name="connsiteX15" fmla="*/ 0 w 4670194"/>
              <a:gd name="connsiteY15" fmla="*/ 523220 h 523220"/>
              <a:gd name="connsiteX16" fmla="*/ 0 w 4670194"/>
              <a:gd name="connsiteY1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70194" h="523220" extrusionOk="0">
                <a:moveTo>
                  <a:pt x="0" y="0"/>
                </a:moveTo>
                <a:cubicBezTo>
                  <a:pt x="164924" y="12349"/>
                  <a:pt x="340307" y="4675"/>
                  <a:pt x="620469" y="0"/>
                </a:cubicBezTo>
                <a:cubicBezTo>
                  <a:pt x="900631" y="-4675"/>
                  <a:pt x="920335" y="18625"/>
                  <a:pt x="1147533" y="0"/>
                </a:cubicBezTo>
                <a:cubicBezTo>
                  <a:pt x="1374731" y="-18625"/>
                  <a:pt x="1655383" y="19822"/>
                  <a:pt x="1908108" y="0"/>
                </a:cubicBezTo>
                <a:cubicBezTo>
                  <a:pt x="2160834" y="-19822"/>
                  <a:pt x="2378866" y="-13260"/>
                  <a:pt x="2528576" y="0"/>
                </a:cubicBezTo>
                <a:cubicBezTo>
                  <a:pt x="2678286" y="13260"/>
                  <a:pt x="2856823" y="-23270"/>
                  <a:pt x="3149045" y="0"/>
                </a:cubicBezTo>
                <a:cubicBezTo>
                  <a:pt x="3441267" y="23270"/>
                  <a:pt x="3571936" y="-12070"/>
                  <a:pt x="3909620" y="0"/>
                </a:cubicBezTo>
                <a:cubicBezTo>
                  <a:pt x="4247305" y="12070"/>
                  <a:pt x="4305930" y="23120"/>
                  <a:pt x="4670194" y="0"/>
                </a:cubicBezTo>
                <a:cubicBezTo>
                  <a:pt x="4671388" y="127094"/>
                  <a:pt x="4682856" y="354724"/>
                  <a:pt x="4670194" y="523220"/>
                </a:cubicBezTo>
                <a:cubicBezTo>
                  <a:pt x="4389937" y="499501"/>
                  <a:pt x="4372310" y="501538"/>
                  <a:pt x="4096427" y="523220"/>
                </a:cubicBezTo>
                <a:cubicBezTo>
                  <a:pt x="3820544" y="544902"/>
                  <a:pt x="3688605" y="537842"/>
                  <a:pt x="3429257" y="523220"/>
                </a:cubicBezTo>
                <a:cubicBezTo>
                  <a:pt x="3169909" y="508599"/>
                  <a:pt x="3043594" y="546317"/>
                  <a:pt x="2762086" y="523220"/>
                </a:cubicBezTo>
                <a:cubicBezTo>
                  <a:pt x="2480578" y="500123"/>
                  <a:pt x="2296096" y="530273"/>
                  <a:pt x="2141618" y="523220"/>
                </a:cubicBezTo>
                <a:cubicBezTo>
                  <a:pt x="1987140" y="516167"/>
                  <a:pt x="1538818" y="554635"/>
                  <a:pt x="1381043" y="523220"/>
                </a:cubicBezTo>
                <a:cubicBezTo>
                  <a:pt x="1223269" y="491805"/>
                  <a:pt x="789636" y="486631"/>
                  <a:pt x="620469" y="523220"/>
                </a:cubicBezTo>
                <a:cubicBezTo>
                  <a:pt x="451302" y="559809"/>
                  <a:pt x="255856" y="498849"/>
                  <a:pt x="0" y="523220"/>
                </a:cubicBezTo>
                <a:cubicBezTo>
                  <a:pt x="21996" y="310517"/>
                  <a:pt x="24921" y="157266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fr-FR" sz="2800" b="1" dirty="0" err="1">
                <a:solidFill>
                  <a:schemeClr val="accent2">
                    <a:lumMod val="75000"/>
                  </a:schemeClr>
                </a:solidFill>
              </a:rPr>
              <a:t>Truthiness</a:t>
            </a:r>
            <a:endParaRPr lang="en-FR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3634FB4-12E0-0D40-BE9B-20C7ED819837}"/>
              </a:ext>
            </a:extLst>
          </p:cNvPr>
          <p:cNvCxnSpPr>
            <a:cxnSpLocks/>
          </p:cNvCxnSpPr>
          <p:nvPr/>
        </p:nvCxnSpPr>
        <p:spPr>
          <a:xfrm flipV="1">
            <a:off x="8495509" y="1044076"/>
            <a:ext cx="2790360" cy="10524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3C940D7-CCDB-1140-B90D-1869E07B875E}"/>
              </a:ext>
            </a:extLst>
          </p:cNvPr>
          <p:cNvSpPr txBox="1"/>
          <p:nvPr/>
        </p:nvSpPr>
        <p:spPr>
          <a:xfrm>
            <a:off x="5144798" y="5531748"/>
            <a:ext cx="4113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fr-FR" sz="1800" dirty="0"/>
              <a:t>'</a:t>
            </a:r>
            <a:r>
              <a:rPr lang="fr-FR" sz="1800" dirty="0" err="1"/>
              <a:t>number</a:t>
            </a:r>
            <a:r>
              <a:rPr lang="fr-FR" sz="1800" dirty="0"/>
              <a:t>’ </a:t>
            </a:r>
            <a:r>
              <a:rPr lang="fr-FR" sz="1800" dirty="0" err="1"/>
              <a:t>is</a:t>
            </a:r>
            <a:r>
              <a:rPr lang="fr-FR" sz="1800" dirty="0"/>
              <a:t> a value </a:t>
            </a:r>
            <a:r>
              <a:rPr lang="fr-FR" sz="1800" dirty="0" err="1"/>
              <a:t>here</a:t>
            </a:r>
            <a:r>
              <a:rPr lang="fr-FR" sz="1800" dirty="0"/>
              <a:t>, not a type. You </a:t>
            </a:r>
            <a:r>
              <a:rPr lang="fr-FR" sz="1800" dirty="0" err="1"/>
              <a:t>can</a:t>
            </a:r>
            <a:r>
              <a:rPr lang="fr-FR" sz="1800" dirty="0"/>
              <a:t> NOT use a type or an interface </a:t>
            </a:r>
            <a:r>
              <a:rPr lang="fr-FR" sz="1800" dirty="0" err="1"/>
              <a:t>here</a:t>
            </a:r>
            <a:r>
              <a:rPr lang="fr-FR" sz="1800" dirty="0"/>
              <a:t>.</a:t>
            </a:r>
            <a:endParaRPr lang="en-FR" sz="18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05F8151-AEF5-9340-A0D0-56C74811F687}"/>
              </a:ext>
            </a:extLst>
          </p:cNvPr>
          <p:cNvGrpSpPr/>
          <p:nvPr/>
        </p:nvGrpSpPr>
        <p:grpSpPr>
          <a:xfrm>
            <a:off x="4357930" y="5777446"/>
            <a:ext cx="509351" cy="350845"/>
            <a:chOff x="6173931" y="768927"/>
            <a:chExt cx="524566" cy="76996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DBAD57B-AAA7-494E-A651-4B54B7792B90}"/>
                </a:ext>
              </a:extLst>
            </p:cNvPr>
            <p:cNvSpPr/>
            <p:nvPr/>
          </p:nvSpPr>
          <p:spPr>
            <a:xfrm>
              <a:off x="6173931" y="768927"/>
              <a:ext cx="524566" cy="769964"/>
            </a:xfrm>
            <a:custGeom>
              <a:avLst/>
              <a:gdLst>
                <a:gd name="connsiteX0" fmla="*/ 0 w 524566"/>
                <a:gd name="connsiteY0" fmla="*/ 384982 h 769964"/>
                <a:gd name="connsiteX1" fmla="*/ 262283 w 524566"/>
                <a:gd name="connsiteY1" fmla="*/ 0 h 769964"/>
                <a:gd name="connsiteX2" fmla="*/ 524566 w 524566"/>
                <a:gd name="connsiteY2" fmla="*/ 384982 h 769964"/>
                <a:gd name="connsiteX3" fmla="*/ 262283 w 524566"/>
                <a:gd name="connsiteY3" fmla="*/ 769964 h 769964"/>
                <a:gd name="connsiteX4" fmla="*/ 0 w 524566"/>
                <a:gd name="connsiteY4" fmla="*/ 384982 h 769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566" h="769964" extrusionOk="0">
                  <a:moveTo>
                    <a:pt x="0" y="384982"/>
                  </a:moveTo>
                  <a:cubicBezTo>
                    <a:pt x="-24370" y="157330"/>
                    <a:pt x="88576" y="10829"/>
                    <a:pt x="262283" y="0"/>
                  </a:cubicBezTo>
                  <a:cubicBezTo>
                    <a:pt x="430472" y="4912"/>
                    <a:pt x="498401" y="173194"/>
                    <a:pt x="524566" y="384982"/>
                  </a:cubicBezTo>
                  <a:cubicBezTo>
                    <a:pt x="518780" y="603252"/>
                    <a:pt x="402175" y="797395"/>
                    <a:pt x="262283" y="769964"/>
                  </a:cubicBezTo>
                  <a:cubicBezTo>
                    <a:pt x="89104" y="754467"/>
                    <a:pt x="12645" y="603644"/>
                    <a:pt x="0" y="384982"/>
                  </a:cubicBezTo>
                  <a:close/>
                </a:path>
              </a:pathLst>
            </a:custGeom>
            <a:noFill/>
            <a:ln w="34925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43699B-BA89-1D43-BF69-F73C3037734E}"/>
                </a:ext>
              </a:extLst>
            </p:cNvPr>
            <p:cNvSpPr txBox="1"/>
            <p:nvPr/>
          </p:nvSpPr>
          <p:spPr>
            <a:xfrm>
              <a:off x="6288957" y="795901"/>
              <a:ext cx="270164" cy="74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FR"/>
              </a:defPPr>
              <a:lvl1pPr>
                <a:defRPr sz="1400">
                  <a:latin typeface="PT Mono" panose="02060509020205020204" pitchFamily="49" charset="77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FR" sz="1600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33A7DE-A812-3E4D-9C94-5947611B5E12}"/>
              </a:ext>
            </a:extLst>
          </p:cNvPr>
          <p:cNvCxnSpPr>
            <a:cxnSpLocks/>
          </p:cNvCxnSpPr>
          <p:nvPr/>
        </p:nvCxnSpPr>
        <p:spPr>
          <a:xfrm flipH="1" flipV="1">
            <a:off x="6132700" y="3288633"/>
            <a:ext cx="199321" cy="2043204"/>
          </a:xfrm>
          <a:prstGeom prst="straightConnector1">
            <a:avLst/>
          </a:prstGeom>
          <a:ln w="25400" cmpd="dbl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BD7A1BE-0993-6C45-9512-02220CB4F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01" y="250657"/>
            <a:ext cx="835961" cy="7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62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85C607-0DED-C845-8267-3D26B400A1E4}"/>
              </a:ext>
            </a:extLst>
          </p:cNvPr>
          <p:cNvSpPr txBox="1"/>
          <p:nvPr/>
        </p:nvSpPr>
        <p:spPr>
          <a:xfrm>
            <a:off x="982253" y="1712871"/>
            <a:ext cx="6257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fr-FR" sz="1800" dirty="0" err="1"/>
              <a:t>Nullish</a:t>
            </a:r>
            <a:r>
              <a:rPr lang="fr-FR" sz="1800" dirty="0"/>
              <a:t> </a:t>
            </a:r>
            <a:r>
              <a:rPr lang="fr-FR" sz="1800" dirty="0" err="1"/>
              <a:t>Coalescing</a:t>
            </a:r>
            <a:r>
              <a:rPr lang="fr-FR" sz="1800" dirty="0"/>
              <a:t> </a:t>
            </a:r>
            <a:r>
              <a:rPr lang="fr-FR" sz="1800" dirty="0" err="1"/>
              <a:t>Operator</a:t>
            </a:r>
            <a:endParaRPr lang="fr-FR" sz="1800" dirty="0"/>
          </a:p>
          <a:p>
            <a:r>
              <a:rPr lang="en-GB" sz="1800" dirty="0" err="1"/>
              <a:t>const</a:t>
            </a:r>
            <a:r>
              <a:rPr lang="en-GB" sz="1800" dirty="0"/>
              <a:t> output = toto ?? ’hello’ </a:t>
            </a:r>
          </a:p>
          <a:p>
            <a:r>
              <a:rPr lang="en-GB" sz="1800" dirty="0"/>
              <a:t>Returns toto if toto is not null nor undefined. Hello otherwise</a:t>
            </a:r>
            <a:endParaRPr lang="en-FR" sz="1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34B7C7-566A-674B-91D3-2F22E4C33B7D}"/>
              </a:ext>
            </a:extLst>
          </p:cNvPr>
          <p:cNvGrpSpPr/>
          <p:nvPr/>
        </p:nvGrpSpPr>
        <p:grpSpPr>
          <a:xfrm>
            <a:off x="471488" y="1700580"/>
            <a:ext cx="583371" cy="363788"/>
            <a:chOff x="6173929" y="768927"/>
            <a:chExt cx="1071455" cy="79836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31F57D6-2C11-9E40-B752-1D5D068AB3FE}"/>
                </a:ext>
              </a:extLst>
            </p:cNvPr>
            <p:cNvSpPr/>
            <p:nvPr/>
          </p:nvSpPr>
          <p:spPr>
            <a:xfrm>
              <a:off x="6173931" y="768927"/>
              <a:ext cx="798369" cy="798369"/>
            </a:xfrm>
            <a:custGeom>
              <a:avLst/>
              <a:gdLst>
                <a:gd name="connsiteX0" fmla="*/ 0 w 798369"/>
                <a:gd name="connsiteY0" fmla="*/ 399185 h 798369"/>
                <a:gd name="connsiteX1" fmla="*/ 399185 w 798369"/>
                <a:gd name="connsiteY1" fmla="*/ 0 h 798369"/>
                <a:gd name="connsiteX2" fmla="*/ 798370 w 798369"/>
                <a:gd name="connsiteY2" fmla="*/ 399185 h 798369"/>
                <a:gd name="connsiteX3" fmla="*/ 399185 w 798369"/>
                <a:gd name="connsiteY3" fmla="*/ 798370 h 798369"/>
                <a:gd name="connsiteX4" fmla="*/ 0 w 798369"/>
                <a:gd name="connsiteY4" fmla="*/ 399185 h 79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369" h="798369" extrusionOk="0">
                  <a:moveTo>
                    <a:pt x="0" y="399185"/>
                  </a:moveTo>
                  <a:cubicBezTo>
                    <a:pt x="-42579" y="152458"/>
                    <a:pt x="168769" y="3735"/>
                    <a:pt x="399185" y="0"/>
                  </a:cubicBezTo>
                  <a:cubicBezTo>
                    <a:pt x="628261" y="1813"/>
                    <a:pt x="765329" y="179772"/>
                    <a:pt x="798370" y="399185"/>
                  </a:cubicBezTo>
                  <a:cubicBezTo>
                    <a:pt x="773562" y="643876"/>
                    <a:pt x="615306" y="822377"/>
                    <a:pt x="399185" y="798370"/>
                  </a:cubicBezTo>
                  <a:cubicBezTo>
                    <a:pt x="170681" y="793971"/>
                    <a:pt x="8526" y="623723"/>
                    <a:pt x="0" y="399185"/>
                  </a:cubicBezTo>
                  <a:close/>
                </a:path>
              </a:pathLst>
            </a:custGeom>
            <a:noFill/>
            <a:ln w="34925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D7E156-054F-E54F-B787-C49043372807}"/>
                </a:ext>
              </a:extLst>
            </p:cNvPr>
            <p:cNvSpPr txBox="1"/>
            <p:nvPr/>
          </p:nvSpPr>
          <p:spPr>
            <a:xfrm flipH="1">
              <a:off x="6173929" y="795901"/>
              <a:ext cx="1071455" cy="742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FR"/>
              </a:defPPr>
              <a:lvl1pPr>
                <a:defRPr sz="1400">
                  <a:latin typeface="PT Mono" panose="02060509020205020204" pitchFamily="49" charset="77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FR" sz="1600" dirty="0">
                  <a:solidFill>
                    <a:schemeClr val="accent2">
                      <a:lumMod val="75000"/>
                    </a:schemeClr>
                  </a:solidFill>
                </a:rPr>
                <a:t>??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BD7A1BE-0993-6C45-9512-02220CB4F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01" y="250657"/>
            <a:ext cx="835961" cy="74121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1BFE805-8B10-0B48-8EAA-EE014B233ABD}"/>
              </a:ext>
            </a:extLst>
          </p:cNvPr>
          <p:cNvSpPr txBox="1"/>
          <p:nvPr/>
        </p:nvSpPr>
        <p:spPr>
          <a:xfrm>
            <a:off x="906174" y="3385045"/>
            <a:ext cx="6257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fr-FR" sz="1800" dirty="0" err="1"/>
              <a:t>Logical</a:t>
            </a:r>
            <a:r>
              <a:rPr lang="fr-FR" sz="1800" dirty="0"/>
              <a:t> Or </a:t>
            </a:r>
            <a:r>
              <a:rPr lang="fr-FR" sz="1800" dirty="0" err="1"/>
              <a:t>Operator</a:t>
            </a:r>
            <a:endParaRPr lang="fr-FR" sz="1800" dirty="0"/>
          </a:p>
          <a:p>
            <a:r>
              <a:rPr lang="en-GB" sz="1800" dirty="0" err="1"/>
              <a:t>const</a:t>
            </a:r>
            <a:r>
              <a:rPr lang="en-GB" sz="1800" dirty="0"/>
              <a:t> output = toto || ’hello’ </a:t>
            </a:r>
          </a:p>
          <a:p>
            <a:r>
              <a:rPr lang="en-GB" sz="1800" dirty="0"/>
              <a:t>Returns toto if toto is not </a:t>
            </a:r>
            <a:r>
              <a:rPr lang="en-GB" sz="1800" dirty="0" err="1"/>
              <a:t>falsy</a:t>
            </a:r>
            <a:r>
              <a:rPr lang="en-GB" sz="1800" dirty="0"/>
              <a:t>.</a:t>
            </a:r>
          </a:p>
          <a:p>
            <a:r>
              <a:rPr lang="en-GB" sz="1800" dirty="0"/>
              <a:t>0 or ‘’ are </a:t>
            </a:r>
            <a:r>
              <a:rPr lang="en-GB" sz="1800" dirty="0" err="1"/>
              <a:t>falsy</a:t>
            </a:r>
            <a:endParaRPr lang="en-FR" sz="18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AF432A-AA3F-A941-8EB7-E624243DB8B6}"/>
              </a:ext>
            </a:extLst>
          </p:cNvPr>
          <p:cNvGrpSpPr/>
          <p:nvPr/>
        </p:nvGrpSpPr>
        <p:grpSpPr>
          <a:xfrm>
            <a:off x="395409" y="3372754"/>
            <a:ext cx="583371" cy="363788"/>
            <a:chOff x="6173929" y="768927"/>
            <a:chExt cx="1071455" cy="798369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58F03F0-2920-1B46-B831-3CB7EB99BD14}"/>
                </a:ext>
              </a:extLst>
            </p:cNvPr>
            <p:cNvSpPr/>
            <p:nvPr/>
          </p:nvSpPr>
          <p:spPr>
            <a:xfrm>
              <a:off x="6173931" y="768927"/>
              <a:ext cx="798369" cy="798369"/>
            </a:xfrm>
            <a:custGeom>
              <a:avLst/>
              <a:gdLst>
                <a:gd name="connsiteX0" fmla="*/ 0 w 798369"/>
                <a:gd name="connsiteY0" fmla="*/ 399185 h 798369"/>
                <a:gd name="connsiteX1" fmla="*/ 399185 w 798369"/>
                <a:gd name="connsiteY1" fmla="*/ 0 h 798369"/>
                <a:gd name="connsiteX2" fmla="*/ 798370 w 798369"/>
                <a:gd name="connsiteY2" fmla="*/ 399185 h 798369"/>
                <a:gd name="connsiteX3" fmla="*/ 399185 w 798369"/>
                <a:gd name="connsiteY3" fmla="*/ 798370 h 798369"/>
                <a:gd name="connsiteX4" fmla="*/ 0 w 798369"/>
                <a:gd name="connsiteY4" fmla="*/ 399185 h 79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369" h="798369" extrusionOk="0">
                  <a:moveTo>
                    <a:pt x="0" y="399185"/>
                  </a:moveTo>
                  <a:cubicBezTo>
                    <a:pt x="-42579" y="152458"/>
                    <a:pt x="168769" y="3735"/>
                    <a:pt x="399185" y="0"/>
                  </a:cubicBezTo>
                  <a:cubicBezTo>
                    <a:pt x="628261" y="1813"/>
                    <a:pt x="765329" y="179772"/>
                    <a:pt x="798370" y="399185"/>
                  </a:cubicBezTo>
                  <a:cubicBezTo>
                    <a:pt x="773562" y="643876"/>
                    <a:pt x="615306" y="822377"/>
                    <a:pt x="399185" y="798370"/>
                  </a:cubicBezTo>
                  <a:cubicBezTo>
                    <a:pt x="170681" y="793971"/>
                    <a:pt x="8526" y="623723"/>
                    <a:pt x="0" y="399185"/>
                  </a:cubicBezTo>
                  <a:close/>
                </a:path>
              </a:pathLst>
            </a:custGeom>
            <a:noFill/>
            <a:ln w="34925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D98D1E-E126-B940-A7AD-F9428E77F2EF}"/>
                </a:ext>
              </a:extLst>
            </p:cNvPr>
            <p:cNvSpPr txBox="1"/>
            <p:nvPr/>
          </p:nvSpPr>
          <p:spPr>
            <a:xfrm flipH="1">
              <a:off x="6173929" y="795901"/>
              <a:ext cx="1071455" cy="742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FR"/>
              </a:defPPr>
              <a:lvl1pPr>
                <a:defRPr sz="1400">
                  <a:latin typeface="PT Mono" panose="02060509020205020204" pitchFamily="49" charset="77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FR" sz="1600" dirty="0">
                  <a:solidFill>
                    <a:schemeClr val="accent2">
                      <a:lumMod val="75000"/>
                    </a:schemeClr>
                  </a:solidFill>
                </a:rPr>
                <a:t>||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BBA2ED0-789A-1345-8F56-93CE77B03310}"/>
              </a:ext>
            </a:extLst>
          </p:cNvPr>
          <p:cNvSpPr txBox="1"/>
          <p:nvPr/>
        </p:nvSpPr>
        <p:spPr>
          <a:xfrm>
            <a:off x="906174" y="4931493"/>
            <a:ext cx="6257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fr-FR" sz="1800" dirty="0" err="1"/>
              <a:t>Conditional</a:t>
            </a:r>
            <a:r>
              <a:rPr lang="fr-FR" sz="1800" dirty="0"/>
              <a:t> </a:t>
            </a:r>
            <a:r>
              <a:rPr lang="fr-FR" sz="1800" dirty="0" err="1"/>
              <a:t>Ternary</a:t>
            </a:r>
            <a:r>
              <a:rPr lang="fr-FR" sz="1800" dirty="0"/>
              <a:t> </a:t>
            </a:r>
            <a:r>
              <a:rPr lang="fr-FR" sz="1800" dirty="0" err="1"/>
              <a:t>Operator</a:t>
            </a:r>
            <a:endParaRPr lang="fr-FR" sz="1800" dirty="0"/>
          </a:p>
          <a:p>
            <a:r>
              <a:rPr lang="fr-FR" sz="1800" dirty="0" err="1"/>
              <a:t>Const</a:t>
            </a:r>
            <a:r>
              <a:rPr lang="fr-FR" sz="1800" dirty="0"/>
              <a:t> output = toto ? 1 : 2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18E8431-C68D-3348-8986-1ADA41D4D4C6}"/>
              </a:ext>
            </a:extLst>
          </p:cNvPr>
          <p:cNvGrpSpPr/>
          <p:nvPr/>
        </p:nvGrpSpPr>
        <p:grpSpPr>
          <a:xfrm>
            <a:off x="395409" y="4919202"/>
            <a:ext cx="583371" cy="363788"/>
            <a:chOff x="6173929" y="768927"/>
            <a:chExt cx="1071455" cy="798369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9821EB9-C0BB-5745-9B1F-414F5737F653}"/>
                </a:ext>
              </a:extLst>
            </p:cNvPr>
            <p:cNvSpPr/>
            <p:nvPr/>
          </p:nvSpPr>
          <p:spPr>
            <a:xfrm>
              <a:off x="6173931" y="768927"/>
              <a:ext cx="798369" cy="798369"/>
            </a:xfrm>
            <a:custGeom>
              <a:avLst/>
              <a:gdLst>
                <a:gd name="connsiteX0" fmla="*/ 0 w 798369"/>
                <a:gd name="connsiteY0" fmla="*/ 399185 h 798369"/>
                <a:gd name="connsiteX1" fmla="*/ 399185 w 798369"/>
                <a:gd name="connsiteY1" fmla="*/ 0 h 798369"/>
                <a:gd name="connsiteX2" fmla="*/ 798370 w 798369"/>
                <a:gd name="connsiteY2" fmla="*/ 399185 h 798369"/>
                <a:gd name="connsiteX3" fmla="*/ 399185 w 798369"/>
                <a:gd name="connsiteY3" fmla="*/ 798370 h 798369"/>
                <a:gd name="connsiteX4" fmla="*/ 0 w 798369"/>
                <a:gd name="connsiteY4" fmla="*/ 399185 h 79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369" h="798369" extrusionOk="0">
                  <a:moveTo>
                    <a:pt x="0" y="399185"/>
                  </a:moveTo>
                  <a:cubicBezTo>
                    <a:pt x="-42579" y="152458"/>
                    <a:pt x="168769" y="3735"/>
                    <a:pt x="399185" y="0"/>
                  </a:cubicBezTo>
                  <a:cubicBezTo>
                    <a:pt x="628261" y="1813"/>
                    <a:pt x="765329" y="179772"/>
                    <a:pt x="798370" y="399185"/>
                  </a:cubicBezTo>
                  <a:cubicBezTo>
                    <a:pt x="773562" y="643876"/>
                    <a:pt x="615306" y="822377"/>
                    <a:pt x="399185" y="798370"/>
                  </a:cubicBezTo>
                  <a:cubicBezTo>
                    <a:pt x="170681" y="793971"/>
                    <a:pt x="8526" y="623723"/>
                    <a:pt x="0" y="399185"/>
                  </a:cubicBezTo>
                  <a:close/>
                </a:path>
              </a:pathLst>
            </a:custGeom>
            <a:noFill/>
            <a:ln w="34925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EABE557-BEDA-AA41-89F8-630241F46B58}"/>
                </a:ext>
              </a:extLst>
            </p:cNvPr>
            <p:cNvSpPr txBox="1"/>
            <p:nvPr/>
          </p:nvSpPr>
          <p:spPr>
            <a:xfrm flipH="1">
              <a:off x="6173929" y="795901"/>
              <a:ext cx="1071455" cy="742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FR"/>
              </a:defPPr>
              <a:lvl1pPr>
                <a:defRPr sz="1400">
                  <a:latin typeface="PT Mono" panose="02060509020205020204" pitchFamily="49" charset="77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FR" sz="1600" dirty="0">
                  <a:solidFill>
                    <a:schemeClr val="accent2">
                      <a:lumMod val="75000"/>
                    </a:schemeClr>
                  </a:solidFill>
                </a:rPr>
                <a:t>?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FEDDCAA-1B7F-FA4F-AEC6-7F20FAED3E43}"/>
              </a:ext>
            </a:extLst>
          </p:cNvPr>
          <p:cNvSpPr txBox="1"/>
          <p:nvPr/>
        </p:nvSpPr>
        <p:spPr>
          <a:xfrm>
            <a:off x="6810643" y="1700580"/>
            <a:ext cx="62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fr-FR" sz="1800" dirty="0" err="1"/>
              <a:t>Optional</a:t>
            </a:r>
            <a:r>
              <a:rPr lang="fr-FR" sz="1800" dirty="0"/>
              <a:t> </a:t>
            </a:r>
            <a:r>
              <a:rPr lang="fr-FR" sz="1800" dirty="0" err="1"/>
              <a:t>Chaining</a:t>
            </a:r>
            <a:r>
              <a:rPr lang="fr-FR" sz="1800" dirty="0"/>
              <a:t> </a:t>
            </a:r>
            <a:r>
              <a:rPr lang="fr-FR" sz="1800" dirty="0" err="1"/>
              <a:t>Operator</a:t>
            </a:r>
            <a:endParaRPr lang="fr-FR" sz="180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917A4E7-252B-B440-990C-55E0607DA30C}"/>
              </a:ext>
            </a:extLst>
          </p:cNvPr>
          <p:cNvGrpSpPr/>
          <p:nvPr/>
        </p:nvGrpSpPr>
        <p:grpSpPr>
          <a:xfrm>
            <a:off x="6299878" y="1688289"/>
            <a:ext cx="583371" cy="363788"/>
            <a:chOff x="6173929" y="768927"/>
            <a:chExt cx="1071455" cy="798369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EF1E251-AC63-2149-B0DE-034D8AE242F5}"/>
                </a:ext>
              </a:extLst>
            </p:cNvPr>
            <p:cNvSpPr/>
            <p:nvPr/>
          </p:nvSpPr>
          <p:spPr>
            <a:xfrm>
              <a:off x="6173931" y="768927"/>
              <a:ext cx="798369" cy="798369"/>
            </a:xfrm>
            <a:custGeom>
              <a:avLst/>
              <a:gdLst>
                <a:gd name="connsiteX0" fmla="*/ 0 w 798369"/>
                <a:gd name="connsiteY0" fmla="*/ 399185 h 798369"/>
                <a:gd name="connsiteX1" fmla="*/ 399185 w 798369"/>
                <a:gd name="connsiteY1" fmla="*/ 0 h 798369"/>
                <a:gd name="connsiteX2" fmla="*/ 798370 w 798369"/>
                <a:gd name="connsiteY2" fmla="*/ 399185 h 798369"/>
                <a:gd name="connsiteX3" fmla="*/ 399185 w 798369"/>
                <a:gd name="connsiteY3" fmla="*/ 798370 h 798369"/>
                <a:gd name="connsiteX4" fmla="*/ 0 w 798369"/>
                <a:gd name="connsiteY4" fmla="*/ 399185 h 79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369" h="798369" extrusionOk="0">
                  <a:moveTo>
                    <a:pt x="0" y="399185"/>
                  </a:moveTo>
                  <a:cubicBezTo>
                    <a:pt x="-42579" y="152458"/>
                    <a:pt x="168769" y="3735"/>
                    <a:pt x="399185" y="0"/>
                  </a:cubicBezTo>
                  <a:cubicBezTo>
                    <a:pt x="628261" y="1813"/>
                    <a:pt x="765329" y="179772"/>
                    <a:pt x="798370" y="399185"/>
                  </a:cubicBezTo>
                  <a:cubicBezTo>
                    <a:pt x="773562" y="643876"/>
                    <a:pt x="615306" y="822377"/>
                    <a:pt x="399185" y="798370"/>
                  </a:cubicBezTo>
                  <a:cubicBezTo>
                    <a:pt x="170681" y="793971"/>
                    <a:pt x="8526" y="623723"/>
                    <a:pt x="0" y="399185"/>
                  </a:cubicBezTo>
                  <a:close/>
                </a:path>
              </a:pathLst>
            </a:custGeom>
            <a:noFill/>
            <a:ln w="34925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0299A1A-70F6-C449-9537-C326D404E30D}"/>
                </a:ext>
              </a:extLst>
            </p:cNvPr>
            <p:cNvSpPr txBox="1"/>
            <p:nvPr/>
          </p:nvSpPr>
          <p:spPr>
            <a:xfrm flipH="1">
              <a:off x="6173929" y="795901"/>
              <a:ext cx="1071455" cy="742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FR"/>
              </a:defPPr>
              <a:lvl1pPr>
                <a:defRPr sz="1400">
                  <a:latin typeface="PT Mono" panose="02060509020205020204" pitchFamily="49" charset="77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FR" sz="1600" dirty="0">
                  <a:solidFill>
                    <a:schemeClr val="accent2">
                      <a:lumMod val="75000"/>
                    </a:schemeClr>
                  </a:solidFill>
                </a:rPr>
                <a:t>?.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345D1BB-09DE-FB40-AD49-BE57ECC9F269}"/>
              </a:ext>
            </a:extLst>
          </p:cNvPr>
          <p:cNvSpPr txBox="1"/>
          <p:nvPr/>
        </p:nvSpPr>
        <p:spPr>
          <a:xfrm>
            <a:off x="6734564" y="3428061"/>
            <a:ext cx="6257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fr-FR" sz="1800" dirty="0" err="1"/>
              <a:t>Logical</a:t>
            </a:r>
            <a:r>
              <a:rPr lang="fr-FR" sz="1800" dirty="0"/>
              <a:t> AND </a:t>
            </a:r>
            <a:r>
              <a:rPr lang="fr-FR" sz="1800" dirty="0" err="1"/>
              <a:t>operator</a:t>
            </a:r>
            <a:endParaRPr lang="fr-FR" sz="1800" dirty="0"/>
          </a:p>
          <a:p>
            <a:pPr marL="285750" indent="-285750">
              <a:buFontTx/>
              <a:buChar char="-"/>
            </a:pPr>
            <a:r>
              <a:rPr lang="fr-FR" sz="1800" dirty="0" err="1"/>
              <a:t>Used</a:t>
            </a:r>
            <a:r>
              <a:rPr lang="fr-FR" sz="1800" dirty="0"/>
              <a:t> for conditions (</a:t>
            </a:r>
            <a:r>
              <a:rPr lang="fr-FR" sz="1800" dirty="0" err="1"/>
              <a:t>returns</a:t>
            </a:r>
            <a:r>
              <a:rPr lang="fr-FR" sz="1800" dirty="0"/>
              <a:t> </a:t>
            </a:r>
            <a:r>
              <a:rPr lang="fr-FR" sz="1800" dirty="0" err="1"/>
              <a:t>boolean</a:t>
            </a:r>
            <a:r>
              <a:rPr lang="fr-FR" sz="1800" dirty="0"/>
              <a:t>)</a:t>
            </a:r>
          </a:p>
          <a:p>
            <a:pPr marL="285750" indent="-285750">
              <a:buFontTx/>
              <a:buChar char="-"/>
            </a:pPr>
            <a:r>
              <a:rPr lang="fr-FR" sz="1800" dirty="0"/>
              <a:t>Short circuit </a:t>
            </a:r>
            <a:r>
              <a:rPr lang="fr-FR" sz="1800" dirty="0" err="1"/>
              <a:t>evaluation</a:t>
            </a:r>
            <a:endParaRPr lang="fr-FR" sz="1800" dirty="0"/>
          </a:p>
          <a:p>
            <a:r>
              <a:rPr lang="en-GB" sz="1800" dirty="0"/>
              <a:t>a6 </a:t>
            </a:r>
            <a:r>
              <a:rPr lang="en-GB" dirty="0"/>
              <a:t>=</a:t>
            </a:r>
            <a:r>
              <a:rPr lang="en-GB" sz="1800" dirty="0"/>
              <a:t> </a:t>
            </a:r>
            <a:r>
              <a:rPr lang="en-GB" dirty="0"/>
              <a:t>false</a:t>
            </a:r>
            <a:r>
              <a:rPr lang="en-GB" sz="1800" dirty="0"/>
              <a:t> </a:t>
            </a:r>
            <a:r>
              <a:rPr lang="en-GB" dirty="0"/>
              <a:t>&amp;&amp;</a:t>
            </a:r>
            <a:r>
              <a:rPr lang="en-GB" sz="1800" dirty="0"/>
              <a:t> </a:t>
            </a:r>
            <a:r>
              <a:rPr lang="en-GB" dirty="0"/>
              <a:t>'Cat'</a:t>
            </a:r>
            <a:r>
              <a:rPr lang="en-GB" sz="1800" dirty="0"/>
              <a:t> </a:t>
            </a:r>
            <a:r>
              <a:rPr lang="en-GB" dirty="0"/>
              <a:t>// f &amp;&amp; t returns false</a:t>
            </a:r>
            <a:endParaRPr lang="fr-FR" sz="1800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EF4E683-E304-374E-BC07-93B4CC37A294}"/>
              </a:ext>
            </a:extLst>
          </p:cNvPr>
          <p:cNvGrpSpPr/>
          <p:nvPr/>
        </p:nvGrpSpPr>
        <p:grpSpPr>
          <a:xfrm>
            <a:off x="6223799" y="3415770"/>
            <a:ext cx="583371" cy="363788"/>
            <a:chOff x="6173929" y="768927"/>
            <a:chExt cx="1071455" cy="798369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7A4777A-3A84-8041-B66D-DD9840F6833F}"/>
                </a:ext>
              </a:extLst>
            </p:cNvPr>
            <p:cNvSpPr/>
            <p:nvPr/>
          </p:nvSpPr>
          <p:spPr>
            <a:xfrm>
              <a:off x="6173931" y="768927"/>
              <a:ext cx="798369" cy="798369"/>
            </a:xfrm>
            <a:custGeom>
              <a:avLst/>
              <a:gdLst>
                <a:gd name="connsiteX0" fmla="*/ 0 w 798369"/>
                <a:gd name="connsiteY0" fmla="*/ 399185 h 798369"/>
                <a:gd name="connsiteX1" fmla="*/ 399185 w 798369"/>
                <a:gd name="connsiteY1" fmla="*/ 0 h 798369"/>
                <a:gd name="connsiteX2" fmla="*/ 798370 w 798369"/>
                <a:gd name="connsiteY2" fmla="*/ 399185 h 798369"/>
                <a:gd name="connsiteX3" fmla="*/ 399185 w 798369"/>
                <a:gd name="connsiteY3" fmla="*/ 798370 h 798369"/>
                <a:gd name="connsiteX4" fmla="*/ 0 w 798369"/>
                <a:gd name="connsiteY4" fmla="*/ 399185 h 79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369" h="798369" extrusionOk="0">
                  <a:moveTo>
                    <a:pt x="0" y="399185"/>
                  </a:moveTo>
                  <a:cubicBezTo>
                    <a:pt x="-42579" y="152458"/>
                    <a:pt x="168769" y="3735"/>
                    <a:pt x="399185" y="0"/>
                  </a:cubicBezTo>
                  <a:cubicBezTo>
                    <a:pt x="628261" y="1813"/>
                    <a:pt x="765329" y="179772"/>
                    <a:pt x="798370" y="399185"/>
                  </a:cubicBezTo>
                  <a:cubicBezTo>
                    <a:pt x="773562" y="643876"/>
                    <a:pt x="615306" y="822377"/>
                    <a:pt x="399185" y="798370"/>
                  </a:cubicBezTo>
                  <a:cubicBezTo>
                    <a:pt x="170681" y="793971"/>
                    <a:pt x="8526" y="623723"/>
                    <a:pt x="0" y="399185"/>
                  </a:cubicBezTo>
                  <a:close/>
                </a:path>
              </a:pathLst>
            </a:custGeom>
            <a:noFill/>
            <a:ln w="34925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6C2F20D-0A5A-A448-A7F0-BD914E33EB17}"/>
                </a:ext>
              </a:extLst>
            </p:cNvPr>
            <p:cNvSpPr txBox="1"/>
            <p:nvPr/>
          </p:nvSpPr>
          <p:spPr>
            <a:xfrm flipH="1">
              <a:off x="6173929" y="795901"/>
              <a:ext cx="1071455" cy="742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FR"/>
              </a:defPPr>
              <a:lvl1pPr>
                <a:defRPr sz="1400">
                  <a:latin typeface="PT Mono" panose="02060509020205020204" pitchFamily="49" charset="77"/>
                  <a:ea typeface="Hack" panose="020B0609030202020204" pitchFamily="49" charset="0"/>
                  <a:cs typeface="Hack" panose="020B0609030202020204" pitchFamily="49" charset="0"/>
                </a:defRPr>
              </a:lvl1pPr>
            </a:lstStyle>
            <a:p>
              <a:r>
                <a:rPr lang="en-FR" sz="1600" dirty="0">
                  <a:solidFill>
                    <a:schemeClr val="accent2">
                      <a:lumMod val="75000"/>
                    </a:schemeClr>
                  </a:solidFill>
                </a:rPr>
                <a:t>&amp;&amp;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CA1A174-5A8F-3A48-A6A7-F25E2ACBB41C}"/>
              </a:ext>
            </a:extLst>
          </p:cNvPr>
          <p:cNvSpPr txBox="1"/>
          <p:nvPr/>
        </p:nvSpPr>
        <p:spPr>
          <a:xfrm>
            <a:off x="7508874" y="471054"/>
            <a:ext cx="4670194" cy="523220"/>
          </a:xfrm>
          <a:custGeom>
            <a:avLst/>
            <a:gdLst>
              <a:gd name="connsiteX0" fmla="*/ 0 w 4670194"/>
              <a:gd name="connsiteY0" fmla="*/ 0 h 523220"/>
              <a:gd name="connsiteX1" fmla="*/ 620469 w 4670194"/>
              <a:gd name="connsiteY1" fmla="*/ 0 h 523220"/>
              <a:gd name="connsiteX2" fmla="*/ 1147533 w 4670194"/>
              <a:gd name="connsiteY2" fmla="*/ 0 h 523220"/>
              <a:gd name="connsiteX3" fmla="*/ 1908108 w 4670194"/>
              <a:gd name="connsiteY3" fmla="*/ 0 h 523220"/>
              <a:gd name="connsiteX4" fmla="*/ 2528576 w 4670194"/>
              <a:gd name="connsiteY4" fmla="*/ 0 h 523220"/>
              <a:gd name="connsiteX5" fmla="*/ 3149045 w 4670194"/>
              <a:gd name="connsiteY5" fmla="*/ 0 h 523220"/>
              <a:gd name="connsiteX6" fmla="*/ 3909620 w 4670194"/>
              <a:gd name="connsiteY6" fmla="*/ 0 h 523220"/>
              <a:gd name="connsiteX7" fmla="*/ 4670194 w 4670194"/>
              <a:gd name="connsiteY7" fmla="*/ 0 h 523220"/>
              <a:gd name="connsiteX8" fmla="*/ 4670194 w 4670194"/>
              <a:gd name="connsiteY8" fmla="*/ 523220 h 523220"/>
              <a:gd name="connsiteX9" fmla="*/ 4096427 w 4670194"/>
              <a:gd name="connsiteY9" fmla="*/ 523220 h 523220"/>
              <a:gd name="connsiteX10" fmla="*/ 3429257 w 4670194"/>
              <a:gd name="connsiteY10" fmla="*/ 523220 h 523220"/>
              <a:gd name="connsiteX11" fmla="*/ 2762086 w 4670194"/>
              <a:gd name="connsiteY11" fmla="*/ 523220 h 523220"/>
              <a:gd name="connsiteX12" fmla="*/ 2141618 w 4670194"/>
              <a:gd name="connsiteY12" fmla="*/ 523220 h 523220"/>
              <a:gd name="connsiteX13" fmla="*/ 1381043 w 4670194"/>
              <a:gd name="connsiteY13" fmla="*/ 523220 h 523220"/>
              <a:gd name="connsiteX14" fmla="*/ 620469 w 4670194"/>
              <a:gd name="connsiteY14" fmla="*/ 523220 h 523220"/>
              <a:gd name="connsiteX15" fmla="*/ 0 w 4670194"/>
              <a:gd name="connsiteY15" fmla="*/ 523220 h 523220"/>
              <a:gd name="connsiteX16" fmla="*/ 0 w 4670194"/>
              <a:gd name="connsiteY1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70194" h="523220" extrusionOk="0">
                <a:moveTo>
                  <a:pt x="0" y="0"/>
                </a:moveTo>
                <a:cubicBezTo>
                  <a:pt x="164924" y="12349"/>
                  <a:pt x="340307" y="4675"/>
                  <a:pt x="620469" y="0"/>
                </a:cubicBezTo>
                <a:cubicBezTo>
                  <a:pt x="900631" y="-4675"/>
                  <a:pt x="920335" y="18625"/>
                  <a:pt x="1147533" y="0"/>
                </a:cubicBezTo>
                <a:cubicBezTo>
                  <a:pt x="1374731" y="-18625"/>
                  <a:pt x="1655383" y="19822"/>
                  <a:pt x="1908108" y="0"/>
                </a:cubicBezTo>
                <a:cubicBezTo>
                  <a:pt x="2160834" y="-19822"/>
                  <a:pt x="2378866" y="-13260"/>
                  <a:pt x="2528576" y="0"/>
                </a:cubicBezTo>
                <a:cubicBezTo>
                  <a:pt x="2678286" y="13260"/>
                  <a:pt x="2856823" y="-23270"/>
                  <a:pt x="3149045" y="0"/>
                </a:cubicBezTo>
                <a:cubicBezTo>
                  <a:pt x="3441267" y="23270"/>
                  <a:pt x="3571936" y="-12070"/>
                  <a:pt x="3909620" y="0"/>
                </a:cubicBezTo>
                <a:cubicBezTo>
                  <a:pt x="4247305" y="12070"/>
                  <a:pt x="4305930" y="23120"/>
                  <a:pt x="4670194" y="0"/>
                </a:cubicBezTo>
                <a:cubicBezTo>
                  <a:pt x="4671388" y="127094"/>
                  <a:pt x="4682856" y="354724"/>
                  <a:pt x="4670194" y="523220"/>
                </a:cubicBezTo>
                <a:cubicBezTo>
                  <a:pt x="4389937" y="499501"/>
                  <a:pt x="4372310" y="501538"/>
                  <a:pt x="4096427" y="523220"/>
                </a:cubicBezTo>
                <a:cubicBezTo>
                  <a:pt x="3820544" y="544902"/>
                  <a:pt x="3688605" y="537842"/>
                  <a:pt x="3429257" y="523220"/>
                </a:cubicBezTo>
                <a:cubicBezTo>
                  <a:pt x="3169909" y="508599"/>
                  <a:pt x="3043594" y="546317"/>
                  <a:pt x="2762086" y="523220"/>
                </a:cubicBezTo>
                <a:cubicBezTo>
                  <a:pt x="2480578" y="500123"/>
                  <a:pt x="2296096" y="530273"/>
                  <a:pt x="2141618" y="523220"/>
                </a:cubicBezTo>
                <a:cubicBezTo>
                  <a:pt x="1987140" y="516167"/>
                  <a:pt x="1538818" y="554635"/>
                  <a:pt x="1381043" y="523220"/>
                </a:cubicBezTo>
                <a:cubicBezTo>
                  <a:pt x="1223269" y="491805"/>
                  <a:pt x="789636" y="486631"/>
                  <a:pt x="620469" y="523220"/>
                </a:cubicBezTo>
                <a:cubicBezTo>
                  <a:pt x="451302" y="559809"/>
                  <a:pt x="255856" y="498849"/>
                  <a:pt x="0" y="523220"/>
                </a:cubicBezTo>
                <a:cubicBezTo>
                  <a:pt x="21996" y="310517"/>
                  <a:pt x="24921" y="157266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FR"/>
            </a:defPPr>
            <a:lvl1pPr>
              <a:defRPr sz="1100">
                <a:latin typeface="PT Mono" panose="02060509020205020204" pitchFamily="49" charset="77"/>
                <a:ea typeface="Hack" panose="020B0609030202020204" pitchFamily="49" charset="0"/>
                <a:cs typeface="Hack" panose="020B0609030202020204" pitchFamily="49" charset="0"/>
              </a:defRPr>
            </a:lvl1pPr>
          </a:lstStyle>
          <a:p>
            <a:r>
              <a:rPr lang="fr-FR" sz="2800" b="1" dirty="0" err="1">
                <a:solidFill>
                  <a:schemeClr val="accent2">
                    <a:lumMod val="75000"/>
                  </a:schemeClr>
                </a:solidFill>
              </a:rPr>
              <a:t>Operators</a:t>
            </a:r>
            <a:endParaRPr lang="en-FR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18B80F1-E1F3-004D-A130-DA29A9F7813A}"/>
              </a:ext>
            </a:extLst>
          </p:cNvPr>
          <p:cNvCxnSpPr/>
          <p:nvPr/>
        </p:nvCxnSpPr>
        <p:spPr>
          <a:xfrm flipV="1">
            <a:off x="7398327" y="1044076"/>
            <a:ext cx="4197928" cy="7971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15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4013</TotalTime>
  <Words>510</Words>
  <Application>Microsoft Macintosh PowerPoint</Application>
  <PresentationFormat>Widescreen</PresentationFormat>
  <Paragraphs>82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PT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Holtz</dc:creator>
  <cp:lastModifiedBy>Yan Holtz</cp:lastModifiedBy>
  <cp:revision>18</cp:revision>
  <dcterms:created xsi:type="dcterms:W3CDTF">2021-07-29T14:45:58Z</dcterms:created>
  <dcterms:modified xsi:type="dcterms:W3CDTF">2021-08-04T09:25:12Z</dcterms:modified>
</cp:coreProperties>
</file>