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42"/>
  </p:normalViewPr>
  <p:slideViewPr>
    <p:cSldViewPr snapToGrid="0" snapToObjects="1">
      <p:cViewPr varScale="1">
        <p:scale>
          <a:sx n="163" d="100"/>
          <a:sy n="163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6FF6-C726-0142-8D25-1C68B283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1AEB-A2CE-D341-8F22-BF6D33FB6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9D4C-A681-ED43-B317-E7DE6616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F0A14-1B45-A140-B64F-27C5B34F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80C8-DAB1-6B4D-A22E-31B834D2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9672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CB93-D248-674B-B44F-50865B49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AC781-CD08-0449-8F37-FAA6C87E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FFE1-CB71-914F-BC13-E255357B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7F44F-7E8A-CD4A-93B4-96AB18CB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571E-3845-1445-BE7D-0673505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6427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747CA-8C8C-1A46-B7A0-454066794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ED1B7-9ABD-D047-95B8-5E4BDF8BD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D97C-8314-7446-B57F-8F953337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4FB1-7B46-444D-BEB2-B507F96C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046B-06BD-F14F-A398-1ED4DD39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13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52BF-1205-F44A-857C-7265C0D0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DC53-BACE-8C42-A55B-FDF692E3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59BF-93F7-764A-84D5-FCF9B86C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878D-734B-9942-B9FB-CBDA3275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173C-304E-4F46-86CC-BFF3293F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0605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54FC-9E42-2D4D-8C67-CCC5015B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A852-4396-1347-A628-12F0E09B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A0EB-9557-4948-8CBC-199168FC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7864-8F37-F746-AC68-E2E2AC4A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9EBC-DF9C-C64D-893E-96D13E20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114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DA82-4047-A642-9A73-864CD288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0D38-1CBE-7240-A604-C58B9FBE8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6F2E9-1D42-2F4B-89B9-AA79E3FA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D7CB8-0E08-AD40-BC1A-B27A167A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CB665-EB28-3248-A3C3-2B2089C2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243EC-A937-5944-ABB1-C1D6969A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7286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4082-E2F9-B240-AD2F-65B2B843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BBFA-7676-1440-B2DB-460967B0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E032A-8896-FC4B-ADD5-D5779A28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A9994-7634-4747-AAC0-E7B20CD82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F8385-D13D-7D43-9C30-F878C098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9A3D-DB15-8C4B-B467-CA34E594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98CF4-DDB0-BA49-8AE8-41AA0DD1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A762B-B847-174B-953B-4C46B844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0558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5514-4AEB-F046-8793-1F02AA17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1724F-DB0A-F94A-8FCA-ED3261EA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B2DB1-D96A-3D4C-BE4D-CB5DCBC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5C687-7E8C-4B4C-B71F-0B0FDEF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62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74A32-C57D-4347-9B88-B25BCA4A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7C310-889C-6847-ADC4-D1D2738C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2E45-BD38-0346-97C4-3396C673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6630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C732-43C3-DE41-89A7-58212982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4C7D-EDD3-114B-BF2A-057EE9CB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C6462-31A0-A04E-A232-6806CAD60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97509-9461-8E4E-820B-DC768D0E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16667-FF01-F148-914A-9A82E6A8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55-7758-6F4D-B174-098D85AA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2636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A7C3-6C54-3C43-BE98-BE6A53F0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AF2F3-1A45-CE4D-A24F-71E49BE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D1F2-9177-5246-800B-25783979C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5DEF-B0EB-474E-81A7-010FCE85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C0E3-55F4-6A49-A41C-F5680B13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5B2B6-2391-F94E-BA5D-F8388947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60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F53BF-36BA-9E42-BF96-E2E2CEE7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2F25C-D30F-0F43-B548-1A9F33D7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2FE6-A38B-8140-B82A-EC0484490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99C-1F2B-5A4D-8FFE-80E8C9E764F1}" type="datetimeFigureOut">
              <a:rPr lang="en-FR" smtClean="0"/>
              <a:t>14/09/2021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C32A-5E41-E34E-AB18-77D4B510C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1FAC0-FA30-9F44-92F6-53098E28E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F7EF-7C82-8B4D-9E4C-1AC789A3115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71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F9A0E58-EFBF-094C-A8F1-A65E53D5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2534">
            <a:off x="5109602" y="869838"/>
            <a:ext cx="2650176" cy="4662809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EA22758C-D584-2542-A107-D81FAD983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73505">
            <a:off x="1494482" y="869839"/>
            <a:ext cx="2650176" cy="4662809"/>
          </a:xfrm>
          <a:prstGeom prst="rect">
            <a:avLst/>
          </a:prstGeom>
        </p:spPr>
      </p:pic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534ABEBD-A5BB-D24B-86B9-177B1646E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570" y="433331"/>
            <a:ext cx="2650176" cy="466280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F1D5DC9-6B65-634D-BCDB-3965AD7DB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08039">
            <a:off x="3594105" y="1527924"/>
            <a:ext cx="2650176" cy="46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1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Holtz</dc:creator>
  <cp:lastModifiedBy>Yan Holtz</cp:lastModifiedBy>
  <cp:revision>1</cp:revision>
  <dcterms:created xsi:type="dcterms:W3CDTF">2021-09-14T09:21:58Z</dcterms:created>
  <dcterms:modified xsi:type="dcterms:W3CDTF">2021-09-17T08:13:15Z</dcterms:modified>
</cp:coreProperties>
</file>