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0"/>
    <p:restoredTop sz="94705"/>
  </p:normalViewPr>
  <p:slideViewPr>
    <p:cSldViewPr snapToGrid="0" snapToObjects="1">
      <p:cViewPr>
        <p:scale>
          <a:sx n="400" d="100"/>
          <a:sy n="400" d="100"/>
        </p:scale>
        <p:origin x="144" y="-18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523-8A24-4948-8F35-1E8B751EE3BC}" type="datetimeFigureOut">
              <a:rPr lang="en-FR" smtClean="0"/>
              <a:t>30/04/2021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51ED-56D1-074F-B36A-E232235691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5623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523-8A24-4948-8F35-1E8B751EE3BC}" type="datetimeFigureOut">
              <a:rPr lang="en-FR" smtClean="0"/>
              <a:t>30/04/2021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51ED-56D1-074F-B36A-E232235691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950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523-8A24-4948-8F35-1E8B751EE3BC}" type="datetimeFigureOut">
              <a:rPr lang="en-FR" smtClean="0"/>
              <a:t>30/04/2021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51ED-56D1-074F-B36A-E232235691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0729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523-8A24-4948-8F35-1E8B751EE3BC}" type="datetimeFigureOut">
              <a:rPr lang="en-FR" smtClean="0"/>
              <a:t>30/04/2021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51ED-56D1-074F-B36A-E232235691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740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523-8A24-4948-8F35-1E8B751EE3BC}" type="datetimeFigureOut">
              <a:rPr lang="en-FR" smtClean="0"/>
              <a:t>30/04/2021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51ED-56D1-074F-B36A-E232235691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1622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523-8A24-4948-8F35-1E8B751EE3BC}" type="datetimeFigureOut">
              <a:rPr lang="en-FR" smtClean="0"/>
              <a:t>30/04/2021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51ED-56D1-074F-B36A-E232235691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0454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523-8A24-4948-8F35-1E8B751EE3BC}" type="datetimeFigureOut">
              <a:rPr lang="en-FR" smtClean="0"/>
              <a:t>30/04/2021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51ED-56D1-074F-B36A-E232235691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3383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523-8A24-4948-8F35-1E8B751EE3BC}" type="datetimeFigureOut">
              <a:rPr lang="en-FR" smtClean="0"/>
              <a:t>30/04/2021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51ED-56D1-074F-B36A-E232235691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6067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523-8A24-4948-8F35-1E8B751EE3BC}" type="datetimeFigureOut">
              <a:rPr lang="en-FR" smtClean="0"/>
              <a:t>30/04/2021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51ED-56D1-074F-B36A-E232235691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37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523-8A24-4948-8F35-1E8B751EE3BC}" type="datetimeFigureOut">
              <a:rPr lang="en-FR" smtClean="0"/>
              <a:t>30/04/2021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51ED-56D1-074F-B36A-E232235691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5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523-8A24-4948-8F35-1E8B751EE3BC}" type="datetimeFigureOut">
              <a:rPr lang="en-FR" smtClean="0"/>
              <a:t>30/04/2021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51ED-56D1-074F-B36A-E232235691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642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2523-8A24-4948-8F35-1E8B751EE3BC}" type="datetimeFigureOut">
              <a:rPr lang="en-FR" smtClean="0"/>
              <a:t>30/04/2021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C51ED-56D1-074F-B36A-E232235691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3714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6E6C693-0A14-EE4A-91F8-E3A6FC33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99763" cy="10799763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0A25503D-728A-784E-9FCD-759F5FBC9112}"/>
              </a:ext>
            </a:extLst>
          </p:cNvPr>
          <p:cNvSpPr/>
          <p:nvPr/>
        </p:nvSpPr>
        <p:spPr>
          <a:xfrm>
            <a:off x="1895302" y="1692406"/>
            <a:ext cx="7557799" cy="6899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5FC1A4-7C48-4E49-9014-7ACCA504512B}"/>
              </a:ext>
            </a:extLst>
          </p:cNvPr>
          <p:cNvSpPr/>
          <p:nvPr/>
        </p:nvSpPr>
        <p:spPr>
          <a:xfrm>
            <a:off x="5265181" y="2134769"/>
            <a:ext cx="818039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0290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Holtz</dc:creator>
  <cp:lastModifiedBy>Yan Holtz</cp:lastModifiedBy>
  <cp:revision>5</cp:revision>
  <dcterms:created xsi:type="dcterms:W3CDTF">2021-04-30T14:44:49Z</dcterms:created>
  <dcterms:modified xsi:type="dcterms:W3CDTF">2021-05-01T08:30:05Z</dcterms:modified>
</cp:coreProperties>
</file>