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390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7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2:16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20 627 11845,'0'0'14170,"-4"-3"-13477,-11-7-34,28 26 400,18 19-325,-16-10-471,0 2 1,-1 0-1,-2 0 1,-1 1-1,12 47 1,22 156 93,-30-140-251,-2-17-114,61 283 116,-59-300-232,3 0 0,2-1 0,3-1-1,32 56 1,-23-63-131,-31-46 208,1 1-1,1-1 1,-1 1-1,0-1 1,0 0 0,1 0-1,-1 0 1,1 0 0,0 0-1,0 0 1,-1-1 0,1 1-1,0-1 1,6 2 0,-9-3 33,1 0 0,0 0 0,-1 0 1,1 0-1,0 0 0,-1 0 0,1 0 1,0-1-1,-1 1 0,1 0 0,0 0 1,-1 0-1,1-1 0,-1 1 0,1 0 1,0-1-1,-1 1 0,1-1 0,-1 1 0,1 0 1,-1-1-1,1 1 0,-1-1 0,0 1 1,1-2-1,8-21-144,-7 17 119,70-342-76,-38 164 190,15-50-34,11 3-1,154-382 1,-149 469 3,42-107-728,-105 270-11602,-8 24-3009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2:37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213 672 6851,'6'-364'5373,"-4"267"-3565,1 45 1204,-9-91 1,6 143-2927,0-1-1,0 0 1,0 1-1,0-1 0,0 1 1,0-1-1,0 0 1,0 1-1,0-1 1,0 1-1,0-1 1,-1 1-1,1-1 0,0 0 1,0 1-1,-1-1 1,1 1-1,0-1 1,-1 1-1,1-1 1,0 1-1,-1 0 0,1-1 1,-1 1-1,1-1 1,-1 1-1,1 0 1,-1-1-1,1 1 1,-2 0-1,2 0-12,-1 1 0,0 0 1,0 0-1,1 0 0,-1 0 0,1 0 0,-1 0 1,0 0-1,1 0 0,0 0 0,-1 0 0,1 0 1,0 0-1,-1 0 0,1 1 0,0-1 0,0 0 1,0 0-1,0 0 0,0 2 0,-28 642 2323,19-355-2127,-54 801-79,38-910-385,23-176 87,1 0 0,-1-1 0,0 1 0,0 0 0,0-1 0,-1 1 0,-3 4 0,5-8 38,1 0-1,0-1 0,-1 1 0,1 0 0,-1-1 0,1 1 0,-1 0 1,1-1-1,-1 1 0,0-1 0,1 1 0,-1-1 0,0 1 0,1-1 1,-1 1-1,0-1 0,1 0 0,-1 0 0,0 1 0,0-1 0,0 0 1,1 0-1,-1 0 0,0 0 0,0 0 0,0 0 0,1 0 1,-1 0-1,0 0 0,0 0 0,0 0 0,1 0 0,-1 0 0,0-1 1,0 1-1,1 0 0,-1-1 0,0 1 0,0-1 0,1 1 0,-1-1 1,0 1-1,1-1 0,-1 1 0,1-1 0,-1 1 0,1-1 1,-1-1-1,-10-33-4401,0-12-2371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7:06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908 0 12902,'0'0'15007,"-4"2"-14487,-8 0-332,-1 0 1,1-1-1,0 0 0,-21-2 0,21 0-94,-1 1 0,1 0 0,-1 1 0,1 0-1,0 1 1,-22 6 0,-13 12 225,1 3 0,1 1-1,-71 51 1,-110 110 604,200-160-846,0 1-1,2 1 1,1 1-1,-35 54 1,47-63-62,1 0 0,1 0 0,0 1 0,2 1 0,0-1 1,2 1-1,0 0 0,1 1 0,-1 28 0,3-31-14,0-1-1,2 0 1,0 0 0,2 0 0,0 1-1,0-1 1,2-1 0,0 1 0,1 0-1,13 28 1,2-12-1,1 0 0,2-1 0,2-2 0,1 0 0,1-1 0,1-2 0,2-1 0,0-2 0,2 0 0,1-2 0,40 21 0,-28-21 0,1-1 0,1-2 0,0-2 0,2-2 0,0-3 0,0-1 0,1-3 0,70 4 0,33-6 0,161-14 0,-271 3-137,-1-2 0,0-2 0,0-2-1,57-21 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7:07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18392,'0'0'12580,"25"19"-12108,84 62-259,-101-76-204,0 0 1,0-1-1,1 1 0,0-2 0,0 1 0,0-1 1,0-1-1,0 0 0,1 0 0,13 1 1,6 1-2,33 5 5,53 10-167,-102-16 109,0 1 0,-1 0 0,1 1 0,-1 0 0,0 1-1,15 9 1,-23-11 46,0 0 0,0 0-1,0 0 1,-1 1 0,1 0-1,-1-1 1,0 1 0,-1 0-1,1 0 1,-1 1 0,0-1 0,0 0-1,-1 1 1,1-1 0,-1 1-1,0 0 1,-1-1 0,0 1-1,0 0 1,-1 11 0,0-6 20,0 0 1,0 0 0,-1 0 0,-1 0 0,0 0-1,-1-1 1,0 1 0,0-1 0,-11 18-1,-10 5 159,-2 0 0,0-2-1,-44 37 1,-102 73-3494,153-126 2054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7:08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1 261 4946,'0'0'20364,"0"27"-18920,0 176 591,0 171-122,18-711-2678,-12 249 548,-3 41 235,1 0-1,3 1 0,1 0 1,2 0-1,32-84 0,-40 125 19,0 1 0,0-1 0,0 1-1,0 0 1,1 0 0,-1 0 0,1 0-1,0 0 1,1 0 0,-1 1 0,1-1-1,-1 1 1,1 0 0,0 0 0,0 1-1,0-1 1,0 1 0,1 0 0,-1 0-1,1 0 1,-1 1 0,1-1 0,0 1-1,0 0 1,-1 1 0,1-1 0,0 1-1,0 0 1,8 1 0,-10-1-37,18-1 7,0 1 0,0 2 0,0 0 0,25 6 0,-38-6 2,-1 1-1,1 0 1,-1 0 0,0 1 0,0-1 0,0 2 0,-1-1 0,1 1-1,-1 0 1,0 0 0,-1 1 0,1 0 0,-1 0 0,8 12 0,-3-2 58,0 1 1,-2 0-1,0 0 1,0 1-1,-2 0 1,0 0-1,-1 1 1,-1-1 0,1 21-1,0 22 398,-5 91 0,-1-65-334,1-78-130,0 1 0,-1-1 0,0 1 0,-1-1 0,1 0 0,-6 13 0,6-19 0,1-1 0,-2 0 0,1 1 0,0-1 0,0 0 0,-1 0 0,1 0 0,-1 0 0,1 0 0,-1 0 0,0 0 0,0-1 0,0 1 0,0-1 0,0 1 0,0-1 0,-1 0 0,1 0 0,0 0 0,-1 0 0,1 0 0,0 0 0,-1-1 0,1 1 0,-1-1 0,1 0 0,-5 1 0,1-1-10,0 0-61,1 0 0,0 0 1,0 0-1,-1 0 1,1-1-1,0 0 1,0 0-1,0 0 1,0-1-1,0 0 1,0 0-1,0 0 1,-4-3-1,-1 1-35,0 1-1,0 0 1,0 0-1,0 2 0,0-1 1,-1 1-1,1 0 1,-1 1-1,1 1 1,-19 2-1,-14-1-73,41-2 164,-1 1 1,1-1 0,-1 0-1,1 0 1,-1 0 0,1 0 0,-1 0-1,1-1 1,-1 1 0,1-1-1,-1 0 1,1 0 0,-1 1 0,1-2-1,0 1 1,0 0 0,-1 0-1,1-1 1,0 1 0,0-1 0,0 1-1,0-1 1,1 0 0,-1 0-1,0 0 1,1 0 0,0 0 0,-1 0-1,1-1 1,0 1 0,-1-3-1,0 2 25,-15-17 645,15 18-589,-1 0 0,1 0 0,0 0 0,0 0-1,1 0 1,-1-1 0,0 1 0,1-1 0,-1 1 0,1-1 0,0 0 0,0 1 0,0-1 0,0 0 0,0 0 0,1 0 0,-1-3 0,0 1-577,-4-15 1205,5 16-3959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7:08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37 5346,'0'0'16117,"-1"-8"-15162,0 0-801,-1-13 776,0 39 214,4 1-749,0 0 0,1-1 0,1 1 0,9 24-1,6 33 62,-10 5 204,-2 1 1,-8 122-1,-1-78 145,2-125-757,0-26-11,0-74 50,6-198-355,-4 261 316,-2 30 7,-2 23-142,-12 40-391,-2 7-4068,15-40-1804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7:0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0 253 8324,'0'0'14711,"3"21"-12988,8 96 93,-7 161 0,8 112-1441,-11-368-372,2-12-1,3-20-92,90-443-201,-67 290 32,68-223 0,-93 376 342,0 0-1,0 0 1,11-18-1,-14 26-51,-1 1-1,1 0 1,-1 0-1,1 0 1,0 0-1,-1 0 1,1 0-1,0 0 1,0 0 0,-1 0-1,1 0 1,0 0-1,0 1 1,0-1-1,0 0 1,0 0-1,1 1 1,-1-1-1,0 1 1,0-1-1,0 1 1,0 0 0,1-1-1,-1 1 1,0 0-1,0 0 1,1 0-1,-1 0 1,0 0-1,0 0 1,1 0-1,-1 0 1,0 0-1,0 1 1,0-1 0,1 0-1,-1 1 1,0-1-1,0 1 1,0-1-1,0 1 1,0 0-1,0 0 1,0-1-1,0 1 1,0 0-1,1 1 1,6 9 38,0 0 0,-1 0 1,0 1-1,-1 0 0,-1 0 1,1 1-1,4 21 0,22 100 118,-32-131-181,83 640 221,-82-581-686,-26-78-15092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7:10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 11317,'0'0'16520,"168"-87"-16360,-105 65-144,-1 1-16,-6-1-1025,-6-2-1552,-38 14-2737,-5-2-3971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7:10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0 494 10117,'0'0'7600,"6"30"-3200,0 3-3513,1 5 80,-1 0-1,-2 0 1,-1 40 0,3 132 1946,-8-384-3124,1-122-171,4 218 296,23-133 0,-20 184 71,16-50-1,-19 70 35,-1 0-1,1 0 0,1 0 0,-1 0 0,1 1 0,0 0 0,1-1 0,0 2 0,-1-1 0,2 0 0,8-7 0,-12 12 1,0 0 0,0-1 0,0 1 0,0 0 0,0 0 0,1 0 0,-1 0-1,0 0 1,0 1 0,1-1 0,-1 1 0,1 0 0,-1-1 0,0 1 0,1 0 0,-1 0-1,0 1 1,1-1 0,-1 0 0,1 1 0,-1-1 0,0 1 0,0 0 0,1 0 0,-1 0 0,0 0-1,0 0 1,0 0 0,0 1 0,0-1 0,0 1 0,0-1 0,-1 1 0,1 0 0,-1 0-1,1 0 1,-1 0 0,1 0 0,-1 0 0,0 0 0,1 4 0,6 10 8,-1 0 1,-1 1 0,0 0-1,4 24 1,-8-34-13,8 42 24,-3 0-1,-1 0 1,-3 0-1,-4 78 1,0-120-33,0 0 0,0 0 1,-1 1-1,0-1 0,0 0 0,-1 0 1,1 0-1,-2-1 0,1 1 1,-1-1-1,0 0 0,0 0 1,-1 0-1,-8 8 0,-5 3-12,0-1 0,-2-1 0,-21 13 0,10-8-35,29-17 27,-1 0 1,1-1-1,0 1 0,0 0 1,0 0-1,0 0 1,0 0-1,1 0 0,0 1 1,-1-1-1,1 0 1,0 1-1,1-1 0,-1 1 1,1-1-1,-1 1 0,1-1 1,0 1-1,0-1 1,1 1-1,-1-1 0,2 6 1,-1-1 11,1 1-1,0 0 1,0-1 0,1 0 0,0 1-1,0-1 1,9 14 0,-5-13 37,0 0 0,0-1-1,0 0 1,1-1 0,0 1 0,1-2 0,0 1-1,0-1 1,19 9 0,-9-6-898,2-2 1,-1 0 0,1-1-1,21 3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7:11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1 287 10245,'0'0'13667,"11"19"-12389,-7-12-1165,7 12 209,0 1 0,-1 0 1,-1 0-1,-1 1 0,10 42 0,7 84 1071,11 261 0,-36-444-1419,8-380-588,-1 321 444,4 1 0,32-130 0,-42 220 168,4-16-23,0 0 0,2 1 0,16-33 1,-22 48 39,0 1 1,1 0 0,-1 0 0,1 1 0,0-1 0,0 0 0,0 0 0,0 1 0,1 0 0,-1-1 0,1 1 0,-1 0-1,1 0 1,0 0 0,0 0 0,0 1 0,0-1 0,0 1 0,0 0 0,0 0 0,0 0 0,1 0 0,-1 1 0,0-1 0,1 1-1,-1-1 1,0 1 0,1 1 0,-1-1 0,7 1 0,-8 1 3,1-1 0,0 0 0,0 1 0,-1 0 0,1-1 0,-1 1 0,0 0 0,1 0 1,-1 0-1,0 1 0,0-1 0,0 1 0,-1-1 0,1 1 0,-1-1 0,1 1 0,-1 0 0,1 3 0,18 59 127,-17-52-99,27 135 103,16 247-1,-28-205-109,-6-49-224,-12-140-224,-3-10-4736,-24-20-3556,20 16 1670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7:11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10597,'0'0'16583,"199"-12"-15478,-99 21-785,-6 11-320,-7-1-64,-18 5-1585,-20 2-1792,-49-18-2002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7:11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14711,'0'0'8964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2:37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7395,'0'0'18905,"137"-41"-18089,-31 39-511,-6-5-193,0 4-112,-13-4-208,-6-3-1505,-19 1-1009,-12-3-927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7:21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12 659 6467,'0'0'19342,"-3"-12"-18189,0-5-1079,-2-12 1519,15 55-40,2 23-870,-2 1 0,7 100 1,-12 83-350,-5-225-314,-1-25-40,-1 1 1,-8-32 0,-2-15 26,-8-571 42,22 450 67,-2 180-115,0-1 0,1 1-1,0 0 1,0 0 0,1-1-1,-1 1 1,1 0 0,-1 0 0,1 1-1,1-1 1,-1 0 0,0 1-1,1-1 1,0 1 0,0 0-1,0 0 1,0 0 0,0 0-1,1 0 1,-1 1 0,1-1 0,-1 1-1,1 0 1,0 0 0,5-1-1,13-6 5,1 1 1,-1 1-1,34-5 0,-34 7 15,33-4-58,1 1-1,86 0 1,-36 7-3323,-89 1 2336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7:22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5 104 11733,'-4'-4'16538,"5"-2"-15756,11-1-492,-1 1 0,1 0-1,0 1 1,0 0 0,1 0-1,0 2 1,25-5 0,-7 1-20,26-7-9,80-9 0,-54 19-3691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7:23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32 214 11221,'0'0'12374,"-3"11"-11667,2-3-667,-8 45 925,9-50-879,-1 1 0,1 0 0,1 0 0,-1-1 0,0 1 1,1 0-1,0-1 0,0 1 0,0-1 0,0 1 0,1-1 0,-1 1 1,1-1-1,3 5 0,2 1 14,1 0 0,1-1 0,0 0 0,0 0 1,0-1-1,1-1 0,0 1 0,0-1 0,1-1 0,-1 0 0,19 5 0,-7-4 42,1-1 0,-1-1-1,1-1 1,0-1 0,24-1-1,-42-2-95,1 0-1,-1-1 0,0 1 0,1-1 0,-1 0 1,0 0-1,0 0 0,0-1 0,0 0 0,-1 0 1,1 0-1,-1-1 0,0 1 0,0-1 0,0 0 1,0 0-1,-1 0 0,1-1 0,-1 1 0,4-8 1,2-5 79,1 0 1,-2 0-1,0-1 1,8-32-1,-11 28-36,-1 0 1,-2 0-1,0-1 0,-2-26 0,0 48-84,0-3 15,0-1-1,-1 1 0,1-1 1,-1 1-1,0-1 1,0 1-1,0-1 1,-1 1-1,0 0 1,1 0-1,-1 0 1,-1 0-1,1 0 1,-1 0-1,1 1 1,-1-1-1,0 1 1,-6-6-1,2 5 1,0-1 0,0 1 0,0 0 0,0 0 0,-1 1 0,1 0-1,-1 0 1,0 1 0,-15-3 0,7 2-18,0 2-1,1 0 1,-1 1 0,0 0-1,1 1 1,-1 1 0,1 0-1,-1 2 1,1-1-1,-26 12 1,30-10-136,0 0-1,1 1 1,0 1 0,0-1 0,0 2-1,1 0 1,1 0 0,-1 0 0,1 1 0,0 0-1,1 1 1,0-1 0,1 2 0,0-1-1,0 1 1,1-1 0,1 1 0,0 1-1,0-1 1,1 1 0,0-1 0,1 1-1,1 0 1,-1 22 0,3 25-2729,-1-57 2459,0 0-1,1 0 1,-1 0-1,0 0 1,1 0-1,-1 0 1,1 0-1,-1 0 1,1 0-1,0 0 1,0 0-1,2 2 1,19 16-8211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7:2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1 342 9412,'0'0'12363,"7"24"-10303,23 80-585,-25-82-1040,-1 0 0,-1 0-1,-1 0 1,0 0 0,-4 36 0,1-6 571,1-52-766,0-4-186,-3-127-278,8-172-377,-2 275 602,2 0-1,10-34 1,-12 51 30,1 1 0,0-1 0,0 1 0,1 0 0,0 0 0,1 0 0,0 1 0,14-16-1,-18 22-4,1 1 0,0-1 0,0 1-1,0-1 1,1 1 0,-1 0-1,0 1 1,1-1 0,-1 0 0,1 1-1,0 0 1,-1 0 0,1 0-1,0 0 1,0 1 0,0-1-1,0 1 1,-1 0 0,1 0 0,0 1-1,0-1 1,0 1 0,0-1-1,-1 1 1,1 1 0,0-1 0,-1 0-1,1 1 1,-1 0 0,1 0-1,4 4 1,1 0-17,0 0 0,-1 1 1,0 1-1,-1-1 0,1 1 0,-2 1 0,1-1 0,-1 1 0,0 0 0,5 13 1,-7-14-4,0 1 0,-1 0 0,0 0 1,-1 0-1,0 1 0,0-1 1,-1 0-1,0 1 0,-1-1 1,0 12-1,-1-15 0,0 0-1,0 0 1,-1 0-1,1 0 1,-1-1 0,0 1-1,-1-1 1,1 1 0,-1-1-1,0 0 1,-1 0 0,1 0-1,-1-1 1,0 1-1,0-1 1,0 0 0,-6 4-1,-21 14-5,-42 22-1,46-30-47,0 2 1,2 1-1,-25 21 0,49-37 42,-1 1 0,1-1-1,-1 0 1,1 1 0,-1 0-1,1-1 1,0 1-1,0 0 1,0 0 0,0-1-1,0 1 1,0 0 0,0 0-1,1 0 1,-1 0 0,1 0-1,-1 0 1,1 0 0,0 1-1,0-1 1,0 0 0,0 0-1,0 0 1,0 0 0,1 0-1,-1 0 1,1 0 0,-1 0-1,1 0 1,0 0 0,0 0-1,0 0 1,0 0 0,2 3-1,1 0 9,0 0 0,1-1 0,-1 1 0,1-1 0,0 0 0,0 0 0,0-1 0,1 1 0,9 4-1,7-1 140,-1 0 0,1-2 0,0-1-1,0 0 1,1-2 0,-1 0 0,38-3-1,-52 1-49,-7 0-93,0 1 0,0-1 0,0 0 0,0 0 0,0 0-1,0 0 1,0 0 0,0 0 0,0 0 0,0 0 0,0-1 0,-1 1 0,1 0 0,0 0 0,0-1 0,0 1-1,0-1 1,0 1 0,0-1 0,0 1 0,-1-1 0,1 1 0,0-1 0,0 0 0,-1 0 0,2-1-1,-1-3-3461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7:24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0 8948,'0'0'15703,"-17"22"-14214,-53 74-227,61-82-1019,1 0-1,1 0 1,0 1-1,0 1 1,1-1 0,1 1-1,1 0 1,1 0 0,-3 22-1,-1 3 29,-11 86 346,5 1-1,6 191 1,7-302-599,0 12 18,1 0 0,1 0 0,1 0 0,2-1 0,1 1 0,1-1 0,1-1 0,2 1 0,1-1 0,1-1 0,1 0 0,1 0 0,1-2 0,1 0 0,25 27 0,-28-36-58,1-2 1,1 1-1,0-2 0,1 0 1,0-1-1,1 0 0,0-1 1,1-1-1,0-1 1,0-1-1,1 0 0,0-2 1,0 0-1,0 0 0,1-2 1,-1-1-1,35 0 0,-53-2-81,0 1-1,1-1 1,-1 0-1,0 0 1,1-1-1,-1 1 1,0 0-1,1 0 1,-1-1-1,0 1 1,0-1-1,1 1 1,-1-1-1,0 1 1,0-1-1,0 0 1,0 0-1,0 0 1,0 1-1,0-1 1,0 0-1,1-2 1,3-18-6956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7:27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13718,'0'0'12377,"10"19"-11678,110 275 1854,-97-217-2224,-18-58-272,0 0 1,1 0-1,1-1 1,11 21-1,-18-38-56,0 0 0,0-1 0,0 1 0,0-1 0,1 1 1,-1-1-1,0 1 0,0 0 0,1-1 0,-1 1 0,0-1 0,1 1 0,-1-1 0,0 0 0,1 1 0,-1-1 1,1 1-1,-1-1 0,1 0 0,-1 1 0,1-1 0,-1 0 0,1 0 0,-1 1 0,1-1 0,-1 0 0,1 0 1,0 0-1,-1 1 0,1-1 0,-1 0 0,1 0 0,0 0 0,-1 0 0,1 0 0,-1 0 0,1-1 0,-1 1 1,1 0-1,0 0 0,-1 0 0,1 0 0,-1-1 0,1 1 0,-1 0 0,1-1 0,-1 1 0,1 0 0,-1-1 1,1 1-1,-1 0 0,1-2 0,12-21 2,-13 22 3,29-87 96,33-179 0,-17 55-34,-39 201 360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7:28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0 184 8884,'0'0'12683,"1"12"-9871,14 173 1120,-7-58-3088,-7-63 463,-1-85-1067,-2-66-255,-1 44-47,3 1-1,1 0 1,9-57 0,-5 76 66,1 1 1,1 0-1,1 1 1,11-23-1,-15 36-2,0 0 1,1 0-1,-1 1 1,2 0-1,-1 0 1,1 0-1,0 1 0,0-1 1,1 1-1,0 1 1,0 0-1,0 0 1,9-5-1,-10 8 4,-1 0-1,1 0 1,-1 1 0,1 0-1,0 0 1,-1 1 0,1-1-1,0 1 1,10 1 0,-13 0-3,0-1 1,0 0 0,0 1 0,1 0 0,-1 0 0,0 0-1,0 0 1,0 0 0,0 1 0,-1-1 0,1 1-1,0 0 1,0 0 0,-1 0 0,0 0 0,1 0 0,2 4-1,1 3 19,0 0 0,-1 0 0,0 1 0,0-1-1,-1 1 1,4 14 0,-8-19-11,1 1 0,0 0 0,-1 0-1,0 0 1,-1-1 0,1 1 0,-1 0 0,0 0-1,0-1 1,-1 1 0,0-1 0,0 1 0,-4 7-1,-5 10-33,1 1 0,1 0-1,1 0 1,1 1-1,1 0 1,2 0-1,0 0 1,2 1-1,1 39 1,1-64-65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7:28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1537,'0'0'20716,"7"-1"-19225,20-2 56,0 1-1,53 3 1,-48 0-958,0-1-1,37-4 1,-68 4-598,1-1 1,-1 1 0,0 0-1,1-1 1,-1 1 0,0-1-1,0 1 1,1-1 0,-1 1-1,0-1 1,0 0 0,0 0-1,0 0 1,0 1 0,0-1-1,0 0 1,0 0 0,1-3-1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7:29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0 296 3618,'0'0'18880,"7"26"-17351,23 84-518,-27-96-719,-1 0 0,0-1 0,0 1 0,-1 0 0,-3 28 0,1-6 960,1-35-929,0-5-355,-6-183 40,7 131 119,4 0 1,1 1-1,20-76 1,-24 125-82,-1 1 1,1 0-1,0-1 1,1 1-1,-1 0 1,1 1-1,0-1 1,0 0-1,1 1 0,-1-1 1,1 1-1,0 0 1,0 0-1,0 1 1,1-1-1,6-3 1,-8 6-25,-1-1 0,1 1 0,-1 0 0,1 0 0,0 0 0,-1 0 0,1 1 0,0-1 0,0 1 0,0 0 0,0-1 0,-1 1 0,1 1-1,0-1 1,0 0 0,0 1 0,-1-1 0,1 1 0,0 0 0,0 0 0,-1 0 0,1 0 0,-1 0 0,1 1 0,-1-1 0,1 1 0,-1 0 0,0 0 0,0-1 0,0 1 0,0 1 0,3 3 0,0 1-20,0 2 0,0-1 0,-1 1 0,0-1 0,-1 1 0,0 0 0,0 1 0,-1-1 0,0 0-1,0 1 1,-1-1 0,-1 1 0,1-1 0,-3 17 0,2-23-6,0-1 1,-1 1-1,0 0 0,1 0 0,-1 0 1,0-1-1,0 1 0,-1 0 0,1-1 1,0 1-1,-1-1 0,0 1 0,1-1 1,-1 0-1,0 0 0,0 0 0,0 0 1,-4 2-1,-50 32-150,28-20-42,4-1 28,14-10 60,1 0-1,0 1 1,-15 14 0,21-17 70,1-1 1,0 1 0,0 0 0,0 0 0,0 0 0,0-1 0,1 2-1,-1-1 1,1 0 0,0 0 0,0 0 0,0 1 0,0-1 0,1 0-1,-1 1 1,1 5 0,1-4 39,0 1 0,0-1 0,1 0 0,-1 0 0,1 0 0,0 0 0,1 0 0,-1 0 0,1 0 0,0-1 0,0 1 0,0-1 0,1 0-1,0 0 1,-1 0 0,1-1 0,1 1 0,-1-1 0,0 0 0,1 0 0,0 0 0,7 2 0,0 1 62,0 0 1,1-1-1,-1-1 1,1 0-1,0 0 0,0-2 1,0 1-1,20 0 0,-32-3-458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7:35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1 424 15015,'0'0'11213,"5"6"-10773,-2-1-365,-2-3-45,1 0 0,-1 0 0,1 0 0,-1 0 1,1 0-1,-1 0 0,1-1 0,0 1 0,0 0 0,0-1 0,0 0 0,0 0 0,0 1 0,1-1 0,-1 0 0,0-1 0,1 1 0,-1 0 0,0-1 0,1 1 0,-1-1 0,5 1 0,3-1 63,1-1 1,-1 1 0,1-2-1,-1 1 1,0-1-1,0-1 1,0 0-1,0 0 1,0-1 0,0-1-1,-1 1 1,0-1-1,15-11 1,-10 6-23,0-1 0,-1 0 0,0-1 0,-1-1 1,0 0-1,-1 0 0,0-1 0,-1 0 0,-1-1 0,0 0 0,10-26 1,-10 16 0,-1-1 0,-2 0 1,0 0-1,-2 0 1,0 0-1,-1-51 0,-3 75-48,-2 26 131,-3 2-120,-2 6 8,2 0-1,-1 47 1,6-58-91,-1-2 56,1 0 0,1 0 0,0 0 0,2 0 0,7 31 0,-8-45-73,0-1 1,0 1 0,0-1 0,0 0 0,1 0 0,-1 0 0,1 0 0,0 0 0,0-1 0,1 1 0,-1-1 0,1 0 0,0 0 0,0 0 0,0 0 0,0-1 0,0 0 0,0 0 0,1 0 0,-1 0 0,1 0 0,-1-1 0,1 0 0,0 0 0,-1 0 0,1-1 0,0 0 0,5 0 0,3 1-957,26 0-1471,-18-10-6078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2:38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32 227 7668,'0'0'4988,"-5"26"-1325,-6 37-628,-4 118 0,15-177-2954,0 0 0,0 0-1,0 0 1,0 0 0,1 0 0,0 0 0,0-1-1,0 1 1,0 0 0,1 0 0,-1-1 0,1 1-1,0-1 1,0 0 0,0 1 0,1-1 0,4 5-1,-3-5-70,0 0 0,0-1-1,1 1 1,-1-1-1,1 0 1,-1 0-1,1 0 1,0-1 0,0 0-1,0 0 1,0 0-1,0 0 1,0-1-1,6 0 1,-3 0-67,0-1 1,0 0-1,-1 0 1,1-1-1,0 0 0,0 0 1,-1 0-1,0-1 1,1-1-1,-1 1 0,0-1 1,0 0-1,-1-1 1,0 1-1,1-1 0,-1-1 1,-1 1-1,1-1 1,5-7-1,9-15-398,0 0 0,-2-2 0,18-37 0,0 0 200,-31 69 2150,-1 14-1237,3 23-313,-7-38-279,1 8-16,1 0-1,-1 0 1,2 0 0,-1 0-1,1-1 1,1 1 0,0-1-1,0 0 1,0 0 0,1 0-1,0-1 1,9 10-1,-10-13-58,0 0 0,0-1-1,1 0 1,-1 0 0,1 0-1,0-1 1,0 1-1,0-1 1,0 0 0,0-1-1,0 1 1,0-1 0,1 0-1,-1 0 1,1-1-1,-1 0 1,0 1 0,1-2-1,-1 1 1,1-1 0,-1 0-1,9-2 1,-7 0-33,1 0 1,-1 0-1,1-1 1,-1 0-1,0 0 1,-1 0-1,1-1 1,-1 0-1,0-1 1,0 1-1,0-1 1,-1 0-1,0 0 1,0-1-1,0 0 1,-1 0-1,0 0 1,-1 0 0,1-1-1,2-10 1,-1 4 2,0 0 1,-2 0 0,0-1 0,0 1 0,-1-1-1,-1 0 1,-1 1 0,0-1 0,-1 0 0,-4-25-1,2 29 95,-1 1-1,0-1 0,0 1 0,-1 0 0,0 0 0,-1 1 0,0-1 0,-1 1 0,0 1 0,0-1 0,-1 1 1,0 1-1,0-1 0,-1 1 0,0 1 0,0-1 0,-1 2 0,1-1 0,-1 1 0,-1 1 0,1 0 0,-19-5 0,19 6-27,0 1 0,-1 0-1,1 0 1,-1 1-1,1 0 1,-1 1-1,1 0 1,-1 1 0,0 0-1,1 1 1,-1 0-1,1 0 1,0 1 0,0 1-1,0 0 1,0 0-1,1 1 1,-1 0-1,1 0 1,0 1 0,1 0-1,0 1 1,-13 12-1,8-2-92,1-1-1,0 2 1,1-1-1,1 2 0,0-1 1,2 2-1,0-1 1,1 1-1,1 0 0,1 0 1,1 0-1,1 1 1,0 0-1,2 0 0,0 0 1,4 35-1,-3-52-17,1 1 0,0 0 1,0-1-1,0 1 0,0-1 0,1 1 0,0-1 0,0 0 0,0 0 1,0 0-1,0 0 0,1 0 0,0 0 0,0 0 0,0-1 0,0 0 1,7 6-1,-5-6-93,1 0 0,-1 0 0,1 0 0,0 0 0,0-1 1,0 0-1,0-1 0,0 1 0,0-1 0,1 0 0,11 0 1,-7-1-121,0-1 1,0 0 0,0 0 0,0-1-1,0 0 1,0-1 0,0-1 0,-1 0-1,0 0 1,0 0 0,0-2 0,0 1-1,-1-1 1,14-12 0,2-7-292,-2-1-1,-1-1 1,-1-2 0,18-30 0,-15 15 815,-1-1 0,20-56 0,-42 99-197,5-13 4215,-6 23 692,0 6-5493,-2 64 2186,-1-46-1447,2 0-1,2 0 1,1 0-1,1-1 1,10 47-1,-11-72-229,0 0 0,0-1 1,1 1-1,-1-1 0,1 1 0,0-1 1,1 0-1,-1 0 0,1 0 0,0-1 0,0 0 1,1 1-1,-1-1 0,1-1 0,0 1 1,8 4-1,-10-7-27,1 1-1,-1-1 1,1 0 0,-1-1 0,1 1 0,0 0-1,0-1 1,-1 0 0,1 0 0,0 0 0,-1-1-1,1 1 1,0-1 0,-1 0 0,1 0 0,0 0-1,-1 0 1,0 0 0,1-1 0,-1 0 0,0 0-1,0 0 1,0 0 0,0 0 0,0-1-1,0 1 1,4-6 0,9-11-84,-1 0 0,-1-1 0,-1-1 0,-1-1 1,0 1-1,9-27 0,-13 27 223,1 1 1,1 0-1,1 0 1,1 1 0,0 0-1,2 1 1,30-32-1,-43 49-26,0 0-1,0 0 0,-1 1 0,1-1 0,0 0 0,0 1 0,0-1 0,0 0 1,0 1-1,0 0 0,0-1 0,0 1 0,0 0 0,0-1 0,0 1 0,0 0 1,0 0-1,0 0 0,0 0 0,0 0 0,0 0 0,0 0 0,0 0 0,0 0 0,0 0 1,1 1-1,-1-1 0,0 0 0,0 1 0,-1-1 0,1 1 0,0-1 0,0 1 1,0 0-1,0-1 0,0 1 0,0 0 0,-1-1 0,1 1 0,0 0 0,-1 0 1,1 0-1,0 0 0,-1 0 0,1 0 0,-1 0 0,0 0 0,1 0 0,0 2 0,3 8 224,0 0 0,-1 1 0,3 20 0,-2-14-66,-1-6-108,59 201 686,-61-211-780,-1 0 1,1 0-1,0 0 1,0 0-1,0-1 0,0 1 1,0 0-1,0 0 1,1 0-1,-1-1 1,0 1-1,1-1 0,-1 1 1,1-1-1,0 0 1,-1 1-1,4 0 0,-4-1-21,0-1-1,0 0 0,1 0 0,-1 0 1,0 0-1,0 0 0,1 0 0,-1 0 1,0 0-1,0-1 0,0 1 0,1 0 0,-1-1 1,0 1-1,0-1 0,0 1 0,0-1 1,0 0-1,0 1 0,0-1 0,2-1 1,4-6-80,0 0 1,0 0-1,-1-1 0,0 1 1,6-13-1,9-17-23,3-3-8,32-46 0,-48 77 140,-1 0-1,1 1 1,1 0-1,0 1 0,0 0 1,0 0-1,1 1 1,0 0-1,21-10 1,-28 15 23,0 1 1,1 0 0,-1-1-1,0 2 1,1-1 0,-1 0-1,1 0 1,-1 1 0,1 0 0,-1 0-1,1 0 1,-1 0 0,1 0-1,-1 1 1,0 0 0,1-1-1,-1 1 1,1 1 0,-1-1-1,0 0 1,0 1 0,0-1 0,0 1-1,0 0 1,0 0 0,0 1-1,-1-1 1,1 0 0,-1 1-1,1-1 1,-1 1 0,3 5 0,4 7 185,0 2 0,-1-1 0,-1 1 1,-1 0-1,5 20 0,0-2 80,5 12-8,-12-30-264,2 1 0,0-1 0,1 0 0,0 0 0,1 0 0,1-1 0,1-1 0,17 23 0,-25-37-199,0 1 0,-1 0 0,1-1 0,0 0 0,0 1 0,0-1 0,0 0 0,0 0 0,0 0 0,0 0 0,0-1 0,0 1 0,1 0 0,-1-1 0,0 0 0,1 1-1,3-1 1,-6 0 79,0 0 0,0 0 0,1 0-1,-1 0 1,0 0 0,0 0 0,0 0-1,0 0 1,1 0 0,-1 0-1,0 0 1,0 0 0,0 0 0,0 0-1,1 0 1,-1 0 0,0 0 0,0-1-1,0 1 1,0 0 0,0 0 0,1 0-1,-1 0 1,0 0 0,0 0-1,0 0 1,0-1 0,0 1 0,0 0-1,1 0 1,-1 0 0,0 0 0,0 0-1,0-1 1,0 1 0,0 0-1,0 0 1,0 0 0,0 0 0,0-1-1,0 1 1,0 0 0,0 0 0,0 0-1,0 0 1,0-1 0,0 1 0,5-24-7656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7:36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9556,'0'0'14986,"16"4"-14172,3 3-598,-12-4-130,0-1-1,1 0 0,-1 0 0,1 0 1,-1-1-1,1 0 0,0-1 1,14 0-1,-19-1-64,0 1 0,-1-1-1,1 0 1,-1 0 0,0 0 0,1-1-1,-1 1 1,0 0 0,0-1 0,1 0-1,-1 1 1,0-1 0,-1 0-1,1 0 1,0 0 0,-1 0 0,1-1-1,-1 1 1,1 0 0,-1-1 0,0 1-1,0-1 1,0 1 0,0-1 0,-1 1-1,1-1 1,-1-2 0,3-9 81,0 1 0,-1-1 1,0-24-1,-2 37-85,0-1 0,0 1 0,1 0 0,-1-1 0,0 1 0,0-1 0,0 1 0,0 0 0,-1-1 0,1 1 0,0 0 0,0-1 0,-1 1 0,1 0 0,-1-1 0,1 1 0,-1 0 0,0 0 0,1 0 0,-1 0 0,0 0 0,0-1 0,0 1 0,0 0 0,0 1 0,0-1 0,0 0 0,0 0 0,0 0 0,-1 1 0,1-1 0,0 0 0,0 1 0,-1-1 0,1 1 0,0 0 0,0-1 0,-1 1 0,1 0 0,-1 0 0,1 0 0,0 0 0,-2 0 0,0 1-39,0-1-1,1 1 1,-1 0-1,0 0 1,1 1-1,-1-1 1,1 0-1,-1 1 1,1 0 0,0-1-1,0 1 1,0 0-1,0 0 1,0 0-1,0 0 1,0 1-1,1-1 1,-1 0-1,-1 5 1,2-5-72,-11 30-1387,6-7-3929,5-5-4733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7:36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13014,'0'0'12507,"4"0"-11501,44-3-114,-1-1 0,61-15 0,-51 8-832,72-5 0,-128 16-294,42-2-42,-25 2-8600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7:37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13590,'0'0'14663,"193"9"-14247,-124-13-256,-13-4-32,-6 1-128,0 5 0,-13-1-304,-12 3-1073,6 0-1376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7:38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88 143 4658,'0'0'14071,"-9"4"-12788,4-1-1100,0-1 1,1 1 0,-1-1-1,1 1 1,0 0 0,0 1-1,0-1 1,1 1 0,-1 0-1,1-1 1,0 2-1,0-1 1,0 0 0,0 1-1,1-1 1,0 1 0,0 0-1,0-1 1,0 1 0,1 0-1,0 0 1,0 0 0,0 8-1,-4 80 1061,5-85-1154,1 0 0,0-1 0,0 1 0,0 0-1,1-1 1,0 1 0,1-1 0,-1 0 0,9 14-1,2-1-14,1 0-1,1-1 0,1 0 0,1-2 1,23 20-1,-31-30-37,0 0 1,1-1 0,0-1-1,0 1 1,0-2-1,0 1 1,1-1-1,0-1 1,-1 0-1,1-1 1,0 0-1,1 0 1,17-1 0,-11 0 176,0-2 0,0 0 0,19-4 0,-30 3-148,0 0 0,0 0-1,-1-1 1,1 0 0,-1 0-1,0-1 1,0 1 0,0-1 0,0-1-1,8-7 1,-3 0 16,-1 0 0,0-1 1,0 0-1,-2 0 0,1-1 0,-2 0 1,0-1-1,0 0 0,-2 0 0,0 0 1,5-25-1,-2-3 81,-2 0 1,-2 0-1,-2-47 1,-2 85-153,0 0 1,-1 1-1,1-1 1,-1 0-1,0 0 1,-1 0-1,1 1 1,-1-1-1,0 1 1,0-1-1,0 1 1,-1 0-1,0 0 1,-5-7-1,2 4 24,-1 1 0,1 1 0,-1-1 0,0 1 0,0 0 1,-1 1-1,-15-7 0,3 3 18,0 1 1,-1 1 0,0 1 0,0 1 0,-1 1 0,-23-1-1,24 3-191,0 1-1,1 1 1,-1 0-1,0 2 1,1 0-1,-30 9 1,41-9 30,0 1 1,1 0-1,-1 0 1,1 1 0,0 0-1,0 0 1,1 1-1,0 0 1,0 0-1,0 0 1,1 1 0,-1 0-1,2 1 1,-1 0-1,1-1 1,-8 17 0,-4 21-1681,14-7-2755,3-8-2754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7:41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0 7107,'0'0'12379,"0"8"-10807,0 4-1104,1 5 325,-2 1 0,0 0 0,0-1 0,-2 1 0,-6 22 0,-176 592 1771,43-21-4469,133-574 1864,3 1-1,-4 50 1,8-14 2398,4-82-2333,0 0 1,1 0-1,0 1 0,0-1 1,1 1-1,5-7 0,4-13 17,26-59-19,3 2 0,56-83 0,-86 153-35,-12 14 15,0 0 0,1 0 0,-1 0 0,0 0 0,0 0 0,1 0 0,-1 0 0,0 0 0,1 0 1,-1 0-1,0 0 0,0 1 0,1-1 0,-1 0 0,0 0 0,0 0 0,1 0 0,-1 1 0,0-1 0,0 0 0,0 0 0,1 0 0,-1 1 0,0-1 0,0 0 0,0 0 0,0 1 0,1-1 0,-1 0 0,0 1 0,0-1 0,0 0 0,0 0 0,0 1 1,0-1-1,0 0 0,0 1 0,0-1 0,0 0 0,0 1 0,0-1 0,0 0 0,0 0 0,0 1 0,0-1 0,0 0 0,-1 1 0,1-1 0,0 0 0,0 1 0,1 18 54,-2-1-37,-1-1 0,0 0-1,-1 0 1,-1 0 0,-1 0-1,0-1 1,-1 0 0,-1 0-1,0 0 1,-12 18 0,-3 9-15,11-21-1,0 0-1,-2-1 0,-24 33 0,28-43 17,3-5 40,0-17-11,2 2-43,-37-89 9,-32-62 25,63 145-18,8 11 6,-1 0 1,1 0 0,0 1 0,0-1-1,0 0 1,0-1 0,1 1-1,-1 0 1,1 0 0,0-6 0,1 9 92,2 4-174,5 7-255,1-1-1,0 0 0,15 13 1,2-3-4333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7:42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1 388 5763,'0'0'13606,"7"27"-8743,2 37-2466,0 91 0,-8-103-2282,2 0 0,3-1 0,14 64-1,-16-95-94,-4-16-16,1 1-1,0-1 0,0 0 1,0 1-1,1-1 0,-1 0 1,1 0-1,0 0 0,4 6 1,-2-7 20,-3-3-5,0 0 0,1 1 0,-1-1 1,0 0-1,1 0 0,-1 0 0,0 0 0,1 0 0,-1 0 1,1 0-1,-1 0 0,0-1 0,1 1 0,-1 0 0,0-1 0,0 1 1,1-1-1,-1 1 0,0-1 0,0 0 0,0 0 0,0 1 1,0-1-1,0 0 0,0 0 0,0 0 0,0 0 0,0 0 1,0 0-1,0 0 0,1-3 0,18-44 254,-16 37-215,237-721 585,-230 695-1242,-3 0-1,7-55 1,-15 126-3001,0-6-2100,0-1-3883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7:42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14775,'0'0'16743,"0"31"-16246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7:43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1 336,'0'0'22290,"6"17"-21198,-1-5-942,2 7-7,0 1 1,-1 0-1,-1 0 0,2 25 1,-4-17-59,24 156-17,-21-155-114,1-1 0,1 0 0,1-1-1,19 36 1,-21-41 281,-25-20 85,-2-3-357,-16 1 116,-115 5-113,151-5 40,-1 0 0,0 1 0,0-1 0,1 0 1,-1 0-1,0 1 0,1-1 0,-1 0 0,0 1 0,1-1 0,-1 1 0,1-1 0,-1 1 0,1-1 0,-1 1 0,1-1 1,-1 1-1,1 0 0,-1-1 0,1 1 0,0 0 0,-1-1 0,1 1 0,0 0 0,-1-1 0,1 1 0,0 0 0,0 0 1,0-1-1,0 1 0,0 0 0,0 0 0,0-1 0,0 1 0,0 0 0,0 0 0,0-1 0,1 1 0,-1 0 0,0 0 1,0-1-1,1 1 0,-1 0 0,0-1 0,1 1 0,-1-1 0,1 1 0,-1 0 0,1-1 0,-1 1 0,1-1 1,-1 1-1,1-1 0,0 1 0,-1-1 0,2 1 0,55 0 729,-1-2 0,109-18 0,8 0-448,-139 19-1702,-23 0-4720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7:44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5058,'0'0'19385,"150"-27"-18072,-82 23-401,7 1-544,-6 1-304,-1-1-64,-5 1-576,-13 0-1665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7:44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 5827,'0'0'13865,"0"-4"-12707,0 3-1095,0 1 0,0-1 1,0 0-1,1 0 0,-1 0 1,0 0-1,0 0 1,1 0-1,-1 1 0,0-1 1,1 0-1,-1 0 0,0 1 1,1-1-1,0 0 0,-1 0 1,1 1-1,-1-1 1,1 0-1,0 1 0,-1-1 1,1 1-1,0-1 0,-1 1 1,1-1-1,0 1 1,0 0-1,1-1 0,0 0 85,1 1-1,0-1 1,0 1-1,0 0 1,0-1-1,-1 1 1,1 1-1,0-1 0,5 1 1,-3 0-30,-1 0 1,1 0 0,-1 1-1,1-1 1,-1 1-1,1 0 1,-1 0-1,0 1 1,0-1-1,0 1 1,-1 0-1,1 0 1,0 0-1,3 5 1,6 14 262,-1 1 0,-1 1 1,-1 0-1,11 43 0,3 6-41,-26-96-380,1 1 1,1-1-1,4-27 0,-3 33-1,1 0-82,0-1-1,1 1 1,0 0-1,1 0 0,2 1 1,-1-1-1,2 1 1,0 0-1,1 1 1,0-1-1,2 2 1,17-23-1,-26 35 121,1 0 1,-1 0-1,1 1 0,0-1 0,-1 1 1,1-1-1,0 1 0,0 0 0,0-1 1,0 1-1,1 0 0,-1 0 1,0 1-1,0-1 0,0 0 0,1 1 1,-1-1-1,0 1 0,1 0 0,-1 0 1,0 0-1,1 0 0,-1 0 0,1 0 1,-1 1-1,0-1 0,5 2 0,-4 0 20,0 0 0,0 0 0,0 0 0,0 0 0,0 1 0,0-1 0,-1 1 0,1-1 0,-1 1-1,1 0 1,-1 0 0,0 0 0,-1 0 0,1 1 0,0-1 0,1 5 0,9 33 320,-2 1 1,8 62 0,4 19-236,-16-111-21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2:38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12022,'0'0'5405,"-7"27"-3573,2-10-1510,-7 24 312,2 0 0,2 1 0,-4 50 0,12 535 785,29-185-1360,3 126-27,-32-562-286,0 0 0,-1-1 1,0 1-1,1 0 0,-2-1 1,1 1-1,-1-1 0,0 1 0,-3 7 1,4-11 110,0-1 1,0 0-1,0 1 1,0-1-1,-1 0 1,1 1-1,0-1 1,0 0-1,-1 0 1,1 0-1,-1 0 1,1 0-1,-1-1 1,1 1-1,-1 0 1,1-1-1,-1 1 0,0-1 1,1 1-1,-1-1 1,0 0-1,1 0 1,-1 0-1,0 0 1,0 0-1,1 0 1,-1 0-1,0 0 1,1-1-1,-1 1 1,0-1-1,1 1 1,-1-1-1,1 0 1,-3-1-1,-20-14-5651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7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9684,'0'0'13607,"-7"144"-12663,7-86-352,0-3-464,0-9-128,7-15-112,-1-14-1024,-6-10-1649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7:45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20 8756,'0'0'12280,"-3"-4"-10916,2 3-1299,0-1-1,0 1 1,-1 0 0,1 0 0,0 0 0,0 0 0,0 0 0,-1 0 0,1 1 0,0-1 0,-1 0 0,1 1 0,-1-1 0,1 0 0,-1 1 0,1 0 0,-1-1 0,1 1 0,-1 0-1,0 0 1,1 0 0,-1 0 0,1 0 0,-1 0 0,1 1 0,-1-1 0,1 0 0,-3 1 0,0 1 24,0 1 1,0-1-1,0 1 1,0-1-1,1 1 0,-1 0 1,1 0-1,-1 1 0,-4 7 1,0-1-11,0 2 0,1-1 1,0 1-1,1 0 0,0 1 1,-7 24-1,9-17-51,1 1 0,1 0 0,1 0 1,1-1-1,0 1 0,5 25 0,-4-43-44,1 0-1,-1 1 1,1-1-1,-1 0 1,1 0-1,0 0 1,0-1-1,1 1 1,-1 0-1,0-1 1,1 0-1,0 1 1,-1-1-1,1 0 1,0 0-1,0-1 1,0 1-1,0-1 1,1 1-1,-1-1 1,0 0-1,1 0 1,-1 0-1,0-1 1,1 1-1,-1-1 1,5 0-1,9 2-1222,0-2 1,-1 0-1,1 0 0,18-4 0,-29-1-2915,-1-4-1697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7:45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11445,'0'0'10149,"0"150"-8772,0-97-545,0-3-368,0-2-256,0-9-144,0-10-64,0-10-32,0-7-544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7:46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 5827,'0'0'12547,"0"15"-11229,1 5-810,0-1 1,2 0 0,0 0-1,1-1 1,8 21 0,-9-26 108,0 1 0,-1-1 0,0 1 0,-1 0 1,0 0-1,-2 0 0,-1 17 0,0 22-933,2-52 401,-1-2-121,-1-1 27,1 1-1,0 0 1,0-1 0,0 1-1,0-1 1,0 1 0,0-1-1,1 1 1,-1-1 0,-1-3-1,2-61-8,4-121-62,-2 168 74,1 0 0,1 0 0,0 0 0,2 1 0,0-1-1,1 1 1,14-25 0,-21 41 6,1 1 0,-1-1 0,1 1 0,-1 0-1,1 0 1,0-1 0,0 1 0,0 0-1,-1 0 1,1 0 0,0 0 0,0 0 0,1 0-1,-1 0 1,0 0 0,0 0 0,0 1-1,1-1 1,-1 0 0,0 1 0,1-1 0,-1 1-1,0-1 1,1 1 0,-1 0 0,1 0-1,-1 0 1,1-1 0,-1 1 0,1 1 0,-1-1-1,0 0 1,1 0 0,-1 0 0,1 1-1,-1-1 1,0 1 0,1-1 0,-1 1 0,0-1-1,1 1 1,-1 0 0,0 0 0,1 1-1,3 2 3,0 0 0,-1 1 0,0 0 0,0 0 0,0 0 0,-1 0 0,1 0 0,3 11 0,16 39 53,-3 1-1,-2 1 1,-3 0-1,14 109 1,-22-114-1944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7:47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6179,'0'0'19993,"75"-53"-19273,-25 43-368,0 3-191,-6 2-161,-1-2-145,-11 0-1599,-7-1-1474,-19 6-1808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7:47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9780,'0'0'14677,"1"13"-13762,0-2-785,0-1 0,-1 1 0,-1 0 0,0-1 0,0 1 0,-1-1 1,0 1-1,-6 15 0,-3 3-28,1 1 1,2 1-1,1-1 1,2 1-1,0 1 1,1 50-1,4-79-101,0-1-1,0 1 1,0 0-1,1-1 1,-1 1-1,1-1 1,-1 1-1,1-1 1,0 1-1,0-1 1,0 1-1,1-1 1,-1 0-1,0 0 1,1 1-1,0-1 1,-1 0-1,1-1 1,0 1-1,0 0 1,0 0-1,0-1 0,0 1 1,0-1-1,1 0 1,-1 0-1,1 1 1,-1-2-1,0 1 1,5 1-1,7 1-38,-1-1 0,1-1-1,-1 0 1,25-1 0,-17-1-164,-16 1 9,0 0 0,1-1 1,-1 0-1,0 0 0,0 0 1,7-4-1,7-7-2123,-11-5-3896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7:47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574 75 12774,'0'0'15431,"-50"-51"-15431,50 42-112,0-3-1729,-6 9-2033</inkml:trace>
  <inkml:trace contextRef="#ctx0" brushRef="#br0" timeOffset="1">0 5 14663,'0'0'8708,"44"-5"-19513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7:51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0 14839,'0'0'10220,"0"23"-9019,6 167 744,-6-182-1880,0 24 275,0 0 0,-3 0 0,-9 50 0,11-74-296,-2 0 0,1 0-1,-1 0 1,0 0 0,0 0 0,-1-1-1,0 0 1,-1 1 0,0-2-1,0 1 1,0 0 0,0-1 0,-1 0-1,0-1 1,-1 1 0,1-1-1,-1 0 1,0-1 0,-9 5 0,8-6-372,0 0 1,-1-1-1,1 0 1,-1 0-1,0-1 1,0 0-1,0 0 1,-14-2 0,10 1-1048,13 0 1130,-1 0 1,0 1-1,1-1 1,-1 0-1,0 0 1,1 0-1,-1 0 1,0 0-1,1 0 1,-1 0-1,0 0 1,1-1-1,-1 1 1,1 0-1,-1 0 1,0 0-1,1-1 1,-1 1-1,1 0 1,-1-1 0,0 1-1,1 0 1,-1-1-1,1 1 1,-1-1-1,1 1 1,-1-1-1,1 1 1,0-1-1,-1 1 1,1-1-1,0 0 1,-1 1-1,1-1 1,0 0-1,-1-13-7003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7:52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76 132 11077,'0'0'13390,"4"10"-13131,15 30-51,-19-39-201,0-1 0,0 1-1,0-1 1,0 1 0,0-1 0,1 1-1,-1-1 1,0 1 0,0-1 0,1 0-1,-1 1 1,0-1 0,1 1 0,-1-1-1,1 0 1,-1 1 0,0-1 0,1 0-1,-1 0 1,1 1 0,-1-1 0,1 0-1,-1 0 1,0 1 0,1-1 0,-1 0-1,1 0 1,-1 0 0,1 0 0,-1 0-1,1 0 1,0 0 0,-1 0 0,1 0-1,-1 0 1,1 0 0,-1 0 0,1 0-1,-1 0 1,1-1 0,-1 1-1,0 0 1,1 0 0,-1-1 0,1 1-1,-1 0 1,1 0 0,-1-1 0,0 1-1,1 0 1,-1-1 0,0 1 0,1-1-1,-1 1 1,0 0 0,1-1 0,-1 1-1,0-1 1,1 0 0,8-26 255,-8-97 872,-1 122-1115,0 1 1,-1-1-1,1 1 0,0-1 1,-1 1-1,1 0 0,-1-1 1,1 1-1,-1 0 0,1-1 1,-1 1-1,0 0 1,0 0-1,0-1 0,0 1 1,0 0-1,0 0 0,0 0 1,0 0-1,0 0 0,0 1 1,-1-1-1,1 0 0,0 0 1,-1 1-1,1-1 0,0 1 1,-1-1-1,1 1 1,-1 0-1,1-1 0,-1 1 1,1 0-1,0 0 0,-1 0 1,1 0-1,-1 0 0,-2 1 1,1-1-27,-1 1 1,1-1-1,-1 1 1,1-1 0,0 1-1,-1 0 1,1 0-1,0 1 1,0-1 0,0 1-1,0-1 1,0 1-1,0 0 1,0 0-1,0 1 1,-3 3 0,2 0-292,0 0 1,0 1 0,1 0 0,0-1 0,0 1 0,1 1 0,-4 13 0,3 12-7024,3-17-6120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7:53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1 298 11749,'0'0'14388,"9"2"-13486,-2 0-794,0 0-1,-1 0 1,1 0 0,0-1-1,1 0 1,-1-1 0,0 0-1,0 0 1,0 0 0,0-1-1,0 0 1,0 0 0,0-1-1,0 0 1,-1 0 0,12-6-1,-3-3-53,-1 0-1,0-1 1,-1-1-1,0-1 1,-1 1-1,13-20 1,56-99 59,-77 124-99,11-25 35,-9 20 238,-8 40-199,1-16-77,-8 95 17,9-96-55,0-1-1,0 0 0,1 0 0,1 1 0,-1-1 1,1 0-1,1 0 0,6 16 0,-6-20-28,1-1 0,-1 0 0,1 0 0,0 0 0,0 0 0,0-1 0,0 1 0,1-1 0,0 0 0,-1 0 0,1-1-1,0 0 1,0 0 0,0 0 0,1 0 0,-1-1 0,0 1 0,1-1 0,7 0 0,3 1-1124,0-2-1,1 1 1,-1-2-1,0 0 1,20-4-1,-24 0-3413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2:38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10789,'0'0'16760,"87"-32"-16296,-6 25-80,7 2-336,-20 3-48,-5 2-592,-7 0-1153,-6 5-1104,-44 4-1793,-6 3-2898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7:54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47 5410,'0'0'12049,"3"32"-5156,0-19-6615,-2-11-249,0 0 0,0 0 1,0 0-1,1-1 0,-1 1 0,0 0 1,1-1-1,0 0 0,-1 1 0,1-1 1,0 0-1,-1 1 0,1-1 0,0 0 1,0-1-1,0 1 0,0 0 0,0 0 1,0-1-1,0 1 0,0-1 0,0 0 1,0 1-1,0-1 0,1 0 0,2-1 1,-4 0-21,-1 1 1,1-1 0,0 0-1,-1 0 1,1 0 0,0 0-1,-1 0 1,1 0 0,-1-1 0,0 1-1,1 0 1,-1 0 0,0 0-1,0 0 1,0 0 0,0 0-1,0-1 1,0 1 0,0 0-1,0-2 1,-1-35 79,1 29-29,0 6-11,1 0 1,-1 1 0,-1-1-1,1 0 1,0 1-1,-1-1 1,1 0 0,-1 1-1,0-1 1,0 1-1,0-1 1,0 1 0,-2-4-1,2 5-20,-1 0-1,1 0 1,0 0-1,-1 1 1,1-1-1,0 1 1,-1-1 0,1 1-1,-1-1 1,1 1-1,-1 0 1,1-1-1,-1 1 1,1 0-1,-1 0 1,1 0-1,-1 1 1,1-1-1,-1 0 1,1 0-1,-1 1 1,1-1-1,-1 1 1,1 0-1,0-1 1,-3 2-1,1 0-11,0 1 0,0-1 0,1 1 0,-1-1-1,0 1 1,1 0 0,0 0 0,-1 0-1,1 1 1,1-1 0,-1 0 0,0 1-1,1-1 1,-1 1 0,1-1 0,0 1 0,1 0-1,-1 0 1,0 7 0,-4 73-2276,5-82 2086,0 11-5745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7:56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1 584 2849,'0'0'19967,"26"-29"-18511,161-186-383,-75 83-797,62-68-1430,-169 196 1178,0 0-1583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7:56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3201,'0'0'12860,"2"14"-6930,46 8-3459,-9-6-1759,103 72 496,-11-4-856,-112-74-314,0 0 0,1-2 1,0 0-1,1-1 1,23 4-1,24-8-1572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7:5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13462,'0'0'10944,"27"3"-8834,216 19 1366,79-13-3481,-322-9-27,29-3-2173,-18-3-1346,-6-6-5956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7:57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9893,'0'0'13622,"150"0"-12854,-69 0-704,6 0-64,1 0-2417,-63 0-3458,-7 0-8819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8:01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0 2497,'0'0'14599,"-2"25"-13660,-2 6-740,0 0-77,2 1 0,2 50 1,5-46-233,1 0 0,2 0 0,2-1 0,1-1 0,1 0 1,19 35-1,-9-17-247,22 76-1,-44-126 384,10 40 796,-8-12 2826,-2-29-3592,-1 0 1,0 0-1,0 0 1,0-1 0,0 1-1,0 0 1,0 0-1,0-1 1,0 1 0,0-1-1,0 1 1,0-1 0,0 1-1,-1-1 1,1 0-1,0 1 1,0-1 0,0 0-1,-1 0 1,1 0-1,0 0 1,-3-1 0,-38 2 504,37-1-424,-275 3 2155,279-3-2265,9-1 83,0-1 0,0 1 1,-1-2-1,1 1 0,0-1 0,-1 0 0,9-5 1,21-7 359,9 1-492,0 2-1,0 3 0,1 1 0,72-3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8:01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69 191 12422,'0'0'6789,"-2"25"-4836,-9 192 1126,11-201-2986,0 2-24,0-1 0,1 1 0,0-1 0,8 32 1,-7-44-63,0 1 0,0 0 0,1-1 0,0 1 1,0-1-1,0 0 0,1 0 0,0 0 0,0-1 1,0 1-1,0-1 0,1 0 0,0 0 1,-1-1-1,2 1 0,-1-1 0,10 5 0,3-1 6,1 0 1,1-1-1,-1-1 0,1 0 0,0-2 0,0 0 0,0-2 0,0 0 0,0-1 1,0-1-1,25-4 0,-39 3 11,1 0 1,-1-1 0,0 0-1,0 0 1,0-1 0,0 1-1,0-1 1,-1-1 0,1 1-1,-1-1 1,-1 0-1,1 0 1,-1 0 0,8-12-1,-3 4 134,-1 0 0,-1-1 1,0 0-1,0-1 0,6-23 0,-6 9 190,-1-1-1,-1 0 1,-2 0 0,-1 0 0,-1-1 0,-1 1-1,-6-35 1,3 53-277,0 0-1,0 0 1,-1 0 0,0 1-1,-1-1 1,-1 1-1,0 1 1,0-1-1,-1 1 1,0 0 0,-1 0-1,0 1 1,0 0-1,-1 0 1,-1 1-1,1 1 1,-1-1 0,0 1-1,-1 1 1,0 0-1,0 1 1,0 0-1,-1 0 1,1 1 0,-1 1-1,0 0 1,0 0-1,0 1 1,0 1-1,-20 0 1,20 1-185,1 0 1,0 1-1,-1 0 0,1 1 1,0 0-1,0 1 1,0 0-1,0 1 0,1 0 1,-1 1-1,1 0 0,0 0 1,0 1-1,1 0 1,0 1-1,0 0 0,0 1 1,1 0-1,0 0 0,1 1 1,0 0-1,0 0 0,1 0 1,0 1-1,0 0 1,-5 15-1,-11 34-3504,18-24-2481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8:03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0 7571,'0'0'11942,"6"174"-7732,-12-92-2273,-37-5-817,-14-15-463,-11-19-657,5-26-737,38-17-1984,13-12-3474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8:03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12038,'0'0'12149,"69"-32"-12069,-69 20 48,0 10 160,-12 28-288,-1 8-592,7-20-2561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8:09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1 643 13366,'0'0'12785,"25"-10"-12577,-3 3-158,-12 4-35,0 1 0,-1-2 0,1 1 1,-1-1-1,0-1 0,0 0 0,-1 0 0,1 0 1,-1-1-1,0-1 0,-1 1 0,1-1 1,-1 0-1,-1-1 0,7-9 0,8-19 22,-1-1 0,-2-2 0,-1 0 0,-3 0 0,-1-1 0,-1-1 0,-3 0-1,-1-1 1,-3 0 0,-1 0 0,-1-50 0,-3 90 241,1 28 320,-2-13-527,2 254 39,-1-254-187,2 0 0,0-1 1,0 1-1,2 0 1,-1-1-1,1 0 1,1 0-1,0 0 1,1 0-1,0-1 1,1 0-1,9 11 1,-11-15-372,1-1 0,0 0 0,0 0 0,0 0 0,1-1 0,0 0 0,0 0 0,12 5 1,-12-7-609,0 0 0,0-1 0,0 0 0,0 0 1,0-1-1,0 0 0,1 0 0,-1-1 1,0 0-1,15-1 0,-10-1-7207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2:3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1 362 5042,'0'0'14788,"5"22"-13190,0 0-1268,0-1 0,13 29 0,-17-47-303,1 0-1,0-1 1,0 1 0,0-1-1,0 1 1,0-1-1,0 0 1,1 0-1,-1 0 1,1 0 0,0 0-1,-1 0 1,1-1-1,0 1 1,0-1-1,0 0 1,0 0 0,0 0-1,0 0 1,5 0-1,4 1 24,0-1 1,0-1-1,23-2 0,-14 0 21,-8 1-58,1-1 0,-1-1 0,0 0 1,1-1-1,-1-1 0,-1 1 0,1-2 0,-1 0 0,0 0 0,0-2 1,-1 1-1,0-1 0,0-1 0,-1 0 0,0 0 0,13-16 1,-12 12 9,0-1 1,-1 0 0,-1 0 0,0-1 0,-1 0 0,-1 0-1,0-1 1,-1 0 0,-1 0 0,0-1 0,-1 1 0,3-32 0,-6-60 93,-1 106-81,0-1 0,0 1 0,0-1 0,-1 0 0,1 1 0,0-1 1,-1 1-1,0-1 0,0 1 0,0-1 0,0 1 0,0 0 0,0-1 0,0 1 0,-1 0 0,1 0 0,-1 0 1,0 0-1,1 0 0,-5-3 0,3 3 63,0 1 1,0-1-1,0 1 0,0 0 1,-1 0-1,1 0 0,0 1 1,0-1-1,-1 1 0,1-1 1,0 1-1,-1 0 1,1 1-1,-1-1 0,-4 2 1,4-1-38,0 1 1,0-1-1,0 1 1,0 0-1,1 1 1,-1-1-1,1 1 1,0-1-1,-1 1 0,1 0 1,1 0-1,-1 1 1,0-1-1,1 0 1,-1 1-1,1 0 1,0-1-1,1 1 1,-1 0-1,-1 5 1,-3 6-31,2-1 1,0 1 0,0-1-1,-2 24 1,3-8-4,1 0-1,1 1 1,2-1-1,7 47 1,-7-70-70,0 0 0,0-1 0,1 1 0,0 0 1,0-1-1,1 0 0,0 1 0,0-1 0,0 0 0,1-1 0,0 1 1,0-1-1,0 1 0,1-1 0,0 0 0,0-1 0,0 1 0,0-1 1,1 0-1,0 0 0,0-1 0,0 0 0,0 0 0,0 0 0,1-1 0,8 3 1,-6-3-120,0-1 0,0 1 0,0-1 0,1-1 0,-1 0 0,0 0 0,0 0 0,1-1 0,-1-1 1,17-5-1,-19 5 138,-1-1 1,1-1 0,-1 1 0,0-1-1,0 0 1,0-1 0,-1 1-1,0-1 1,0 0 0,0 0-1,0-1 1,-1 0 0,0 1 0,6-11-1,-4 3 79,0 0 0,0 0 0,-1 0 0,-1 0-1,0-1 1,-1 0 0,2-16 0,-2-10 145,-2-48 1,2-31 397,-4 118-570,1 0 0,0 0 0,0 0 1,0 0-1,1 0 0,-1 0 0,0 0 1,0 0-1,0 0 0,1 1 0,-1-1 1,0 0-1,1 0 0,-1 0 0,1 0 0,-1 0 1,1 1-1,-1-1 0,1 0 0,0 1 1,-1-1-1,1 0 0,0 1 0,-1-1 1,1 1-1,0-1 0,0 1 0,1-1 1,0 1 6,-1 0 0,1 0 0,-1 0 1,1 0-1,-1 1 0,1-1 1,-1 1-1,1-1 0,-1 1 1,0 0-1,1-1 0,-1 1 1,0 0-1,1 0 0,1 1 0,5 5 75,0 1-1,-1-1 0,13 17 0,256 340-1107,-270-356 911,1 0 67,-2-1 0,1 2 0,-1-1 0,0 0 0,-1 1 0,0 0 0,0 0 0,-1 0-1,0 1 1,-1-1 0,0 1 0,0-1 0,-1 14 0,-1-22 43,-1 0 0,1 0 0,-1-1 0,0 1 1,0 0-1,0 0 0,1 0 0,-1-1 0,0 1 0,0 0 0,0-1 1,0 1-1,0-1 0,0 1 0,0-1 0,0 0 0,-1 1 0,1-1 1,0 0-1,0 0 0,0 0 0,0 0 0,0 0 0,0 0 0,-1 0 1,-1 0-1,-44-1 526,34 1-327,-120-11 754,2 0-814,129 12-218,0-1 1,0 0-1,1 1 1,-1-1-1,0 1 1,0 0-1,1-1 0,-1 1 1,0 0-1,1 0 1,-1 0-1,0 0 1,1 1-1,0-1 1,-1 0-1,1 1 1,0-1-1,0 1 1,-1-1-1,1 1 0,0-1 1,1 1-1,-1 0 1,0-1-1,0 1 1,1 0-1,-1 3 1,-6 25-2466,5-5-4546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8:10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9444,'0'0'13476,"6"9"-12537,22 27-248,-27-35-671,0-1 0,-1 1 1,1-1-1,0 1 0,0-1 0,0 0 0,0 1 1,-1-1-1,1 0 0,0 1 0,0-1 0,0 0 1,0 0-1,0 0 0,0 0 0,0 0 0,0 0 1,0 0-1,0 0 0,0 0 0,-1 0 0,1-1 1,0 1-1,0 0 0,0-1 0,0 1 1,0-1-1,-1 1 0,1-1 0,0 1 0,0-1 1,-1 1-1,1-1 0,0 0 0,-1 1 0,1-1 1,0 0-1,-1 0 0,1 0 0,18-32 407,-17 27-385,0 0 0,-1-1-1,0 1 1,0-1 0,-1 1 0,0-12-1,0 17-31,0 1-31,0 0 0,0 0 0,0 0 0,0 1 0,0-1 0,0 0 0,0 0 0,0 0 0,0 0 0,0 1 0,-1-1 0,1 0 0,0 0 0,0 0 0,0 0 0,0 0 0,0 1 0,-1-1 0,1 0 0,0 0 0,0 0 0,0 0 0,0 0 0,-1 0 0,1 0 0,0 0 0,0 0 0,0 0 0,-1 0 0,1 0 0,0 0 0,0 0 0,0 0 0,0 0 0,-1 0 0,1 0 0,0 0 0,0 0 0,0 0 0,-1 0 0,1 0 0,0 0 0,0 0 0,0 0 0,0 0 0,-1-1 0,1 1 0,0 0 0,0 0 0,0 0 0,0 0 0,0 0 0,-1 0 0,1-1 0,0 1 0,0 0 0,0 0 0,0 0 0,0-1 0,0 1 0,0 0 0,0 0 0,0 0 0,0 0 0,0-1 0,0 1 0,0 0 0,0 0 0,0-1 0,-9 11-1826,1 9-3123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8:10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9460,'0'0'14575,"21"0"-13508,363 0 2164,-283 0-3353,-59 0-4926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8:11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12150,'0'0'12037,"-7"173"-11285,7-101-111,13 8-353,-7-6-288,0-6-80,1-13-1361,-7-50-2513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8:11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8420,'0'0'17640,"168"-7"-16888,-124 0-239,6 0-289,-13-1-128,1 8-96,-13-2 16,0 2-16,-6-3-657,-1-1-1135,-5-1-1186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8:11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11397,'0'0'10293,"7"145"-8516,5-73-689,1 3-383,-1 2-449,-6-10-256,1-9-112,-1-17-1361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8:12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5971,'0'0'19179,"13"23"-17794,0 0-1112,8 13 122,0-1 1,38 45-1,-10-20-182,-2 2 0,-3 2 0,-3 2 0,-3 2 0,-3 1 0,38 106 0,-52-110-100,-2 2 0,-4-1 0,-2 2 0,-4 0 0,-2 0-1,-4 82 1,-4-133-77,-1 1-1,0-1 1,-2 1-1,0-1 1,-1 0-1,0 0 1,-2-1-1,0 0 1,-17 30 0,18-37-60,0 0-1,-1 0 1,0-1 0,0 1 0,-1-2 0,0 1 0,0-1 0,-1 0 0,1-1 0,-2 0 0,1 0 0,-1-1 0,1 0 0,-2-1 0,1 0 0,0-1 0,-14 4 0,-6-5-959,10-1-3157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8:15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562 62 16568,'0'0'10500,"0"0"-10454,0 0 0,0 0 0,-1 0 0,1 0-1,0 0 1,0 0 0,0 0 0,0 0 0,0 0-1,0 0 1,0 0 0,0 0 0,0 0 0,-1 0 0,1 0-1,0 0 1,0 0 0,0 0 0,0 0 0,0 0-1,0 0 1,0 0 0,0 0 0,0 0 0,0 0-1,0 1 1,0-1 0,-1 0 0,1 0 0,0 0-1,0 0 1,0 0 0,0 0 0,0 0 0,0 0-1,0 0 1,0 0 0,0 1 0,0-1 0,0 0-1,0 0 1,0 0 0,0 0 0,0 0 0,0 0 0,0 0-1,0 0 1,0 0 0,0 1 0,0-1 0,0 0-1,0 0 1,0 0 0,0 0 0,0 0 0,1 0-1,-1 0 1,0 0 0,-5-5 86,-1 0-1,1-1 1,-1 2 0,0-1 0,0 1-1,0 0 1,-1 0 0,1 0-1,-1 1 1,0 0 0,0 1 0,0-1-1,-1 1 1,1 1 0,-13-2-1,-16-1 16,0 2-1,-37 2 1,35 1 73,31-1-212,1 1 1,-1 1 0,0-1 0,1 1 0,-1 1 0,1-1-1,-1 1 1,1 0 0,0 0 0,0 1 0,0 0-1,1 0 1,-8 6 0,-11 12 43,-32 37-1,46-48-48,2-1-7,0 1 1,0 0-1,1 0 1,0 0-1,1 1 1,0 0-1,1 0 1,1 1-1,0-1 1,0 1-1,1 0 1,1 0-1,0 0 1,1 0-1,0 24 1,2-34-1,0 0 1,-1 0-1,1 0 0,0 0 1,0 0-1,1 0 0,-1-1 1,1 1-1,-1 0 0,1-1 1,0 1-1,0-1 0,0 1 1,0-1-1,0 0 0,1 0 1,-1 0-1,1 0 1,-1-1-1,1 1 0,0 0 1,0-1-1,5 2 0,11 5 5,0-1 0,30 7 0,-31-10-4,62 16-5,-54-15 13,-1 1 1,0 1 0,-1 1 0,1 2-1,-2 0 1,32 19 0,-45-22 1,1 0-1,-2 1 1,1 0 0,-1 0-1,-1 1 1,1 1 0,-2 0-1,8 11 1,-11-15-4,-1 0 0,1 0 0,-2 0 0,1 0 0,-1 1 0,0-1 0,0 1 0,0 0 1,-1 0-1,0-1 0,-1 1 0,0 0 0,0 0 0,0 0 0,0 0 0,-4 11 0,4-17-3,-1 1 0,0-1 0,0 1 0,0-1 0,0 0 0,0 1 0,0-1 0,0 0 0,0 0 0,-1 0 0,1 0 0,0 0 0,-1 0 0,1 0 0,-1 0 0,1-1 0,-1 1 0,1-1 0,-2 1 0,-36 9 0,29-8 0,-295 52 0,299-51 0,15 1 0,15 1 0,131-4 0,-117-3 0,0 1 0,0 2 0,-1 1 0,1 3 0,63 15 0,-99-20 0,1 1 0,0-1 0,-1 1 0,1 0 0,-1 0 0,0 0 0,1 0 0,-1 0 0,0 0 0,0 1 0,1-1 0,-1 1 0,0 0 0,-1 0 0,1 0 0,0-1 0,0 2 0,-1-1 0,1 0 0,-1 0 0,0 0 0,0 1 0,1-1 0,-2 1 0,1-1 0,0 0 0,0 1 0,0 4 0,-2-6 0,1 1 0,-1-1 0,0 0 0,0 1 0,1-1 0,-1 0 0,0 0 0,0 0 0,0 0 0,0 0 0,0 0 0,-1 0 0,1 0 0,0 0 0,0-1 0,-1 1 0,1 0 0,0-1 0,-1 1 0,1-1 0,-1 1 0,1-1 0,0 0 0,-3 1 0,-5 1 0,-86 33 0,-84 33 0,158-58 0,0 1 0,0 1 0,1 1 0,0 0 0,-31 30 0,43-34-1,0 0 0,0 0 0,1 1 0,0 0 0,1 1-1,0 0 1,1-1 0,0 2 0,1-1 0,-5 22 0,3-6-8,2 1 0,1-1 0,1 44 0,2-67 6,1 0-1,-1 0 1,1-1 0,0 1-1,0 0 1,1 0 0,-1-1-1,1 1 1,0 0 0,0-1-1,0 0 1,0 1 0,1-1-1,-1 0 1,1 0 0,0-1 0,-1 1-1,1 0 1,1-1 0,-1 0-1,0 0 1,1 0 0,-1 0-1,1 0 1,-1-1 0,8 3-1,10 3-12,1-2-1,-1 0 0,34 4 0,-53-9 17,54 5 20,1-2 0,94-7 1,-146 4-82,0 0 0,-1-1 0,1 0 0,0 0 0,0 0 0,-1 0 0,1-1 0,-1 0 0,1 0 0,-1 0 0,0 0 0,0-1 0,6-3 0,-8-1-3328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8:16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56 7475,'0'0'12726,"-4"0"-11533,-17 0 263,9 0 6116,16 0-7305,82-22 388,-55 12-568,1 2-1,39-4 1,54 9-1,-80 3-92,-44 0 11,1 0 1,0 1-1,-1-1 1,1 1-1,-1-1 0,1 1 1,-1-1-1,0 1 1,1 0-1,-1-1 1,0 1-1,1 0 0,-1 0 1,0 0-1,0 0 1,0 0-1,1 1 1,-1-1-1,-1 0 1,1 0-1,0 1 0,0-1 1,0 1-1,-1-1 1,1 1-1,-1-1 1,1 1-1,-1-1 0,1 1 1,-1-1-1,0 3 1,3 58 204,-3-49-159,-1-6-40,0 0 1,0 0-1,-1-1 0,0 1 1,-1 0-1,1-1 1,-1 0-1,-1 0 1,1 0-1,-1 0 1,0 0-1,0-1 0,-1 1 1,-5 5-1,-15 13 35,-39 32 0,54-48-48,-28 19-239,0-1 0,-1-2 0,-1-2 0,-2-1 0,-49 17 0,78-34 227,-22 13-560,34-16 559,0 0 0,-1 0 0,1 1 0,0-1 0,0 0 1,0 1-1,0-1 0,0 1 0,0 0 0,0-1 0,1 1 0,-1 0 0,1-1 1,-1 1-1,1 0 0,0-1 0,-1 1 0,1 0 0,0 3 0,45-2-19,333-8 874,-377 5-829,-1 0 1,1 1-1,0-1 0,-1 0 0,1 1 1,-1-1-1,0 1 0,1-1 1,-1 0-1,1 1 0,-1-1 0,0 1 1,1 0-1,-1-1 0,0 1 0,1-1 1,-1 1-1,0-1 0,0 1 0,0 0 1,1-1-1,-1 1 0,0-1 0,0 1 1,0 0-1,0-1 0,0 1 1,0 0-1,0-1 0,0 1 0,-1 0 1,1-1-1,0 1 0,0-1 0,0 1 1,-1-1-1,1 1 0,0 0 0,-1-1 1,1 1-1,0-1 0,-1 1 1,1-1-1,-2 1 0,-8 6-2,0-1 0,0-1 0,-1 0-1,0 0 1,0-1 0,0-1 0,-14 3 0,-27 11-35,25-7 23,0 2-1,1 0 0,-38 26 1,56-33-12,1 0 1,0 1 0,0 0 0,0 0 0,0 1 0,1 0 0,0 0 0,1 1 0,0-1 0,0 1 0,0 0 0,1 0 0,0 1-1,1-1 1,-3 11 0,5-18-6,1 0 1,0 0-1,0 0 0,-1 0 0,1 0 0,0 1 0,0-1 0,0 0 0,1 0 0,-1 0 1,0 0-1,0 0 0,0 0 0,1 0 0,-1 0 0,1 0 0,-1 0 0,1 0 1,-1 0-1,1 0 0,-1 0 0,1 0 0,0 0 0,-1 0 0,1-1 0,0 1 0,0 0 1,0 0-1,0-1 0,0 1 0,0-1 0,0 1 0,0-1 0,0 1 0,0-1 1,0 0-1,0 1 0,2-1 0,52 2-63,-32-2 48,7 3 44,-1 1 0,-1 2 0,1 0 0,-1 2 0,0 1 0,-1 2 0,0 0 0,0 2 0,-1 1 1,-1 1-1,-1 1 0,0 1 0,-1 2 0,-1 0 0,0 1 0,30 38 0,-45-50 3,-1 0 0,0 0 1,0 0-1,-1 1 0,0 0 0,-1 0 0,0 0 0,0 0 0,-1 1 0,0 0 0,-1-1 1,2 12-1,-4-20-6,-1 0 1,1 1 0,0-1 0,0 0-1,-1 0 1,1 0 0,0 0 0,-1 1-1,1-1 1,-1 0 0,0 0 0,1 0-1,-1 0 1,0 0 0,1 0 0,-1-1-1,0 1 1,0 0 0,0 0 0,0 0-1,0-1 1,0 1 0,0-1 0,0 1 0,0-1-1,0 1 1,0-1 0,-1 1 0,1-1-1,0 0 1,-2 1 0,-43 2 124,34-3-134,-27 1-258,0-2 1,0-1-1,0-2 1,0-2-1,-72-20 0,76 13-776,6 2-1479,4 4-3996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8:47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0 160 3730,'0'0'11888,"25"0"-8628,37 16-446,-42-11-2254,1 0 0,0-1-1,24 2 1,68-3 329,-1-4 0,1-6 0,214-40 0,-184 5-676,-114 30-86,1 2-1,0 2 1,1 0 0,-1 2 0,60-3 0,265-8 175,67 12-208,-233 8-68,4-18 17,-67 3-60,-71 10-1898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8:48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5699,'0'0'13307,"5"-4"-11525,-3 3-1735,-2 0 19,1 0-1,0 0 1,-1 0 0,1 1-1,-1-1 1,1 0 0,0 1 0,0-1-1,-1 0 1,1 1 0,0-1-1,0 1 1,0-1 0,0 1-1,0 0 1,0-1 0,0 1-1,-1 0 1,1 0 0,0 0 0,0-1-1,0 1 1,0 0 0,0 0-1,0 0 1,0 1 0,0-1-1,0 0 1,0 0 0,0 0 0,0 1-1,0-1 1,0 1 0,0-1-1,0 0 1,-1 1 0,1 0-1,0-1 1,0 1 0,0-1-1,-1 1 1,1 0 0,0-1 0,-1 1-1,1 0 1,-1 0 0,1 0-1,-1 0 1,1-1 0,-1 1-1,0 0 1,1 0 0,-1 0-1,0 0 1,0 0 0,1 0 0,-1 0-1,0 0 1,0 2 0,8 31 593,-1 1 1,-1 0-1,0 46 1,-6 112-198,-1-88-235,-24 247-62,20-315-158,2-1 1,2 0-1,5 58 0,-3-88-11,1-1 0,-1 1-1,2-1 1,-1 0-1,0 0 1,1 0 0,0 0-1,0 0 1,1 0 0,-1-1-1,1 0 1,7 7 0,-1-2-4,1 0 1,0-1 0,0 0-1,15 8 1,-12-10 25,0-1-1,0 0 1,1 0-1,-1-2 1,1 0-1,0 0 1,31 0 0,107-9 126,23-23-33,-15 0-11,344 14-170,-381 15-332,-121 0-96,30 3 842,-19 4-3298,-8 7-6859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2:40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13062,'0'0'4706,"193"0"-2433,-49-9-1200,12-3-1073,-88 7-1361,-5 2-4706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8:48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4146,'0'0'18230,"21"1"-17593,19 1-547,-1 1-1,-1 2 1,1 2 0,64 19-1,-64-10-179,-1 2 0,0 2-1,-2 1 1,36 27-1,-48-31 33,-1 2-1,-1 1 1,-1 1-1,-1 0 1,-1 1-1,26 40 1,-38-50 137,0 0 0,-1 1 1,-1 0-1,0 0 0,-1 0 1,-1 0-1,0 1 0,0 0 0,-2-1 1,1 27-1,-2-35-24,-1-1 1,1 0-1,-1 0 0,0 0 0,0 0 0,0 0 1,-1 0-1,0 0 0,0-1 0,0 1 1,0 0-1,0-1 0,-6 7 0,1-2 16,-2 0 0,1 0 0,-1-1 0,-17 12 0,2-5-648,0 0 0,-1-2 1,-30 10-1,30-17-2681,6-4-2635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8:52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145 567 7908,'0'0'11829,"0"4"-10458,19 337 3728,-23-321-5059,-5-27-136,-9-33 5,9 13 125,2-1 0,2 0 0,0 0 0,0-34 1,3-119-36,3 96 68,-1 56-15,0-14 38,1 0 0,1 1 0,10-45 1,-9 75-67,-1 0 1,2 1 0,0-1 0,0 1-1,1 0 1,0 0 0,1 1 0,0-1-1,1 1 1,0 0 0,1 1 0,0 0-1,0 0 1,1 1 0,15-12 0,-20 17-7,0 0 0,0 0 0,0 1 0,0 0 1,0 0-1,1 0 0,-1 0 0,1 0 0,-1 1 1,1 0-1,0 0 0,-1 1 0,1-1 0,0 1 0,0 0 1,-1 0-1,1 0 0,0 1 0,0 0 0,-1 0 1,1 0-1,-1 0 0,1 1 0,-1-1 0,1 1 0,-1 1 1,0-1-1,0 0 0,0 1 0,0 0 0,0 0 0,-1 0 1,1 0-1,-1 1 0,0 0 0,0-1 0,0 1 1,-1 0-1,1 0 0,-1 0 0,0 1 0,3 8 0,-1 2 1,0 0-1,0 0 0,-2 1 1,0-1-1,-1 1 0,0-1 1,-2 1-1,1 0 0,-2-1 1,0 1-1,-1-1 0,-1 0 1,0 0-1,-1 0 0,0 0 1,-1-1-1,-1 0 0,0 0 1,-1-1-1,-1 1 0,0-2 1,-19 21-1,8-13-33,-1-1 0,-1 0 0,0-2 0,-2-1 1,-48 25-1,47-29-1258,0-1 1,-1-2 0,-34 9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8:53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88 7988,'0'0'11840,"-2"-7"-10672,-9-11-205,4 30-67,-2 53 347,6-40-1074,-4 28 451,2-31-406,2 0 0,1 1-1,0 0 1,4 41 0,-2-62-216,1-1-1,0 0 1,0 1 0,-1-1 0,1 0-1,0 1 1,0-1 0,0 0-1,0 0 1,1 0 0,-1 0 0,0 0-1,0 0 1,1 0 0,-1 0-1,1 0 1,-1-1 0,0 1 0,1 0-1,-1-1 1,1 0 0,0 1 0,-1-1-1,1 0 1,-1 0 0,1 1-1,-1-1 1,1 0 0,2-1 0,48-3-133,-44 1 131,0 0 0,0 0 0,-1 0-1,1-1 1,-1 0 0,0-1 0,0 0 0,-1 0-1,1 0 1,-1-1 0,0 0 0,-1 0 0,1 0 0,-1-1-1,0 1 1,-1-1 0,0-1 0,0 1 0,3-9-1,0-1 18,0 0 0,-2 0 0,0-1 0,-1 0-1,0 0 1,-2 0 0,2-29 0,-3 17 36,-1 20-77,1-1 0,-1 0 1,-4-21-1,4 32-56,0-1 0,0 0 0,0 1 0,-1-1 0,1 1-1,0-1 1,0 1 0,-1-1 0,1 0 0,-1 1 0,1-1-1,-1 1 1,1-1 0,0 1 0,-1 0 0,0-1 0,1 1-1,-1-1 1,1 1 0,-1 0 0,1 0 0,-1-1 0,0 1-1,1 0 1,-1 0 0,0 0 0,1 0 0,-1-1 0,1 1-1,-1 0 1,0 0 0,1 0 0,-1 0 0,0 1 0,1-1-1,-2 0 1,-1 0-2100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8:53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0 9716,'0'0'9066,"0"21"-7057,-46 465 648,23-306-2518,-44 329-1377,63-469 708,1 42 1,30-98-1032,-5-4 1477,-1-2 1,-1 0-1,23-33 0,-25 29 101,2 2 0,0 1 0,30-26 0,-49 47 31,1 0-1,0 1 0,0-1 1,0 1-1,0-1 1,0 1-1,0 0 1,0 0-1,0 0 0,0 0 1,1 0-1,-1 0 1,0 1-1,1-1 0,-1 1 1,0 0-1,1-1 1,-1 1-1,0 0 0,1 1 1,-1-1-1,1 0 1,-1 1-1,0-1 0,1 1 1,-1-1-1,0 1 1,0 0-1,0 0 1,1 0-1,-1 1 0,0-1 1,0 0-1,-1 1 1,1-1-1,0 1 0,2 3 1,5 6 326,-1 0 0,0 1 0,-1 1 0,0-1 0,6 18 0,3 3-301,-13-27-31,0-1-1,1 0 0,0 1 0,0-1 0,1-1 0,-1 1 1,1-1-1,0 1 0,0-2 0,0 1 0,1 0 1,0-1-1,-1 0 0,1 0 0,0-1 0,13 4 0,-9-4-40,1 0-1,1 0 1,-1-1-1,0-1 1,0 0-1,0-1 0,0 0 1,0 0-1,14-4 1,-15 2 3,0 0-1,0-1 1,0 0 0,0 0 0,-1-1-1,1 0 1,-1-1 0,-1 0 0,1 0 0,-1-1-1,0 0 1,0-1 0,-1 1 0,0-2-1,9-13 1,-9 9 30,0 1-1,0-1 1,-2 0 0,0-1-1,0 1 1,-1-1 0,-1 0-1,0 0 1,-1 0 0,0 0-1,-1-17 1,-1 26 7,-1 0-1,1 0 1,-1 0 0,0 0-1,0 0 1,-1 0 0,1 0 0,-1 0-1,0 1 1,0-1 0,-1 1-1,1-1 1,-1 1 0,0 0-1,0 0 1,-1 0 0,-5-5 0,2 3 21,0 1 0,0 0 0,0 1 0,0 0 1,-1 0-1,1 0 0,-1 1 0,0 0 0,0 1 1,-11-2-1,8 2-13,1 0 0,-1 2 1,1-1-1,-1 1 0,0 1 0,1-1 0,0 2 1,-14 3-1,18-4-49,0 1 1,0 0-1,0 0 1,0 1 0,1 0-1,-1 0 1,1 0-1,-1 1 1,1 0-1,0 0 1,1 0-1,-1 0 1,-6 9 0,5-2-198,-1 0 0,1 1 0,1-1 0,0 1 0,1 0 0,0 1 0,1-1 0,1 1 0,0 0 0,0 0 0,1-1 0,1 1 0,0 0 0,1 0 0,0 0 0,1 0 0,6 22 0,-7-33-124,0 0 0,0 0 1,1 0-1,-1 0 0,1 0 1,-1 0-1,1 0 0,0-1 0,0 1 1,0-1-1,0 1 0,0-1 1,3 2-1,21 12-7104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9:01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10245,'0'0'8782,"14"-4"-7891,12-3 285,0 2-1,0 0 0,45-1 0,450-1 2125,-337 8-2667,-175-1-620,0 1 1,0 1-1,1 0 0,-1 0 1,9 4-1,-9-3-4,0 0 0,1-1 0,-1 0-1,1-1 1,10 1 0,212 12 295,-195-11-312,198 4 279,-78-5-40,216 2 135,-229-5-292,-143 1-394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9:09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1 350 12278,'0'0'16551,"17"10"-15900,52 30-155,-62-36-399,0-1-1,0 0 0,0 0 0,0-1 0,0 0 0,1 0 0,-1-1 1,1 0-1,-1 0 0,1-1 0,-1 0 0,1 0 0,14-3 1,-14 3-64,-5-1-29,0 0 1,0 0 0,0-1-1,0 1 1,0-1 0,0 1-1,0-1 1,0 0 0,-1 0 0,1 0-1,-1 0 1,0-1 0,1 1-1,-1-1 1,0 1 0,0-1-1,-1 0 1,1 0 0,-1 0-1,3-4 1,22-67 59,-24 68-64,8-38-56,-1 1 0,-3-1 0,-1 0 0,-3-70 0,-2 113 86,-5 23-212,3 21 109,2 46 0,1-30 24,0-47 58,-1 0 0,2 0 0,0 0 0,0 0 0,1-1 0,1 1 0,0-1 0,0 0 0,1 0 0,9 14 0,-10-19-306,0 0-1,1 0 1,0 0-1,0 0 1,1-1-1,-1 0 0,12 8 1,-13-10-495,1 0 0,0-1 0,0 0-1,0 0 1,0 0 0,1 0 0,-1-1 0,1 1 0,-1-1 0,0-1 0,9 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9:09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12614,'0'0'9756,"0"1"-9715,0-1 0,0 1-1,1-1 1,-1 1 0,0-1 0,0 1-1,0 0 1,0-1 0,0 1 0,1-1-1,-1 1 1,0-1 0,0 1 0,1-1-1,-1 1 1,0-1 0,1 0 0,-1 1-1,0-1 1,1 1 0,-1-1-1,1 0 1,-1 1 0,1-1 0,0 1-1,0-3-14,0 1-1,0 0 1,0 0 0,0-1-1,0 1 1,0-1-1,0 1 1,-1 0-1,1-1 1,0 1-1,-1-1 1,1 0-1,-1 1 1,0-1-1,1 1 1,-1-1 0,0-2-1,5-38 197,-5 35-306,0 21-188,0 13-1484,0-6-3518,0-6-4504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9:10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10437,'0'0'9983,"19"2"-9356,149 6 680,-9-1 294,-45 0-3740,-37-7-7458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9:10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11141,'0'0'11637,"137"-17"-11092,-81 0-385,6-5-112,-6-2-48,1 3-1025,-45 13-1744,1 4-2802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9:11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0 308 4034,'0'0'15842,"6"2"-14903,-4-1-898,-1 0 0,1-1 0,-1 1 0,1-1-1,-1 0 1,1 1 0,0-1 0,-1 0 0,1 0 0,-1 0 0,1 0 0,0 0 0,-1-1 0,1 1 0,-1 0 0,1-1-1,-1 1 1,1-1 0,-1 1 0,1-1 0,1-1 0,-1 0 13,0-1-1,0 1 0,0-1 1,0 0-1,0 0 1,0 0-1,-1 0 1,1 0-1,-1 0 1,0 0-1,0-1 1,1-3-1,7-48 936,-2-1 0,0-99 0,-7 181-972,1 1 0,1-1 0,9 48 0,-9-67-325,0 0 0,0 0 0,1 0 0,0-1 0,0 1 0,0-1 0,1 1 0,0-1 0,0 0 0,1 0 0,-1-1 0,1 0 0,0 1 0,1-2 0,0 1 0,-1-1 0,1 1 0,10 4 0,-10-7-3454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4:06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64 179 13510,'0'0'9711,"-9"20"-9417,4-10-259,-3 7 25,0 0 1,1 1 0,1 0-1,1 0 1,1 0 0,0 0-1,-1 27 1,3 234 420,3-156-399,0-74-82,2 0 0,2-1 1,3 1-1,1-2 0,3 1 1,1-1-1,3-1 0,2-1 0,30 57 1,-40-86-35,2 0 0,0 0 0,1-1 1,0-1-1,1 0 0,1 0 1,0-1-1,1-1 0,0 0 0,1-1 1,1-1-1,-1 0 0,1-1 0,1 0 1,0-2-1,0 0 0,1-1 1,-1 0-1,1-2 0,0 0 0,1-1 1,-1-1-1,1 0 0,29-2 1,-36-2 22,-1 0 0,0-1 1,0 0-1,0-1 1,0 0-1,-1 0 1,1-1-1,-1-1 0,0 0 1,-1 0-1,1-1 1,-1 0-1,-1 0 1,1-1-1,-1 0 0,-1-1 1,0 0-1,0 0 1,7-13-1,10-17-17,-2-1 0,-2-1 1,22-65-1,-20 41-1,-3-1 1,-3-1 0,11-89-1,-17 47-15,-4-146-1,-7 225 108,-2-1 1,-1 1-1,-1 0 0,-1 0 1,-1 1-1,-2 0 0,-17-37 0,21 54 39,-1 0-1,0 0 0,-1 1 1,0 0-1,-1 0 0,-1 0 0,1 1 1,-2 0-1,1 1 0,-1 0 0,-1 1 1,1 0-1,-1 0 0,-1 1 0,1 1 1,-1 0-1,-1 0 0,1 1 1,-14-3-1,8 4 25,-1 1-1,1 1 1,0 0 0,-1 1-1,1 2 1,0 0 0,-1 0 0,1 2-1,0 0 1,-23 8 0,18-3-75,0 1 0,1 1 0,0 1 0,1 1 0,0 1 0,1 0 0,-21 19 1,16-10-394,1 1 1,1 2 0,1 0 0,1 1 0,2 1 0,0 1 0,2 0-1,1 2 1,1 0 0,-20 63 0,31-81-430,2 0 0,-1 1 0,2-1 0,0 1 0,0 15 0,1 45-6929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9:11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11269,'0'0'9028,"25"-34"-8724,-25 19 305,0 1-97,0 4-32,0 8 1393,0 14-1873,0 14-496,0 8-1233,0-19-1825,6-1-5810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9:12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3954,'0'0'17328,"9"0"-15551,85-2 222,-44-1-1853,0 3 0,0 1-1,53 10 1,-102-11-1233,16 4 1080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9:12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6019,'0'0'16711,"-12"123"-15622,12-61-385,0 8-416,0-5-288,0-9 0,0-16-912,0-8-1361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9:13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188 520 3602,'0'0'11125,"0"-26"-9082,1-165 158,10 63-1552,2-47 2605,-13 180-2264,-1 59-999,3-1 0,3 1 0,2 0 0,19 73 0,24 11-2043,-30-97 1298,-3 1 0,12 62 0,-29-113 842,1 1 0,-1-1-1,0 1 1,1 0 0,-1-1 0,0 1 0,0-1-1,0 1 1,0 0 0,0-1 0,-1 1 0,1-1-1,0 1 1,-1-1 0,1 1 0,-1-1-1,0 1 1,1-1 0,-1 1 0,0-1 0,-2 3 0,1-3 89,-1 1 0,1-1 0,-1 0 0,0 1 0,0-1 0,1 0 0,-1-1 0,0 1 0,-4 0 0,-10 3-309,-61 19 757,45-12-474,-1-1 1,0-2-1,-1-1 0,-62 4 1,96-11 354,12 0-95,182-2 1465,318 11-153,-461-3-2143,-20 0-2676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9:22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87 3201,'0'0'16304,"27"1"-14930,85 0-360,-105-1-917,0 0 0,0-1 0,0 0 1,0 0-1,0 0 0,-1-1 1,1 0-1,0 0 0,-1-1 0,12-6 1,6-2 80,3 0 163,-1 1 0,2 1 1,-1 1-1,1 2 0,0 1 0,32-2 0,-59 7 46,-379 74 1631,165-37-2281,144-16 189,67-20 55,34-3 190,-1 0 32,1-2 0,57-15 0,88-39 580,-90 18-468,-119 49-1694,-13 8-4531,30-7-2427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9:24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13206,'0'0'10573,"18"4"-10114,21 5-5,0-1 1,45 2-1,-21-7 329,1-3 0,-1-3-1,0-2 1,90-19 0,-142 19-222,-10 1-191,-22-4-50,-47-3-276,63 11 3,-52-7-70,-1 3 0,0 2 1,-85 9-1,98 3-120,36-7 71,-1 0 1,1-1-1,-1 0 0,-13 0 1,22-2-2,18 0-97,321-12 706,-277 12-434,-40 0-29,-44 0 19,-11 0-725,-96 3-463,109 0-1426,0 0 0,-25 8 0,34-7-3545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9:47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6147,'0'0'8268,"13"-15"-4584,-13 14-3834,0 1-1,0-1 1,0 0 0,0 1 0,0-1-1,0 1 1,0-1 0,0 0 0,0 1-1,0-1 1,1 1 0,-1-1 0,0 1-1,0-1 1,1 1 0,-1-1 0,0 1-1,1-1 1,-1 1 0,0 0 0,1-1-1,-1 1 1,1-1 0,0 0 0,5-1-4028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9:56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9700,'0'0'8113,"32"13"-7277,102 42-60,-111-46-427,2-1 0,-1-1 1,1-1-1,-1-1 0,44 2 0,-21-3 104,396 22 1711,-201-17-1628,-140-4-382,429 31 440,-357-16-368,179 43 0,-243-41-164,1-5 0,144 4 0,228-20-31,-284-4-58,89-3 36,252 5-605,-522 2 417,1 0 1,-1 2 0,0 0-1,0 1 1,0 1 0,29 12-1,-41-14-62,1 1 0,-1 0-1,0-1 1,0 2 0,-1-1 0,1 1-1,-1 0 1,8 9 0,-10-10-161,0 0 1,0 1-1,-1-1 1,0 1-1,0 0 1,0-1-1,0 1 0,-1 0 1,1 0-1,-1 0 1,-1 0-1,1 0 1,-1 8-1,0 11-5035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8:26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6 146 4722,'0'0'10802,"0"21"-9924,0 179 1310,0 184-633,0-996-1424,-6 542 952,38 67 537,-6-1-1417,-1 1 0,1 1 0,0 1 0,34 3 0,21-1 43,105-7 50,274-5 846,78-8 494,-162 6-1420,-265 7 64,408 3 163,-265 6 8,38 11 266,-198-15-668,100 2 92,-176 2-125,-1-1 0,0 2 0,18 6 0,-20-5-10,-1-1 0,1 0 0,1-2-1,23 2 1,675 4-1660,-665-9 989,1-2 0,55-11 0,-98 12 657,11-7 1483,-18 27-1363,1 0-1,0-1 1,1 1-1,1 0 1,0-1 0,2 1-1,0-1 1,1 0 0,0-1-1,2 1 1,0-1 0,12 18-1,18 29-20,-6-10 56,46 60 1,-66-98-144,1-1-1,0 0 0,1-1 1,1 0-1,0-1 0,0-1 1,1 0-1,21 10 0,-29-17-5,-7-3 58,-9-2-32,-31-8-169,-42-14 1,6 0-1673,-2 7-4809,51 13-2680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8:27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1097 9028,'0'0'3124,"13"-23"-1195,-1-1-1571,14-27 440,36-50-1,173-221 1229,-199 279-1826,2 2 0,2 1 0,2 2 0,1 2 0,54-34-1,270-149-124,-206 133-5323,-154 83 1231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4:08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1 454 5491,'0'0'16522,"16"7"-16154,-15-7-365,14 7 49,0-1-1,0-1 1,0 0-1,1-1 1,-1-1 0,1 0-1,22 0 1,67-3 154,-103 0-164,1 1 1,-1-1 0,1 1-1,-1 0 1,1-1 0,-1 1 0,0 1-1,1-1 1,-1 0 0,0 0 0,0 1-1,0-1 1,0 1 0,0 0-1,0-1 1,0 1 0,-1 0 0,1 0-1,-1 0 1,1 0 0,-1 1 0,0-1-1,0 0 1,0 1 0,0-1 0,0 0-1,0 3 1,4 11 212,-1-1 1,-1 0-1,2 19 1,-4-28-172,7 105 720,-7 164 1,-3-116-1136,2-785-1075,0 592 1400,2-1 1,2 0 0,1 1-1,13-49 1,-13 67 8,0 0 1,1 0-1,0 1 0,2 0 1,-1 0-1,2 1 0,0 0 1,1 1-1,0-1 0,1 2 1,17-17-1,-21 24 9,0 0 0,1 0 0,-1 1 0,1 0 0,0 0 0,0 1 0,1 0 0,-1 1 0,0-1-1,18-1 1,-19 3 6,-1 0 0,1 1-1,-1 0 1,1 1 0,-1-1-1,1 1 1,-1 0 0,0 1-1,1-1 1,-1 1-1,0 1 1,0-1 0,0 1-1,0 0 1,7 6 0,-2 0-6,-1 0 1,0 1-1,-1 0 1,0 1-1,-1 0 1,0 0-1,-1 1 1,0 0-1,-1 0 1,0 0-1,-1 1 1,5 17 0,-3-1 35,-1 1 0,-1-1 0,-1 1 0,-1 50 0,-2-72-41,-1 0 0,-1 0 0,0 0 0,0 0 1,0 1-1,-1-1 0,-1-1 0,1 1 1,-1 0-1,0-1 0,-1 1 0,0-1 0,0 0 1,0 0-1,-1-1 0,0 1 0,-1-1 1,1 0-1,-1 0 0,0-1 0,-1 0 0,1 0 1,-1 0-1,0-1 0,0 0 0,0 0 0,-1-1 1,1 0-1,-1 0 0,0-1 0,0 0 1,0 0-1,-8 0 0,-24 2-250,-73-1 0,76-3-117,35 0 329,0-1 0,1 1 0,-1 0 0,1 0 0,-1-1 0,1 1-1,-1-1 1,1 1 0,-1-1 0,1 0 0,0 0 0,-1 1 0,1-1-1,0 0 1,0 0 0,-2-2 0,3-5-360,15 4 31,47 4-431,98 14 0,-100-8 564,-37-3 203,0-1-1,0-1 1,0-1 0,37-5-1,-52 3 21,0 0 0,0 0 0,0-1 0,0 0 0,-1 0 0,1-1 0,-1 0 0,0 0 0,0 0 0,-1-1 0,1 0 0,-1-1 0,0 1 0,0-1 0,-1 0 0,5-8 0,6-8 32,-1-1 0,-2 0 0,-1-1 0,0-1 0,-2 0 0,-1 0 0,0-1 0,-2 0 0,-2-1 0,0 0-1,-2 0 1,1-43 0,-4 12 1023,0 57-592,-3 4 48,-3 4-453,1 0 0,-1 1-1,2 0 1,-1 0 0,1 0-1,0 1 1,1-1 0,-3 11-1,-18 80-23,20-83 9,-4 31-51,2 0-1,2 0 0,4 94 1,0-135-26,1 0 0,1 0 1,-1 0-1,1-1 0,0 1 1,1-1-1,-1 1 0,1-1 1,0 0-1,0 1 0,1-2 1,-1 1-1,1 0 0,0-1 1,1 1-1,-1-1 0,1-1 1,-1 1-1,1 0 0,1-1 1,-1 0-1,0-1 0,1 1 1,-1-1-1,1 0 0,0 0 1,-1 0-1,1-1 0,0 0 0,0 0 1,0-1-1,0 0 0,0 0 1,0 0-1,0 0 0,0-1 1,0 0-1,0-1 0,0 1 1,9-5-1,-8 3 14,0-1 0,0 0 0,0-1 0,0 0 0,-1 0 0,0 0 0,0-1 0,0 0 0,-1 0 0,9-14-1,1-2-1,-1-2-1,11-25 1,-8 6 51,-2-1 0,-2 0 1,-2-1-1,8-73 0,5-16 639,-24 134-649,-1 0 0,1-1 0,0 1 0,0 0 1,0 0-1,0 0 0,0-1 0,0 1 0,0 0 0,0 0 1,0-1-1,0 1 0,0 0 0,0 0 0,0-1 1,0 1-1,0 0 0,0 0 0,0 0 0,0-1 1,1 1-1,-1 0 0,0 0 0,0-1 0,0 1 0,0 0 1,0 0-1,0 0 0,1 0 0,-1-1 0,0 1 1,0 0-1,0 0 0,1 0 0,-1 0 0,0 0 0,0-1 1,0 1-1,1 0 0,-1 0 0,0 0 0,0 0 1,1 0-1,-1 0 0,0 0 0,0 0 0,1 0 1,-1 0-1,0 0 0,6 15 186,1 23-78,-3 42 190,-4-48-304,2-1 0,1 1 0,1-1-1,17 61 1,-21-89-50,1-1 0,0 1-1,0-1 1,0 1 0,0-1 0,1 0-1,-1 1 1,0-1 0,1 0-1,0 0 1,0 0 0,-1 0-1,1 0 1,0-1 0,0 1 0,1-1-1,-1 1 1,0-1 0,0 0-1,1 1 1,-1-1 0,1-1 0,-1 1-1,1 0 1,-1 0 0,1-1-1,-1 0 1,1 1 0,0-1 0,-1 0-1,1 0 1,0-1 0,-1 1-1,1 0 1,-1-1 0,5-1-1,2-1-136,0 0-1,0-1 1,0-1-1,0 1 1,-1-1-1,0-1 1,0 1-1,11-11 1,43-48-334,-39 39 482,47-40 1,-69 64 39,0 0 0,0 0 0,0 0 0,0 0 0,0 1 0,0-1-1,0 0 1,1 1 0,-1-1 0,0 1 0,0-1 0,1 1 0,-1 0 0,0 0 0,1-1 0,-1 1 0,0 0 0,2 0 0,-2 1 20,0-1-1,0 0 0,-1 1 1,1-1-1,0 1 0,-1-1 1,1 1-1,0-1 0,-1 1 1,1 0-1,-1-1 0,1 1 1,-1 0-1,1-1 0,-1 1 0,0 0 1,1 0-1,-1-1 0,0 1 1,1 0-1,-1 1 0,2 6 199,-1 1-1,-1-1 0,1 1 0,-2 13 0,0-9-290,-17 292 666,18-303-626,0-1 0,1 0 0,-1 0 0,1 0 0,0 0 0,-1 0 0,1 0 0,0 0-1,-1 0 1,1 0 0,0 0 0,0 0 0,0 0 0,0-1 0,0 1 0,0 0 0,0-1 0,0 1 0,0-1 0,0 1 0,1-1 0,-1 1-1,0-1 1,0 0 0,0 1 0,1-1 0,-1 0 0,0 0 0,0 0 0,0 0 0,3-1 0,1 2-32,0-1 1,0 0-1,0-1 0,0 1 1,0-1-1,0 0 0,0 0 1,5-3-1,-2-1-33,1 0 1,-1 0-1,0-1 0,0-1 0,-1 1 1,0-1-1,7-8 0,47-63-320,-43 53 403,-1 4 32,0-1-1,-2-1 1,-1-1 0,-1 0-1,-2-1 1,0 0 0,-1-1-1,-1 0 1,-2 0 0,-1-1-1,-1 0 1,-1 0 0,1-53-1,-5 62 100,-1 0 0,0 1 0,-2-1 0,0 0 0,-5-17 0,6 31-89,1 0 0,-1-1 1,0 1-1,0 0 0,0 0 1,-1 0-1,1 1 0,-1-1 1,0 1-1,0-1 0,-5-3 1,6 5-9,0 1 0,-1-1 0,1 1 0,-1 0 0,0 0 0,1 0 0,-1 0 0,0 0 0,0 1 1,1-1-1,-1 1 0,0 0 0,0 0 0,0 0 0,0 0 0,1 0 0,-1 0 0,0 1 0,-5 1 0,2 0 13,0 1 0,1-1-1,0 1 1,-1 0-1,1 1 1,0-1-1,0 1 1,1 0 0,-1 0-1,1 0 1,0 1-1,-5 6 1,-41 68 91,41-64-94,-22 39 51,3 2 1,-28 77 0,45-100-215,1 1 0,2-1 0,1 1 0,2 1 0,-2 59-1,6-72-34,1-13-9,-1-1-1,1 1 1,1 0-1,0-1 1,0 1-1,3 8 1,-3-14 115,0-1 0,0 0 0,0 0 0,0 0 0,0 0 0,0 0 0,1-1 0,-1 1 0,1 0 0,0-1 0,-1 1 0,1-1 0,0 1 0,0-1 0,0 0 0,0 0 0,0 0 0,0 0 0,0 0 0,0 0 0,1 0 0,-1-1 0,0 1 0,0-1 0,1 0 0,-1 0 0,3 0 0,2 1-41,-1-2 1,1 1 0,0-1-1,-1 0 1,1 0 0,-1-1-1,1 0 1,-1 0 0,0 0-1,1-1 1,-1 0-1,-1 0 1,1-1 0,0 1-1,-1-1 1,0 0 0,0-1-1,0 0 1,0 1 0,5-9-1,7-10-67,0-1 0,-2 0 0,18-40 0,-22 41 5,3-3 306,-1 0 0,-1 0 0,-2-1 0,0 0 0,-2-1-1,-1 0 1,-2 0 0,4-41 0,-9 68 1240,0 13 934,-6 241-2137,6-250-341,0 0 0,0-1 0,0 1 0,1-1 0,-1 1 0,1-1 0,0 1 0,0-1 0,0 0 0,0 1 0,0-1 0,1 0 0,-1 0 0,0 0 0,1 0 0,0 0 0,0 0 0,3 3 0,-4-4 78,1 0 0,-1 0 0,1 0 0,0-1 1,-1 1-1,1-1 0,0 1 0,-1-1 0,1 1 0,0-1 1,0 0-1,-1 0 0,1 0 0,0 0 0,0 0 0,-1 0 1,1 0-1,0-1 0,0 1 0,-1-1 0,1 1 0,0-1 1,-1 0-1,1 1 0,-1-1 0,1 0 0,-1 0 0,1 0 1,-1 0-1,2-3 0,7-6 48,-1 0-1,-1-1 1,0 0 0,0-1 0,-1 0 0,11-24 0,-9 17 66,0 1 0,18-23 0,-21 31 21,-5 9 38,0-1-1,0 0 1,0 1 0,0-1 0,0 1 0,1-1 0,-1 1 0,0 0-1,1-1 1,-1 1 0,1 0 0,0 0 0,-1 0 0,1 0 0,0 0 0,-1 0-1,1 1 1,0-1 0,0 0 0,0 1 0,0 0 0,2-1 0,-3 2-30,0 0 0,0-1 0,0 1 0,0 0 1,0 0-1,0 0 0,-1 0 0,1 0 1,0 0-1,-1 0 0,1 0 0,-1 1 1,1-1-1,-1 0 0,1 0 0,-1 0 1,0 1-1,0-1 0,1 0 0,-1 3 1,5 36 203,-4-32-124,2 20-4,0-5-117,0 0-1,1 0 1,14 43-1,-16-62-91,-1 1 0,1 0 0,0-1 1,1 1-1,-1-1 0,1 0 0,0 0 0,0 0 0,0 0 0,0 0 0,1-1 0,0 0 0,-1 1 0,1-1 0,1-1 0,-1 1 0,0 0 0,1-1 0,-1 0 0,1 0 0,-1 0 0,1-1 0,0 0 0,7 1 0,-4-1-8,0 0 0,1-1 0,-1 0-1,0-1 1,0 0 0,0 0 0,0 0 0,0-1-1,0-1 1,0 1 0,15-8 0,-13 3 75,1 0 1,-1 0-1,0-1 1,0 0 0,-1-1-1,0 0 1,8-12 0,-3 3 36,-1 0 1,-1 0 0,-1-1-1,0 0 1,-2-1 0,0 0-1,-1-1 1,-1 0 0,-1 0-1,-1 0 1,-1-1 0,-1 0 0,-1 0-1,-1 0 1,0 0 0,-2 0-1,-3-21 1,3 35-13,-1 0 1,1 0-1,-1 0 1,-1 1-1,1-1 1,-1 1-1,0 0 0,-1 0 1,0 0-1,0 0 1,-1 0-1,1 1 0,-2 0 1,1 0-1,0 0 1,-1 1-1,0 0 1,0 0-1,-1 0 0,0 1 1,1 0-1,-1 0 1,-1 1-1,1-1 1,0 2-1,-1-1 0,0 1 1,1 0-1,-1 1 1,0 0-1,0 0 1,0 1-1,0-1 0,0 2 1,0-1-1,0 1 1,1 1-1,-1-1 1,0 1-1,0 1 0,-13 5 1,7 0-13,1 1 1,1 0-1,-1 1 1,1 1-1,1-1 1,0 2-1,1 0 1,0 0-1,-14 23 1,-1 8-290,-37 80-1,53-98-386,0 1 0,1 0 0,2 0 0,1 0-1,1 1 1,1-1 0,1 1 0,1 0 0,4 30 0,-3-53 382,0 0 0,1 0 0,-1 1 0,1-1 0,0 0 0,0 0 0,1 0 0,-1 0 0,1 0 0,3 6 1,-3-8 45,-1 0 1,1 0 0,0-1 0,-1 1 0,1-1 0,0 0 0,0 1 0,0-1 0,0 0-1,0 0 1,0 0 0,0 0 0,0-1 0,0 1 0,1 0 0,-1-1 0,0 0 0,0 1-1,1-1 1,3 0 0,14 0-3945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8:28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1841,'0'0'16978,"-10"0"-13413,71 10-1225,-32-6-2118,-1 1 0,34 10 0,-49-11-259,27 9 45,42 20 0,-72-29-286,-1 1 0,0 0 0,0 1 0,0-1 0,-1 2 0,1-1 0,-2 1 0,1 1 0,-1-1 1,8 11-1,-12-11-123,0 0 0,0 0 0,-1 0 1,0 1-1,0-1 0,0 1 0,-1-1 1,-1 1-1,1 0 0,-1-1 0,-1 14 1,0-8-268,-1 1 0,0-1 1,-1 0-1,0 1 0,-9 21 1,6-23 176,5-8 204,-1 0 1,0 0 0,0 0 0,0 0-1,0 0 1,-1-1 0,1 1 0,-1-1 0,-4 3-1,-5 6-2989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8:30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0 197 5491,'0'0'14804,"4"16"-13518,12 69 1021,8 140 1,-24-145-1596,14-162-1099,34-362-245,-46 432 634,1 1 0,-1 0 1,2 0-1,5-15 0,-9 26 0,1-1 0,-1 1 0,0-1-1,1 1 1,-1 0 0,0-1 0,1 1 0,-1 0 0,1-1 0,-1 1 0,0 0 0,1 0 0,-1-1 0,1 1-1,-1 0 1,1 0 0,-1 0 0,1 0 0,-1-1 0,1 1 0,-1 0 0,1 0 0,-1 0 0,1 0 0,-1 0-1,1 0 1,-1 0 0,1 1 0,-1-1 0,0 0 0,1 0 0,-1 0 0,1 0 0,-1 1 0,1-1-1,-1 0 1,1 0 0,-1 1 0,0-1 0,1 0 0,-1 1 0,1-1 0,-1 0 0,0 1 0,0-1 0,1 0-1,-1 1 1,0-1 0,0 1 0,1-1 0,-1 1 0,0-1 0,0 2 0,18 24 55,14 36-45,-3 2 0,-3 1 1,-3 1-1,26 114 0,-46-150-1370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8:30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43 8164,'0'0'13286,"-31"0"-12998,44 0 432,18 0-336,6 0-223,1 0-161,5 0-48,-5-9-801,-1-6-1408,-31 6-1761,7-1-2657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8:30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7 227 9620,'-3'-103'2181,"0"-21"5886,3 128-6909,2 48 231,3-1 0,15 63 1,1 13-431,73 932-943,-93-972-681,-1-53-9251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8:31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12230,'0'0'12709,"181"-46"-12356,-125 27-321,-12 0-32,-7 0-209,-6 2-1167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8:31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201 364 11397,'0'0'10402,"-19"21"-9439,-60 63-149,78-82-761,-1 0 0,0 0 0,0 0 1,0 0-1,0 0 0,0 0 0,0-1 0,-1 1 0,1-1 0,-1 1 0,1-1 0,0 0 0,-1 0 0,0 0 1,1-1-1,-1 1 0,0 0 0,1-1 0,-1 0 0,0 0 0,0 0 0,1 0 0,-1 0 0,0 0 1,-5-2-1,-2 0 255,9 2-290,-1-1 1,1 1-1,0-1 0,-1 0 1,1 0-1,0 1 0,0-1 1,0 0-1,-1 0 0,1 0 1,0 0-1,0 0 0,0 0 1,1-1-1,-1 1 0,0 0 1,0 0-1,1-1 0,-1 1 1,0 0-1,1-1 1,-1 1-1,1-1 0,0 1 1,0 0-1,-1-1 0,1 1 1,0-2-1,0-55 96,0 38-50,-1 3-27,1 1 1,1-1 0,0 1-1,1 0 1,1-1-1,1 1 1,0 0 0,7-17-1,-3 16 37,8-20-33,23-35-1,-34 62 16,1 2 0,0-1 0,1 0 0,0 1 0,0 1 0,1-1 0,0 1 0,0 0 0,11-6 0,-19 13-5,0-1-1,1 1 1,-1 0-1,1-1 0,-1 1 1,1 0-1,-1 0 1,0 0-1,1-1 0,-1 1 1,1 0-1,-1 0 1,1 0-1,-1 0 0,1 0 1,-1 0-1,1 0 1,-1 0-1,1 0 0,-1 0 1,1 0-1,-1 0 1,1 0-1,-1 0 0,1 1 1,-1-1-1,0 0 1,1 0-1,-1 0 0,1 1 1,-1-1-1,1 0 1,0 1-1,4 18 591,-10 27-389,3-39-270,-1 1 0,-1-1 0,1 0 0,-1 0 1,0 0-1,-1 0 0,0-1 0,0 1 0,0-1 0,-1-1 0,0 1 0,0-1 1,-10 7-1,11-8-643,-1 0 0,1 0 1,-1-1-1,-1 0 1,1 0-1,0 0 0,-1-1 1,1 0-1,-11 2 0,8-4-5469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8:32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0 279 10853,'0'0'12582,"31"-161"-11878,7 91-704,-19 44-1841,-7 4-4850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8:42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24 498 5426,'0'0'7591,"-3"-21"-5788,0-8-1158,2 8 178,-2 1 0,-10-27 5684,13 47-6280,0 36 1213,5 53-1076,4 29 114,-3-37-383,16 82-1,-12-137-159,-10-26 55,0 1-1,0-1 1,0 0 0,1 0-1,-1 1 1,0-1-1,0 0 1,1 0 0,-1 0-1,0 1 1,0-1-1,1 0 1,-1 0 0,0 0-1,1 0 1,-1 0-1,0 0 1,0 1 0,1-1-1,-1 0 1,0 0-1,1 0 1,-1 0 0,0 0-1,1 0 1,-1 0-1,0 0 1,1-1-1,-1 1 1,0 0 0,0 0-1,1 0 1,-1 0-1,0 0 1,1 0 0,-1-1-1,0 1 1,1 0-1,2-4-25,0 0 0,0 0 0,0 0 0,-1 0-1,0-1 1,1 1 0,1-7 0,31-86 278,-3-1 0,18-106 0,-25 96 136,-5 13-68,-15 60-160,2 1 1,2 0-1,1 1 1,21-50-1,-30 82-204,-1 1 0,0-1 0,0 0 0,0 1 0,1-1-1,-1 0 1,0 1 0,1-1 0,-1 1 0,0-1 0,1 1 0,-1-1 0,1 1 0,-1-1-1,1 1 1,-1-1 0,1 1 0,-1-1 0,1 1 0,0 0 0,-1-1 0,1 1 0,0 0-1,-1 0 1,1-1 0,-1 1 0,1 0 0,0 0 0,0 0 0,-1 0 0,1 0 0,0 0 0,-1 0-1,1 0 1,0 0 0,-1 0 0,1 0 0,0 1 0,-1-1 0,1 0 0,0 0 0,-1 1-1,1-1 1,-1 0 0,1 1 0,-1-1 0,1 1 0,-1-1 0,2 1 0,14 25-4567,-11-6-920,-4 0-3103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8:42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32 16504,'0'0'9780,"-6"-8"-9780,6-4-832,6 0-1217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8:43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0 220 10165,'0'0'5367,"6"20"-3291,-3-7-1800,5 17 545,-1 1 1,-1 0-1,2 48 1,-8 49 1256,0-560-363,0 431-1512,4-6-171,1 1 0,0 0 0,1 0 0,-1 1 1,1-1-1,0 1 0,1 0 0,6-4 0,61-34-299,-67 39 110,-3 1-229,-1 1 1,1 0 0,0 0-1,0 1 1,0-1-1,0 1 1,0 0-1,6-1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4:09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204 160 2993,'55'-126'3525,"-35"93"-623,-20 33-2840,0 0 0,0 0 0,0 0 1,0 0-1,1 0 0,-1 0 0,0 0 0,0-1 1,0 1-1,0 0 0,1 0 0,-1 0 0,0 0 1,0 0-1,0 0 0,1 0 0,-1 0 0,0 0 1,0 0-1,0 0 0,1 0 0,-1 0 1,0 0-1,0 0 0,0 0 0,0 0 0,1 0 1,-1 1-1,0-1 0,0 0 0,0 0 0,0 0 1,1 0-1,-1 0 0,0 0 0,0 0 0,0 1 1,0-1-1,0 0 0,1 0 0,-1 0 0,0 0 1,0 1-1,0-1 0,0 0 0,0 0 1,0 0-1,0 0 0,0 1 0,0-1 0,0 0 1,0 0-1,0 0 0,0 1 0,0-1 0,0 0 1,0 0-1,0 0 0,0 1 0,0-1 0,0 0 1,0 0-1,-4 48 3860,4-44-4330,-9 42 1256,-1-1 1,-3 0-1,-19 45 0,-1 2-2,-97 397 1051,110-377-2212,5 2-1,-1 162 0,15-222-216,-1-20-220,4 52-1,-1-79 626,-1 0 0,1 0-1,1-1 1,-1 1 0,1-1 0,0 1 0,1-1-1,-1 0 1,1 0 0,0 0 0,1 0 0,0 0 0,7 8-1,-9-12 113,0-1-1,-1 1 0,2 0 0,-1-1 0,0 1 0,0-1 1,0 0-1,1 0 0,-1 0 0,1 0 0,-1 0 0,1 0 1,-1-1-1,1 1 0,-1-1 0,1 0 0,-1 0 0,1 0 1,0 0-1,-1 0 0,1 0 0,-1-1 0,1 1 1,-1-1-1,1 0 0,-1 0 0,1 0 0,-1 0 0,3-1 1,1-2 0,0 0 0,0-1 0,0 1 0,-1-1 0,1 0 1,-1 0-1,0-1 0,7-10 0,26-49-464,-3-2 0,50-133 1,-69 160 383,53-163 1100,-69 203-942,0 0 0,0 0 0,1 2 1192,-1-2-1192,0 0 0,0 0-1,0 0 1,0 0 0,0 0 0,0 0 0,1 0-1,-1 0 1,0 0 0,0 0 0,0 0-1,0 0 1,0 0 0,0 0 0,0 0 0,0 0-1,0 0 1,1 0 0,-1 0 0,0 0-1,0 0 1,0 0 0,0 0 0,0 0-1,0 0 1,0 0 0,0 0 0,2 18 941,-1 24-615,-3 85 343,-1-38-897,10 107 0,-6-191 69,-1 0 0,1 0 0,0 0 0,0 0 0,0 0 0,1 0 0,-1-1 0,1 1 0,1-1-1,-1 1 1,0-1 0,1 0 0,0 1 0,0-2 0,0 1 0,1 0 0,-1 0 0,1-1-1,0 0 1,0 0 0,6 4 0,0-3-6,0 0 0,1-1-1,-1 0 1,1-1 0,-1 0-1,1 0 1,0-2 0,-1 1-1,12-1 1,-14-1 110,-1 1-1,1-1 1,-1 0-1,0-1 1,1 1-1,-1-2 1,0 1-1,0-1 1,0 0-1,0 0 1,-1-1-1,1 0 1,5-5-1,-1 1 13,-1-1-1,-1-1 1,1 0-1,-2 0 0,1-1 1,11-20-1,-4 1-5,-1 0 0,-2 0 0,-2-2 0,0 1 0,7-42 0,-12 35 32,-1 0-1,-2 0 1,-4-67-1,1 98 38,-1 0 1,0 0-1,0 0 1,0 1-1,-1-1 1,0 1-1,0-1 0,0 1 1,-1-1-1,0 1 1,0 0-1,-1 1 1,0-1-1,0 0 0,0 1 1,-1 0-1,1 0 1,-1 0-1,0 1 1,-1 0-1,1 0 0,-1 0 1,0 0-1,0 1 1,0 0-1,0 0 1,0 1-1,-1 0 0,1 0 1,-1 0-1,0 1 1,-12-1-1,10 0-29,0 1-1,0 0 0,0 1 1,0 0-1,0 1 0,0 0 1,0 0-1,0 1 0,0 0 1,1 0-1,-1 1 0,1 0 1,-1 1-1,1 0 1,0 0-1,1 1 0,-1 0 1,1 0-1,0 1 0,0 0 1,0 0-1,1 0 0,0 1 1,0 0-1,1 0 0,0 1 1,0 0-1,1 0 1,0 0-1,0 0 0,-3 11 1,2-4-290,1 0 1,0 1 0,1-1 0,1 1 0,0 0 0,1 17 0,1-30 197,0-1 1,0 0 0,1 1 0,-1-1 0,1 0 0,-1 0 0,1 1 0,0-1 0,-1 0-1,1 0 1,0 0 0,0 0 0,1 0 0,-1 0 0,0 0 0,1 0 0,-1-1 0,1 1-1,0 0 1,-1-1 0,1 1 0,0-1 0,0 0 0,0 0 0,0 1 0,0-1 0,0-1-1,1 1 1,-1 0 0,0 0 0,3 0 0,9 1 2,-1 0 0,1-1 0,-1 0-1,20-2 1,-8 0-47,-5 0 72,-1-1 1,0-1 0,0-1 0,0 0 0,0-2 0,24-10 0,34-9-232,-68 22 202,1 1 0,-1 0 0,1 1 0,14-1 0,-21 2 40,0 0 0,-1 0 0,1 1 0,0-1 0,-1 1 0,1 0 0,0-1 0,-1 1 0,1 0 0,0 1-1,-1-1 1,0 0 0,1 1 0,-1-1 0,0 1 0,0 0 0,0 0 0,0 0 0,4 4 0,20 35 872,32 65 0,6 11 596,-45-86-1853,-11-15 971,2 0 0,22 28-1,1-17-2443,-30-25 1203,1-1 1,-1 1 0,0-1 0,1 0-1,-1 0 1,1 0 0,0-1 0,-1 1-1,7 0 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8:43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8564,'0'0'11701,"118"-67"-11589,-87 53-112,1-1 0,-7 6-848,-7 4-1377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8:44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7347,'0'0'13382,"12"130"-13013,-12-94-241,6-7-128,-6-8-432,7-6-1057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8:4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 9572,'0'0'8351,"1"27"-7401,4 220 453,-5-231-1283,1-1 3,-1 1 0,-1 0 0,-1 0 1,0 0-1,-5 20 0,1-61 420,4-21-587,1-9-101,1-55-342,0 100 471,1 0 0,1 0 0,0 0 0,0 0 0,1 0 0,1 0 0,-1 1 0,6-10 0,-5 21 1614,1 15-877,2 32-520,-4-32-6,3 26-101,-4-27-95,0 0 1,1 0 0,1-1-1,0 0 1,1 1 0,12 24-1,-17-39-22,1 1-1,0-1 1,-1 0 0,1 1-1,0-1 1,0 0-1,0 0 1,0 0 0,0 1-1,1-1 1,-1 0-1,0 0 1,0-1 0,1 1-1,-1 0 1,1 0-1,-1-1 1,0 1 0,1-1-1,-1 1 1,1-1-1,0 1 1,-1-1 0,1 0-1,-1 0 1,1 0-1,-1 0 1,1 0 0,0 0-1,-1 0 1,1-1-1,-1 1 1,1 0 0,-1-1-1,1 1 1,-1-1-1,2-1 1,1 0-27,-1 0 1,1 0 0,-1-1-1,0 1 1,1-1 0,-1 0-1,-1 0 1,1 0-1,0 0 1,-1 0 0,1-1-1,1-4 1,4-15 71,-1-1 0,-2 0 0,0 0 1,-2 0-1,1-28 0,-5-3 67,0 45-94,1-1 1,-1 1-1,2-1 1,-1 1-1,4-17 1,4 21-1430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8:45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1 411 3153,'0'0'14322,"6"-26"-13434,49-165 643,-43 141-804,-5 20 269,20-54 0,-27 82-919,1 0 0,0 0 1,-1 0-1,1 1 0,0-1 0,0 0 1,0 1-1,0-1 0,0 1 0,1-1 1,-1 1-1,0 0 0,1-1 0,-1 1 1,1 0-1,-1 0 0,1 0 0,2-1 0,-3 2-28,0 0-1,0 0 1,0 0-1,0 0 1,0 0-1,0 0 1,1 0-1,-1 1 1,0-1-1,0 0 1,0 1-1,0-1 1,0 1-1,0-1 1,0 1-1,0-1 0,-1 1 1,1 0-1,0-1 1,0 1-1,0 0 1,0 1-1,4 4 23,-1 0 0,1 0-1,-2 1 1,1-1 0,-1 1 0,0 0-1,3 9 1,38 182-1498,-40-188 743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8:45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1 150 11157,'0'0'11141,"174"-82"-11125,-136 67-16,5 3-608,-11-2-945,-7 0-752,-25 9-1537,0-3-1696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8:45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0 12134,'0'0'3892,"-7"23"-1720,-66 194 458,68-193-2572,0 1 0,2-1 0,1 0 0,0 1 0,2-1 0,5 41 0,-5-62-57,1 0 0,-1 0 0,1-1 0,0 1 1,0 0-1,0-1 0,0 1 0,1-1 0,-1 1 0,1-1 1,-1 0-1,1 1 0,0-1 0,0 0 0,0 0 0,0 0 1,3 1-1,0 1 53,1-1-1,-1 1 1,1-1 0,0-1-1,1 1 1,-1-1 0,7 1-1,8 2-83,0-2 1,1-1-1,30 0 0,-49-2-665,14 0-406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8:46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25 17624,'0'0'5811,"-37"-24"-24588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20:13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86 7475,'0'0'9674,"5"1"-8994,1 1-317,6 0-270,3 0 2909,-15-39-913,0 35-2049,0 0-1,0 0 1,-1 0-1,1 0 1,0 0-1,-1 0 1,1 0-1,-1 0 1,1 0 0,-1 0-1,0 0 1,0 0-1,0 0 1,0 0-1,0 1 1,-1-1-1,1 1 1,-1-1-1,1 0 1,-1 1 0,1 0-1,-1-1 1,1 1-1,-1 0 1,0 0-1,0 0 1,0 0-1,0 0 1,0 1 0,-3-2-1,-5 0 8,-1 1 0,1-1 0,-1 2 0,1-1 0,-11 2 0,2 0 38,16-1-96,1 1 1,-1-1 0,1 1-1,0 0 1,0 0-1,-1 0 1,1 1-1,0-1 1,0 0 0,0 1-1,0-1 1,0 1-1,0 0 1,1-1 0,-1 1-1,1 0 1,-1 0-1,1 0 1,0 0-1,-1 1 1,1-1 0,-1 4-1,-2 2-18,1 1-1,0-1 1,0 1-1,1 0 1,-2 9 0,2 1-99,0 1 1,1-1 0,1 1-1,1 0 1,4 29-1,-3-41 53,0-1 0,0 0 0,0 1 0,1-1-1,0 0 1,1-1 0,-1 1 0,1-1-1,1 1 1,-1-1 0,1 0 0,0-1-1,0 1 1,1-1 0,0 0 0,-1 0 0,8 4-1,-3-4 25,0 0 0,-1 0 0,2-1 0,-1 0 0,0-1 0,1 0 0,20 3 0,1-3-92,44-2-1,-42-2 15,-34 2 94,1-1 0,-1 0 1,1-1-1,-1 1 0,1 0 0,-1 0 0,1 0 1,-1 0-1,0 0 0,1 0 0,-1-1 0,1 1 1,-1 0-1,1 0 0,-1-1 0,0 1 0,1 0 1,-1-1-1,1 1 0,-1 0 0,0-1 0,1 1 1,-1 0-1,0-1 0,0 1 0,1-1 0,-1 1 1,0-1-1,0 1 0,0-1 0,0 1 0,1-1 1,-1 1-1,0-1 0,0-13-4720,0 10 926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20:14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1 221 6179,'0'0'14228,"8"26"-13449,-3-9-691,19 55 356,14 82 0,-13-15-308,-20-130-141,-4-7-59,-13-99-638,-7-21 815,5 0 0,2-134 0,12 249-67,0 1 1,1 0-1,-1 0 0,0 0 0,1 0 1,-1-1-1,1 1 0,0 0 0,-1 0 1,1 0-1,0 0 0,0 0 1,1 1-1,-1-1 0,0 0 0,1 0 1,-1 1-1,1-1 0,-1 1 0,1-1 1,0 1-1,-1 0 0,1-1 0,0 1 1,0 0-1,0 0 0,0 1 1,0-1-1,0 0 0,4 0 0,0-1 45,0 2 0,1-1-1,-1 1 1,0-1-1,0 2 1,0-1-1,0 1 1,0 0-1,0 0 1,9 3-1,-9-1-71,0 0-1,-1 0 0,1 0 1,-1 1-1,0 0 0,0 0 1,0 1-1,0-1 0,-1 1 0,0 0 1,0 0-1,0 0 0,-1 1 1,1-1-1,-1 1 0,-1 0 1,1 0-1,-1 0 0,2 8 1,-1-3 28,0 0 0,0 0 0,-2 0 0,1 0 0,-1 1 0,-1-1 0,0 0 0,-1 1 0,0-1 0,-4 15 0,3-20-37,0 0 1,0-1-1,-1 1 1,0-1 0,0 0-1,-1 1 1,1-2 0,-1 1-1,0 0 1,-1-1-1,-7 7 1,-64 42-15,58-41-173,0 0 0,-18 16-1,33-26 101,0 1-1,0 0 1,1 0-1,-1 0 1,1 0-1,0 0 1,0 0 0,0 1-1,0-1 1,1 1-1,-1-1 1,1 1-1,0 0 1,0-1-1,0 1 1,0 0-1,1 0 1,0 0-1,-1 0 1,2 6-1,0-7 54,0 0-1,0 1 0,0-1 0,0 0 0,1 0 1,-1 0-1,1-1 0,0 1 0,0 0 0,0-1 1,0 1-1,0-1 0,0 1 0,1-1 0,-1 0 0,1 0 1,0 0-1,0 0 0,-1-1 0,1 1 0,0-1 1,0 0-1,7 2 0,13 2-5,1-1 0,-1-1 0,1-1 0,0-1 0,35-4 1,-1 2-1769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20:14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7828,'0'0'11989,"31"3"-11012,-24 33 191,-1 7-111,0 5-321,0 5-256,0-5-288,1-5-192,-1-14-16,0-12-704,0-7-1041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2:19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0 391 7635,'0'0'11646,"0"12"-10286,0 54-232,3 0-1,13 69 1,-13-114-1115,1 0 0,1-1 0,1 1 0,1-1 0,1-1-1,0 1 1,2-1 0,0-1 0,1 0 0,1 0 0,15 17 0,-22-30-36,0 0 0,1 0 0,-1-1 0,1 1 0,0-1 0,0-1 0,1 1 0,-1-1 0,1 0 0,-1 0-1,1-1 1,0 0 0,0 0 0,0-1 0,8 1 0,-11-2-51,1 0 0,-1 0 1,1 0-1,-1-1 0,1 0 0,-1 0 0,1 0 0,-1 0 0,0-1 0,0 1 0,1-1 0,-1 0 1,0 0-1,-1-1 0,1 1 0,0-1 0,-1 0 0,1 0 0,-1 0 0,0 0 0,0-1 1,0 1-1,4-9 0,3-6 1,-1-1 0,0 0 0,-2-1 0,0 0 1,-1 0-1,-1-1 0,3-30 0,-2-15 109,-3-68 0,-4 116-40,1 6 38,-1 0 0,0-1-1,-1 1 1,-1 0 0,0 0 0,0 0 0,-1 1 0,-1-1-1,0 1 1,-1 0 0,0 0 0,-9-12 0,11 17 51,0 0 0,-1 1 1,0 0-1,0 0 1,0 0-1,-1 0 0,1 1 1,-1 0-1,0 0 1,0 1-1,-1-1 0,1 2 1,-1-1-1,0 0 1,1 1-1,-1 1 0,0-1 1,0 1-1,0 0 0,-1 0 1,1 1-1,-10 1 1,12 0-49,1 0 0,0 1 0,-1-1 0,1 1 1,0 0-1,0 0 0,0 0 0,0 1 0,1-1 1,-1 1-1,1 0 0,0 0 0,-1 1 0,1-1 1,0 0-1,1 1 0,-1 0 0,1 0 0,0 0 1,0 0-1,0 0 0,0 0 0,-2 9 1,-3 11-18,0 1 1,-5 49 0,11-67-16,-17 170-234,17-150-12,1 0 1,2 0 0,0 0 0,11 43 0,-11-61 126,1-1-1,1 0 1,-1 0-1,1 0 1,1 0-1,0-1 1,0 1-1,0-1 1,1 0-1,0-1 1,0 0-1,1 0 1,0 0-1,0 0 1,11 6-1,-13-9 42,0-1-1,0 1 1,-1-1-1,1 0 0,1-1 1,-1 1-1,0-1 1,0 0-1,0 0 0,1-1 1,-1 1-1,1-1 1,-1 0-1,0-1 0,1 1 1,-1-1-1,0 0 1,0-1-1,0 1 0,1-1 1,-1 0-1,-1 0 1,1 0-1,0-1 0,-1 0 1,1 0-1,4-4 1,1-3-57,0 0 0,-1-1 0,0-1 1,-1 1-1,0-2 0,-1 1 0,0-1 0,-1 0 1,0 0-1,6-25 0,0-6 22,-2 0-1,6-53 1,-9-106 2069,-7 158 8,0 45-1921,0 0 1,0 0-1,-1 0 0,1 1 1,0-1-1,0 0 1,0 0-1,0 0 1,0 0-1,-1 0 1,1 0-1,0 1 0,0-1 1,0 0-1,-1 0 1,1 0-1,0 0 1,0 0-1,0 0 1,0 0-1,-1 0 1,1 0-1,0 0 0,0 0 1,0 0-1,-1 0 1,1 0-1,0 0 1,0 0-1,0 0 1,-1 0-1,1 0 1,0-1-1,0 1 0,0 0 1,0 0-1,-1 0 1,1 0-1,0 0 1,0 0-1,0 0 1,0-1-1,0 1 0,-1 0 1,1 0-1,0 0 1,0 0-1,0-1 1,0 1-1,0 0 1,0 0-1,0 0 1,0-1-1,0 1 0,0 0 1,0 0-1,0 0 1,0 0-1,0-1 1,0 1-1,0 0 1,0 0-1,0 0 1,0-1-1,0 1 0,0 0 1,0 0-1,0 0 1,0-1-1,-11 17 1029,5 3-807,2-1-1,-1 0 0,2 1 1,-2 31-1,3 85-206,2-95 16,0-15-82,-1 7-29,2 0-1,1-1 0,8 42 0,-8-64-90,0 0 0,1 0 0,0 0 0,1 0 0,0-1 0,0 1 0,1-1 0,0 0 0,0 0 0,1-1 0,0 1 0,0-1 0,1-1 0,0 1 0,13 8 0,-15-11-8,0-1 1,0-1 0,1 1 0,-1-1-1,1 0 1,-1 0 0,1 0-1,0-1 1,0 0 0,0 0-1,11 0 1,-13-1 61,-1-1 0,1 1 0,0-1 0,-1 1 0,1-1 0,-1 0 0,1 0 0,-1 0 0,0-1 0,1 1 0,-1-1 0,0 0 0,0 0 1,0 0-1,0 0 0,0-1 0,-1 1 0,1-1 0,-1 1 0,4-5 0,3-9-96,0-1 0,-1 0 0,-1 0 0,-1 0 0,0-1 0,-1 0 0,-1 0 0,3-37 0,-2-15 628,-6-74 0,-1 58 696,2-57 1501,0 140-2606,0 1 1,1-1-1,-1 0 1,0 0 0,1 1-1,0-1 1,0 1-1,0-1 1,0 1-1,0-1 1,0 1-1,0-1 1,1 1-1,0 0 1,-1 0 0,1 0-1,0 0 1,0 0-1,4-3 1,-1 2-3,-1 0 0,2 0 0,-1 0 0,0 1 0,0 0 0,1 0 0,-1 0 0,1 1 0,7-1 0,-4 0-27,-1 1 0,0 1-1,1-1 1,-1 2-1,1-1 1,-1 1-1,1 0 1,-1 1 0,0 0-1,1 0 1,-1 1-1,0 0 1,9 5-1,-9-2-27,-1 0-1,0 1 1,0 0-1,-1 0 1,0 0 0,0 0-1,0 1 1,-1 0-1,0 0 1,-1 1-1,0 0 1,0-1-1,-1 1 1,0 0-1,-1 1 1,3 11-1,-1 15-2,-1 0 0,-1 0 0,-4 37 0,1-11-9,-3 26-144,1-49-291,5 61 0,-2-96 399,1-1 1,0 1 0,0-1 0,0 1-1,1-1 1,-1 0 0,1 1 0,0-1 0,0 0-1,0 0 1,0 0 0,1 0 0,-1-1 0,1 1-1,0-1 1,-1 1 0,1-1 0,0 0 0,0 0-1,1 0 1,-1-1 0,0 1 0,1-1 0,-1 0-1,1 1 1,-1-2 0,1 1 0,-1 0 0,1-1-1,0 1 1,3-1 0,1 0-56,0 1-1,-1-1 1,1 0 0,0-1-1,-1 0 1,1 0 0,0 0 0,-1-1-1,1 0 1,-1-1 0,0 0-1,0 0 1,12-7 0,-6-1-40,-1 0 0,-1-1 1,0 0-1,-1-1 0,0 0 1,-1-1-1,0 0 0,-1 0 0,-1-1 1,0 0-1,8-30 0,0-12 727,16-115-1,-22 110 408,-5 28-429,-4 27-301,0-1-1,1 1 1,0 0 0,1-1-1,0 1 1,0 0-1,0 0 1,1 0-1,4-8 1,-7 15-243,0 0 1,0-1-1,0 1 1,0 0 0,0 0-1,0-1 1,0 1-1,1 0 1,-1 0-1,0 0 1,0-1 0,0 1-1,0 0 1,0 0-1,0 0 1,1 0-1,-1-1 1,0 1-1,0 0 1,0 0 0,1 0-1,-1 0 1,0 0-1,0 0 1,0 0-1,1-1 1,-1 1 0,0 0-1,0 0 1,0 0-1,1 0 1,-1 0-1,0 0 1,0 0 0,1 0-1,-1 0 1,0 0-1,0 0 1,1 0-1,-1 0 1,0 0 0,0 1-1,0-1 1,1 0-1,-1 0 1,0 0-1,0 0 1,0 0-1,1 0 1,-1 0 0,0 1-1,0-1 1,0 0-1,0 0 1,0 0-1,1 1 1,-1-1 0,0 0-1,0 0 1,0 0-1,0 1 1,0-1-1,0 0 1,0 0 0,0 0-1,0 1 1,0-1-1,4 17-43,-4 50 85,12 75 0,-8-113-180,2 0 0,0 0 0,2 0 0,1-1-1,14 29 1,-18-48-24,1 1 0,0-1-1,0 0 1,0-1 0,2 0-1,-1 0 1,9 7 0,-14-12 53,1-1 0,-1 0 1,1 0-1,0 0 0,0 0 1,-1 0-1,1-1 0,0 1 0,0-1 1,1 0-1,-1 1 0,0-2 1,0 1-1,1 0 0,-1-1 1,0 1-1,1-1 0,-1 0 1,0 0-1,1 0 0,-1-1 1,0 1-1,1-1 0,-1 0 1,0 0-1,0 0 0,4-2 1,-4 1 16,-1 0 0,1-1 0,-1 1 1,1-1-1,-1 1 0,0-1 1,0 0-1,0 0 0,-1 0 1,1 0-1,-1 0 0,1 0 0,-1-1 1,0 1-1,1-7 0,8-61-395,-7 45 395,2-48 215,-3-87-1,-3 80 1671,7 85-1125,-2 8-542,0 0 1,-1 1-1,0-1 0,1 24 0,3 10 55,-3-27-190,0 0 0,2 0 1,0 0-1,1-1 0,1 0 0,0 0 0,14 19 0,-17-30-74,0 1 1,1-1-1,0-1 0,0 1 0,1-1 0,-1 0 0,1-1 0,1 0 0,-1 0 0,1 0 1,0-1-1,0 0 0,0 0 0,1-1 0,-1 0 0,1-1 0,-1 0 0,12 1 0,0-1-31,-1-1 0,1-1 0,0 0 0,-1-2 0,1 0 0,-1-1 0,0-1-1,0-1 1,0-1 0,0-1 0,-1 0 0,25-14 0,-34 15 92,1 0 0,-1 0 0,1-1-1,-2 0 1,1-1 0,-1 0 0,-1 0 0,1-1 0,-1 0 0,-1 0 0,0-1 0,0 0 0,0 0 0,-2 0 0,1-1 0,-1 0 0,-1 1 0,0-1-1,0 0 1,-1-1 0,-1 1 0,1-21 0,-2 3 74,1 10 84,-2-1 0,0 1-1,-5-31 1,4 43-110,0-1 1,-1 1-1,0 0 1,0 0-1,0 1 1,-1-1-1,0 1 0,0-1 1,-1 1-1,0 0 1,0 1-1,-10-9 1,3 4-33,-1 0 0,-1 1 0,0 1 0,0 1 1,0 0-1,-1 0 0,0 1 0,0 1 0,-1 1 1,1 0-1,-1 1 0,0 1 0,0 0 0,0 1 1,0 1-1,0 0 0,-21 4 0,30-3-9,0 0 0,-1 1 1,1 0-1,0 0 0,0 1 0,0 0 0,1 0 0,-1 0 0,1 1 0,0 0 1,0 0-1,-7 7 0,3-2-1,1 0 0,0 1 0,0 1 0,1 0 0,1 0 0,-9 16 0,5-5-42,1 1 0,1 0 1,1 1-1,1 0 0,1 0 1,-4 46-1,8-54-107,1 0 1,1 0-1,0 0 1,1 0-1,1-1 1,0 1-1,2 0 1,5 19-1,-6-29 42,-1-1-1,1 1 0,0 0 1,1-1-1,-1 0 1,1 0-1,0 0 0,1 0 1,-1 0-1,1-1 0,0 0 1,0 0-1,0 0 0,0-1 1,1 0-1,-1 0 0,1 0 1,0 0-1,0-1 0,0 0 1,0 0-1,13 1 1,-8-1-33,1 0 1,0-1 0,-1 0 0,1 0-1,0-2 1,-1 1 0,1-2 0,0 1 0,-1-2-1,1 1 1,-1-2 0,0 1 0,0-1-1,0-1 1,-1 0 0,0-1 0,1 0 0,-2 0-1,1-1 1,-1-1 0,0 1 0,-1-1-1,0-1 1,14-18 0,-13 16 219,-2 0 1,1-1-1,-2 0 1,0 0-1,0 0 0,-1-1 1,0 0-1,-1 0 1,-1 0-1,3-19 1,-4 14 897,-1-1 0,-1 0 0,0 1 1,-4-20-1,3 32-636,0 1-1,0 0 1,0 0 0,-1 0-1,0 0 1,0 1 0,0-1-1,-1 0 1,-5-8 0,7 12 547,1 4-860,6 203 1162,-3-176-1259,1-1-1,2 0 0,0 0 1,20 51-1,-24-75-105,0 0 1,1 1-1,0-1 0,0-1 1,0 1-1,0 0 1,1-1-1,0 0 0,0 0 1,0 0-1,0 0 0,1 0 1,8 4-1,-11-7 85,1 0-1,-1 0 0,1 0 1,0 0-1,-1-1 1,1 1-1,0-1 0,-1 0 1,1 0-1,0 0 1,-1 0-1,1 0 0,0 0 1,-1-1-1,1 0 1,0 1-1,-1-1 0,1 0 1,-1 0-1,1 0 1,-1 0-1,0-1 0,1 1 1,-1-1-1,0 0 1,0 1-1,0-1 1,0 0-1,0 0 0,-1 0 1,3-4-1,7-8-108,-1 0-1,-1-1 0,0 0 1,-1-1-1,-1 0 1,-1-1-1,9-28 1,18-128 1175,-28 135-585,2-4 438,-5 14-337,2 1 0,2 0 0,0-1 0,1 2 0,2-1 1,18-37-1,-25 61-443,-1 0-1,1 0 1,0 0 0,0 1 0,0-1 0,1 1 0,-1 0 0,1-1 0,-1 1 0,1 0 0,0 0 0,-1 1 0,1-1-1,0 1 1,0-1 0,4 0 0,-5 2-39,-1-1 0,1 1 0,-1 0 1,1 0-1,0 0 0,-1 1 0,1-1 0,0 0 0,-1 0 0,1 1 0,-1-1 0,1 1 0,-1 0 0,1-1 0,-1 1 0,1 0 0,-1 0 0,0 0 1,1 0-1,-1 0 0,0 0 0,0 0 0,0 1 0,0-1 0,0 0 0,0 1 0,0-1 0,0 0 0,0 1 0,-1-1 0,1 1 0,-1-1 0,1 4 1,11 34 108,-2 1 0,-1 0 0,-3 0 0,-1 1 1,-1 77-1,-4-71-213,2 0 0,3-1 0,1 1 0,14 52 0,-18-93-4,0-1 1,0 1-1,0-1 1,1 1-1,-1-1 0,1 0 1,1 0-1,-1 0 0,1-1 1,-1 1-1,1-1 1,1 0-1,4 4 0,-7-6 34,1-1 0,0 1-1,0-1 1,0 0 0,0 0 0,0 0-1,0 0 1,1-1 0,-1 1-1,0-1 1,0 0 0,0 0-1,1 0 1,-1 0 0,0-1 0,0 1-1,0-1 1,0 0 0,0 0-1,0 0 1,0 0 0,0 0-1,0-1 1,0 0 0,0 1 0,4-4-1,2-2 43,0 0-1,0-1 1,0 0-1,-1 0 1,-1-1-1,1 0 1,-1 0-1,0-1 1,-1 1-1,-1-1 1,1-1-1,-1 1 1,-1-1-1,0 0 1,3-15-1,0-8 561,-2-1 1,-1 0-1,-1-65 0,-3 93-314,-1 0 1,0 0-1,0 0 1,-1 1-1,0-1 0,0 0 1,-1 1-1,0-1 0,0 1 1,0 0-1,-7-9 0,5 7 119,0 0 0,0-1 0,1 1-1,1-1 1,-5-13 0,8 21-183,0 0-114,1 1-1,-1-1 1,0 0-1,0 1 1,0-1-1,0 0 1,0 1-1,0-1 1,0 0-1,0 1 1,0-1-1,-1 0 1,1 1-1,0-1 1,0 0-1,0 1 1,-1-1 0,1 1-1,0-1 1,-1 1-1,1-1 1,0 1-1,-1-1 1,1 1-1,-1-1 1,1 1-1,-1-1 1,1 1-1,-1-1 1,0 1-1,1 0-42,0 0 0,0 0 0,0 0 0,0 0 0,0 0 0,0 0 0,0 0-1,0 1 1,0-1 0,0 0 0,0 0 0,0 0 0,0 0 0,0 0 0,0 0 0,0 0 0,0 0-1,0 0 1,0 1 0,0-1 0,0 0 0,-1 0 0,1 0 0,0 0 0,0 0 0,0 0 0,0 0-1,0 0 1,0 0 0,0 0 0,0 0 0,0 0 0,0 0 0,0 0 0,-1 0 0,1 0 0,0 0-1,0 0 1,0 0 0,0 0 0,0 0 0,0 0 0,0 0 0,0 0 0,-1 0 0,9 5-30,9-6 27,-12 1 0,-1-1 0,0 1 0,1 0 0,-1 0 0,0 0 0,1 0 0,-1 1 0,0 0 0,1-1 0,-1 2 0,0-1 0,0 0 0,0 1 0,0 0 0,0 0 0,0 0 0,-1 1 0,1-1 0,-1 1 0,5 4 0,-1 1-83,0 0 0,1-1 1,0 0-1,0 0 0,0 0 0,1-1 1,0-1-1,0 0 0,16 7 0,-11-7-78,0-2 0,0 1 0,0-2 0,1 0 0,-1 0 0,24-2-1,-21-1-13,1 0 0,-1-2 0,1 0-1,-1-1 1,0-1 0,0 0-1,-1-2 1,1 0 0,-2 0 0,1-2-1,-1 0 1,0 0 0,-1-2 0,17-14-1,-20 15 116,0 0 0,0-1 0,-1 0-1,-1-1 1,0 0 0,0-1 0,-1 0-1,-1 0 1,0-1 0,-1 1 0,-1-1-1,0-1 1,-1 1 0,0-1-1,-1 0 1,-1 0 0,1-19 0,-3 24 70,1 3 70,-1 1 0,0 0 0,-1 0-1,1-1 1,-1 1 0,-3-11 0,3 16-43,0-1 0,0 1 1,0 0-1,1-1 0,-1 1 1,-1 0-1,1-1 0,0 1 1,0 0-1,0 0 0,-1 0 1,1 0-1,0 0 0,-1 0 1,1 0-1,-1 1 0,1-1 1,-1 0-1,1 1 0,-1 0 1,0-1-1,1 1 0,-1 0 1,0-1-1,1 1 0,-1 0 1,0 0-1,1 1 0,-1-1 1,-3 1-1,3-1-6,-1 1-1,1 0 1,-1 0-1,1 0 1,-1 0 0,1 0-1,0 0 1,-1 1 0,1-1-1,0 1 1,0-1 0,0 1-1,0 0 1,0 0 0,1 0-1,-1 0 1,0 0-1,-1 4 1,-23 51 107,20-45-108,-6 26-32,1 0 0,2 1 0,2 0 0,1 0 0,3 1 0,0 0 0,6 60 0,-3-92-44,0 0 0,1 0 0,0 0 0,1 0 0,-1 0 1,1-1-1,1 1 0,0-1 0,0 0 0,0 1 1,1-1-1,0 0 0,0-1 0,1 1 0,0-1 0,0 0 1,1 0-1,7 6 0,-6-7-98,1 0-1,0-1 1,0 0 0,0 0-1,1-1 1,-1 0 0,1 0-1,0-1 1,0 0-1,0 0 1,0-1 0,0 0-1,0-1 1,0 0 0,15-2-1,-15 0 26,1-1 0,-1 0-1,0 0 1,0-1-1,-1 0 1,1-1 0,-1 0-1,0 0 1,0 0-1,0-1 1,-1-1 0,0 1-1,0-1 1,0 0-1,-1-1 1,0 1 0,-1-1-1,7-12 1,-2 4 78,-1-1 0,-1 1 0,-1-2 1,0 1-1,-1-1 0,0 0 0,-2 0 0,4-32 1,-7 30 97,1-3 116,-1-1 0,-3-34 0,1 52-11,0 1 0,1 0-1,-2-1 1,1 1-1,-1 0 1,0 0 0,0 0-1,0 0 1,0 0 0,-1 0-1,0 1 1,0-1-1,-1 1 1,1 0 0,-1 0-1,-4-4 1,7 8-103,1 0 1,-1 0-1,1 0 1,-1 0-1,1 1 1,0-1-1,-1 0 1,1 0-1,0 1 1,-1-1-1,1 0 1,0 1-1,-1-1 1,1 0-1,0 1 1,-1-1-1,1 1 1,0-1-1,0 0 1,-1 1-1,1-1 1,0 1-1,0-1 1,0 0-1,0 1 1,0-1-1,0 1 1,0-1-1,0 1 1,0-1-1,0 1 1,0-1-1,0 1 1,0-1-1,0 1 1,0-1-1,0 0 1,0 1-1,1 0 0,-2 31-243,1-26 355,1 4-204,0 0 0,1 0-1,0 0 1,0 0 0,1 0-1,0 0 1,1-1 0,0 1-1,1-1 1,0 0 0,0 0-1,1-1 1,0 0 0,0 0 0,1 0-1,0-1 1,1 0 0,-1 0-1,1-1 1,1 0 0,-1 0-1,1-1 1,0 0 0,0 0-1,0-1 1,1 0 0,0-1 0,-1 0-1,1-1 1,0 0 0,0-1-1,17 1 1,-12-1-276,0 0 0,0-2 0,-1 0 0,24-4 0,-30 3 134,0-1-1,-1 0 1,1 0-1,-1 0 0,0-1 1,0 0-1,-1 0 1,1-1-1,-1 0 0,7-6 1,25-27-692,35-47 0,-72 83 924,0 1 1,0-1 0,0 0 0,0 1 0,0 0-1,1-1 1,-1 1 0,0 0 0,1-1 0,-1 1-1,1 0 1,-1 0 0,1 0 0,-1 0 0,1 1-1,0-1 1,-1 0 0,1 1 0,0-1 0,0 1-1,-1-1 1,1 1 0,0 0 0,0 0 0,0 0-1,0 0 1,-1 0 0,1 0 0,0 1 0,0-1-1,0 0 1,-1 1 0,1 0 0,0-1 0,0 1-1,-1 0 1,1 0 0,-1 0 0,1 0 0,-1 0 0,1 0-1,1 2 1,4 4 206,-1 1 0,-1 0 0,1 0 0,-1 0-1,0 1 1,6 14 0,6 17-33,-2 1-1,-2 0 1,-1 1-1,-3 1 0,-1-1 1,-2 1-1,1 63 1,-7-100-223,0-1 0,0 0 1,0 0-1,-1 1 0,0-1 0,0 0 1,0 0-1,-3 7 0,2-10-4,1 0-1,0 0 0,-1 0 1,1 0-1,-1 0 0,0-1 1,0 1-1,1-1 0,-1 1 0,0-1 1,0 0-1,0 0 0,0 0 1,-1 0-1,1 0 0,0 0 1,0 0-1,-1-1 0,1 1 0,-5 0 1,-14 1-95,1-1 1,-1-1-1,1 0 0,-1-2 1,1 0-1,-1-2 1,1 0-1,-29-10 1,20 4-1257,1-1 0,-40-22 0,37 12-4234,16 8-2972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4:10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1 368 11141,'0'0'7433,"0"26"-6299,0 434 941,0-327-3598,0-142 1391,-1-41-103,3-1 1,1 0 0,12-55-1,79-224-40,-76 280 297,3 2-1,1 1 0,2 0 1,45-62-1,-66 105-6,6-9-12,0 1 0,22-21 0,-28 30 42,0 0 0,0 1 0,1-1 0,-1 1 0,0 0 0,1 0 0,0 0 0,-1 1 0,1-1 1,0 1-1,0 0 0,0 0 0,0 0 0,0 1 0,0-1 0,4 1 0,-6 0 11,-1 0-1,1 0 1,-1 0 0,1 1 0,-1-1-1,1 0 1,-1 1 0,0-1 0,1 1 0,-1 0-1,0-1 1,1 1 0,-1 0 0,0 0-1,0 0 1,0 0 0,0 0 0,0 0 0,0 0-1,0 0 1,0 0 0,0 0 0,1 2-1,9 35 691,-8-24-448,7 38 319,-2-1 1,2 76-1,-11 112-346,-1-98-228,6 75-144,-3-187-3247,-1-18-3479,-5-33 2251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20:15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1 152 10469,'0'0'3503,"2"-23"-1292,7-72-639,-9 93-1457,0-1 0,1 1 1,-1 0-1,0-1 1,1 1-1,0-1 0,0 1 1,-1 0-1,1 0 0,0-1 1,1 1-1,1-2 0,-3 4-88,0-1 0,0 1-1,0 0 1,1 0 0,-1 0-1,0 0 1,0 0 0,0 0-1,1 0 1,-1 0 0,0 0-1,0 0 1,0 0 0,1 0-1,-1 0 1,0 0 0,0 0-1,1 0 1,-1 0 0,0 0 0,0 0-1,0 0 1,1 0 0,-1 0-1,0 0 1,0 0 0,0 0-1,1 0 1,-1 0 0,0 1-1,0-1 1,0 0 0,0 0-1,1 0 1,-1 0 0,0 1-1,0-1 1,0 0 0,0 0-1,0 0 1,0 1 0,1-1-1,-1 0 1,0 0 0,0 0-1,0 1 1,0-1 0,0 0-1,0 0 1,0 0 0,0 1-1,0-1 1,0 0 0,0 1-1,7 64 927,0 126 0,-7-79-393,2-71-564,34 482-1737,-35-515 1011,3 6-785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20:15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10501,'0'0'12854,"137"-12"-12806,-93 10-48,6-1-1041,-13 3-1536,-31 0-1537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20:15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263 428 8980,'0'0'10650,"-24"14"-9575,-78 39-338,100-52-721,-1 1 1,0-1 0,0 0 0,0 0-1,-1 0 1,1 0 0,0 0-1,0-1 1,0 1 0,-1-1-1,1 0 1,0 0 0,0 0-1,-1 0 1,1-1 0,0 0-1,0 1 1,0-1 0,-1 0-1,1 0 1,0-1 0,0 1-1,1-1 1,-1 1 0,0-1-1,0 0 1,1 0 0,-1 0-1,1 0 1,0-1 0,0 1-1,-1-1 1,1 1 0,1-1-1,-1 0 1,0 0 0,-1-4-1,-2-5-4,0 0 0,1-1 0,0 1 0,1-1 0,0 0 0,-1-24 0,2-62 45,3 90-50,0 0 1,0 0-1,1 1 0,0-1 1,1 1-1,0-1 0,0 1 1,8-15-1,2 1 58,-1 2-6,0 1 0,25-30 1,-34 45 19,1 0 0,-1 0 0,1 1 0,0 0 1,0-1-1,0 1 0,1 1 0,-1-1 0,1 1 0,-1-1 1,1 1-1,0 1 0,0-1 0,0 1 0,0-1 0,0 2 0,7-2 1,-11 3-36,0-1 1,-1 0 0,1 1 0,-1-1-1,1 1 1,-1-1 0,1 1 0,-1-1-1,1 1 1,-1 0 0,0-1 0,1 1-1,-1-1 1,0 1 0,1 0 0,-1-1-1,0 1 1,0 0 0,0-1-1,0 1 1,0 0 0,1 0 0,-1-1-1,0 1 1,-1 0 0,1-1 0,0 2-1,0 28 461,0-21-309,-1-1-159,1-1 0,-1 1 1,-1 0-1,0-1 1,0 1-1,0-1 0,-1 1 1,0-1-1,0 0 1,-1 0-1,0-1 1,0 1-1,0-1 0,-1 1 1,-8 7-1,6-8-520,1 1-1,-1-2 0,-1 1 1,1-1-1,-1 0 0,0 0 0,-16 6 1,15-9-3428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20:16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8 214 1985,'0'0'9647,"1"0"-9515,-1 0 0,1 0 0,-1 1 1,1-1-1,-1 0 0,0 1 0,1-1 0,-1 0 0,1 1 0,-1-1 1,0 1-1,1-1 0,-1 0 0,0 1 0,0-1 0,1 1 0,-1-1 0,0 1 1,0-1-1,0 1 0,0-1 0,0 1 0,0 0 0,1-1 0,-1 1 1,0-1-1,0 1 0,-1-1 0,1 1 0,0-1 0,0 1 0,0-1 1,0 2-1,0 74 3509,0 108-519,0-184-3162,-6-24-705,1-24 822,2-1-1,3-60 1,1 41 16,0 60-93,0 0 1,0 0-1,1 0 0,0 0 0,1 0 1,0 0-1,0 0 0,1 1 0,-1 0 1,2 0-1,-1 0 0,1 0 0,0 1 0,0-1 1,7-5-1,-6 6-4,1-1 1,0 1-1,0 1 0,0-1 0,1 1 1,-1 0-1,1 1 0,1 0 1,-1 0-1,0 1 0,1 0 1,0 1-1,14-3 0,-14 4 20,0 0 0,0 1 0,-1 0 0,1 0-1,13 3 1,-19-2 13,-1-1 0,1 1 1,-1 1-1,1-1 0,0 0 0,-1 0 0,0 1 0,1 0 0,-1-1 1,0 1-1,0 0 0,0 0 0,0 0 0,0 0 0,-1 1 0,1-1 1,0 0-1,-1 1 0,0-1 0,2 6 0,0-1 4,0 0-1,0 1 0,-1-1 0,0 1 1,0 0-1,-1-1 0,0 1 1,-1 0-1,0 0 0,0 0 0,0 0 1,-1 0-1,0-1 0,-1 1 1,0 0-1,0-1 0,0 1 0,-1-1 1,0 0-1,-1 0 0,0 0 1,0 0-1,0 0 0,-1-1 0,0 0 1,0 0-1,0 0 0,-11 8 1,7-7-183,-1 0 0,0-1 1,0 0-1,-1 0 1,0-1-1,0 0 1,0-1-1,-1-1 0,1 0 1,-1 0-1,0-1 1,0 0-1,-18-1 0,29-1-135,27 11 290,37 29 557,-53-32-552,0-1 1,1 1-1,0-2 0,0 0 0,1 0 0,0-1 0,0 0 1,21 4-1,-30-8 84,-1 0-1514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20:16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7155,'0'0'13318,"50"164"-13046,-44-116-272,6-3 0,-5-11-512,-1-10-784,0-12-1298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20:17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0 196 9444,'0'0'11173,"7"21"-9985,21 69-609,-27-86-583,1 1 1,0 0-1,0 0 0,1-1 1,-1 1-1,1-1 1,0 0-1,0 0 1,1 0-1,-1 0 1,1 0-1,0-1 1,0 0-1,0 0 1,0 0-1,1 0 1,-1 0-1,1-1 0,-1 0 1,1 0-1,7 2 1,0-2-114,1 0-1,0-1 1,0 0 0,0-1 0,0-1 0,13-1-1,-23 2 104,2-1 21,0 0 0,0 0-1,0 0 1,0-1 0,-1 1-1,1-1 1,0 0 0,-1-1 0,1 1-1,-1-1 1,0 0 0,0 0 0,0 0-1,0 0 1,-1-1 0,1 0-1,-1 0 1,0 0 0,0 0 0,0 0-1,-1 0 1,1-1 0,-1 1-1,0-1 1,0 0 0,1-6 0,1-3 108,-1-1 1,0 1-1,-1-1 1,-1 1 0,0-1-1,-1 0 1,-1 1-1,-2-16 1,2 23-82,-1 0-1,0 1 1,0-1 0,-1 0-1,0 1 1,0-1-1,-1 1 1,1 0 0,-1 0-1,-1 0 1,1 1 0,-1-1-1,0 1 1,0 0 0,0 1-1,-1-1 1,0 1-1,-8-5 1,3 3-42,0 0 0,0 1 0,0 1 1,0 0-1,-1 0 0,1 1 0,-1 0 0,0 1 0,0 1 0,-14-1 0,22 2-22,1 1-1,-1-1 1,1 1 0,-1-1-1,1 1 1,-1 1-1,1-1 1,0 0-1,0 1 1,0-1 0,0 1-1,0 0 1,0 0-1,0 0 1,0 1-1,1-1 1,-1 0 0,1 1-1,0 0 1,0 0-1,0-1 1,0 1-1,0 1 1,1-1 0,-1 0-1,1 0 1,0 0-1,0 1 1,0-1-1,-1 7 1,-2 12-499,1 0 0,1-1-1,1 41 1,1-45 89,-1 1-272,2 23-423,0-39 746,-1 0 0,1 0 0,-1 0 0,1 0 0,0 0 0,0-1 0,0 1 0,0 0 0,1-1 0,-1 1 0,3 2 0,13 7-7703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20:17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18312,'0'0'4242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20:18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8244,'0'0'16311,"0"12"-16311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20:18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1 255 16135,'0'0'8612,"56"-146"-8195,-12 100-417,6 5-961,-32 27-3569,1 6-7636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20:27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32 497 5026,'0'0'4269,"-5"-21"-1129,-16-63-603,16 37 9727,5 57-10473,2 0-1547,0 0 1,1 0-1,0 0 1,1-1-1,0 1 0,1-1 1,0 0-1,0 0 1,7 8-1,18 36 230,22 82-251,-5 2-1,39 191 0,-4-11-67,-56-226-155,60 173 0,-86-263 0,0 0 0,0-1 0,0 1 0,0-1 0,0 1 0,1 0 0,-1-1 0,0 1 0,0-1 0,0 1 0,1 0 0,-1-1 0,0 1 0,0-1 0,1 1 0,-1-1 0,0 1 0,1-1 0,-1 1 0,1-1 0,-1 0 0,1 1 0,-1-1 0,1 0 0,-1 1 0,1-1 0,-1 0 0,1 1 0,-1-1 0,1 0 0,0 0 0,-1 0 0,1 0 0,-1 1 0,1-1 0,0 0 0,-1 0 0,1 0 0,-1 0 0,1 0 0,0-1 0,-1 1 0,1 0 0,-1 0 0,1 0 0,-1 0 0,1-1 0,0 1 0,0-1 0,18-27 0,79-166 0,249-483 0,25 20 0,-340 604 0,-22 32 0,1 1 0,2 1 0,0-1 0,1 2 0,0 0 0,2 1 0,33-29 0,-49 45-43,0 1-1,1-1 1,-1 1-1,0-1 1,1 1-1,-1-1 1,1 1 0,-1 0-1,1-1 1,-1 1-1,1-1 1,-1 1-1,1 0 1,-1 0 0,1-1-1,-1 1 1,1 0-1,0 0 1,-1 0-1,1 0 1,-1 0 0,1-1-1,0 1 1,-1 0-1,1 0 1,-1 0-1,1 1 1,0-1 0,-1 0-1,1 0 1,-1 0-1,1 0 1,-1 1-1,1-1 1,0 0 0,-1 0-1,1 1 1,-1-1-1,1 0 1,-1 1-1,1-1 1,-1 1 0,0-1-1,1 1 1,-1-1-1,1 1 1,1 29-4570,-2-20 2863,0 19-5517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4:11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1 480 8724,'0'0'11045,"28"-7"-9775,7-3-966,150-43 694,-79 10-614,-75 29-331,1 1 1,0 2-1,0 0 0,40-6 1,-69 17-44,0-1 0,-1 1 0,1 0 1,0 0-1,0 0 0,0 0 0,0 0 0,0 0 1,-1 1-1,1-1 0,0 1 0,0 0 0,-1 0 1,1 0-1,0 0 0,-1 1 0,1-1 0,-1 1 0,0-1 1,4 4-1,-2 0 62,-1 0 1,1 0 0,-1 0-1,0 1 1,-1-1-1,1 1 1,-1 0-1,2 11 1,3 14 78,-1 0-1,1 33 1,-5-39-146,1 0-1,1 0 1,1 0-1,13 38 1,-15-57-22,0-1 0,0 1-1,0-1 1,1 0 0,0 0 0,0 0 0,0 0 0,7 5 0,-9-8-4,-1-1 1,0 0-1,1 0 1,-1 0-1,1 0 0,-1 0 1,1 0-1,0 0 1,-1-1-1,1 1 1,0 0-1,-1-1 1,1 0-1,0 1 1,0-1-1,0 0 1,-1 0-1,1 0 1,0 0-1,0 0 1,0 0-1,-1-1 1,1 1-1,0 0 1,0-1-1,-1 0 1,1 1-1,0-1 1,-1 0-1,1 0 0,-1 0 1,1 0-1,-1 0 1,3-2-1,2-5-10,0 0 0,0 0-1,-1 0 1,0-1 0,-1 1-1,0-1 1,0 0 0,-1-1-1,0 1 1,1-11 0,3-9-146,-2 0 0,1-34 0,-4-243-359,-3 163 934,1 141-377,0 1 0,0 0 0,0-1 0,1 1 0,-1 0 0,0-1 0,1 1 1,-1 0-1,1 0 0,-1-1 0,1 1 0,0 0 0,0 0 0,-1 0 0,1 0 0,0 0 1,0 0-1,0 0 0,0 0 0,0 0 0,0 0 0,2-1 0,1 0 29,0 0 0,0 1 0,1-1 0,-1 1 0,0 0 0,0 0 0,6-1 0,1 1 52,0 0 0,-1 1-1,1 0 1,-1 1 0,20 3 0,-24-2-85,1 1-1,-1 0 0,0-1 1,0 2-1,0-1 0,0 1 1,-1 0-1,1 0 0,-1 1 1,0-1-1,-1 1 0,1 0 1,-1 1-1,0-1 0,0 1 1,0-1-1,-1 1 1,0 0-1,0 1 0,-1-1 1,1 0-1,-1 1 0,1 11 1,3 14 18,-1-1 1,-2 1 0,-1 54-1,-2-75-25,0-2-7,-1 0 0,0-1 1,0 1-1,0 0 1,-1 0-1,-1-1 1,1 1-1,-1-1 0,-1 0 1,1 0-1,-2 0 1,1 0-1,-10 12 1,5-10-4,-1 0 0,1-1 0,-2 0 0,1 0 0,-1-1 0,-1-1 0,1 0 0,-20 9 0,13-9-41,0 0 0,0-1 0,-1 0-1,0-2 1,0 0 0,0-1 0,-33 0 0,51-3 23,0 0 0,0 0 0,1 0 0,-1-1 0,0 1 1,0 0-1,0 0 0,1-1 0,-1 1 0,0 0 0,1-1 0,-1 1 0,0-1 0,1 1 0,-1-1 0,0 1 0,1-1 0,-1 0 0,1 1 0,-1-1 0,1 0 0,-1 1 0,1-1 0,0 0 0,-1 1 0,1-1 0,0 0 0,0 0 0,-1 1 0,1-1 0,0 0 0,0 0 0,0 0 0,0 1 0,0-1 0,0 0 0,0 0 0,0-1 0,1 0-9,-1-1-1,0 0 0,1 1 1,-1-1-1,1 1 1,0 0-1,0-1 1,0 1-1,0-1 1,0 1-1,0 0 1,4-4-1,1 0 11,1 0 0,1 0 0,-1 1 0,1 0-1,0 0 1,1 1 0,-1 0 0,1 0 0,-1 1-1,1 0 1,0 1 0,0-1 0,10 0 0,18-1 1,70 0 0,-102 4 37,0 0 0,0 1-1,0-1 1,0 1 0,-1 1-1,1-1 1,0 1 0,0-1 0,-1 1-1,1 1 1,-1-1 0,0 0-1,1 1 1,-1 0 0,0 0 0,-1 1-1,1-1 1,-1 1 0,1-1 0,3 6-1,4 8 157,-1 1 1,0 0-1,13 36 0,-17-38-165,1 1 0,1-1 0,0-1-1,14 20 1,-19-32-33,-1-1 0,0 1 0,0-1 0,1 1 0,0-1 0,-1 0 0,1 0 0,0-1 0,0 1 0,0 0 0,0-1 0,0 0 0,0 0 0,0 0 0,1 0 0,-1 0 0,0-1 0,1 1 0,-1-1-1,0 0 1,1 0 0,-1 0 0,0 0 0,1-1 0,-1 1 0,0-1 0,0 0 0,1 0 0,-1 0 0,0-1 0,0 1 0,0-1 0,0 1 0,0-1 0,3-3 0,5-3-209,-1 0 1,0-1-1,0 0 1,-1-1 0,-1 1-1,1-2 1,11-19-1,-7 8-101,-1-2 0,-1 1 0,-2-2 0,0 1 0,-1-1 0,-2 0 0,4-27 0,-5 8 2985,0-67 0,-5 130-2505,0 29 120,8 66 0,-5-96-300,0-1 0,1-1 1,1 1-1,1 0 0,0-1 0,1 0 0,14 22 0,-17-30-91,1 0-1,1-1 1,-1 0-1,1 0 1,1 0-1,-1-1 1,1 0-1,0 0 1,0-1-1,1 0 1,0 0-1,-1 0 1,2-1-1,10 4 1,-9-5-413,-1-1 0,1 0-1,-1-1 1,1 0 0,0 0 0,-1-1 0,1 0 0,13-2 0,-22 2 259,1 0 0,-1 0 1,0 0-1,1-1 0,-1 1 1,0 0-1,0 0 1,1-1-1,-1 1 0,0-1 1,0 1-1,1-1 0,-1 0 1,0 1-1,0-1 1,0 0-1,0 0 0,0 0 1,0 0-1,0 0 1,0 0-1,-1 0 0,1 0 1,0 0-1,0 0 0,-1 0 1,1-1-1,0-1 1,0-10-8802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9:46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91 5266,'0'0'11091,"-13"1"-10419,-5 1-424,12-1-112,0 0 0,-1 0 0,1-1 0,-1 0 0,1 0 0,-1-1 1,-11-2-1,3 1 631,-24-6 483,30 5-736,18 2-44,22 1-438,7 2 53,-1-2 0,0-2 0,0-1 0,0-2 0,0-1 0,55-18 0,-80 18-82,-9 5-2,0-1 0,0 1 0,0 0 1,0 0-1,1 0 0,-1 1 0,1-1 0,-1 1 0,0 0 0,1 0 0,-1 0 1,1 0-1,4 2 0,-32-1 115,0 2 0,1 1 0,0 1 1,-28 9-1,27-7-146,0-1-1,0-1 1,-1 0 0,-31 0-1,55-5 82,22-2 213,50-14 43,129-50 0,-212 69-2595,-31 10-5544,31-8-89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9:49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9140,'0'0'11910,"0"12"-10518,6-12-2160,19 5-1761,-12-3-2129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20:32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4082,'0'0'6830,"1"3"-6593,43 172-339,-9 2 0,17 244-1,-46-358-129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20:34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4562,'0'0'5096,"0"18"-4912,2 25-105,2-1 0,15 67 0,13 51 602,11 40 2397,-39-184-2916,1 0-1,0 0 1,1-1-1,1 1 1,13 20-1,-16-31-134,-1 0 1,1 0-1,0 0 0,0-1 1,1 0-1,-1 0 1,1 0-1,0 0 0,0-1 1,0 0-1,0 0 0,1 0 1,-1-1-1,1 0 1,0 0-1,-1 0 0,1-1 1,10 2-1,34-1 321,0-1-1,0-3 1,-1-2 0,1-2 0,61-16-1,47-1-78,-99 17-231,75-18-1,-107 19 28,0 1-1,0 1 0,43 1 0,-47 3 42,-1-2 0,1 0 0,-1-1-1,0-2 1,0 0 0,29-10 0,-29 7-50,1 0-1,0 1 1,0 2-1,40-4 1,96 6 159,15-1-54,181-12 109,-166 11-153,77-15 238,85-2 896,-320 22-1158,0 1-1,0 2 1,0 1 0,32 9 0,-26-7-62,1-3 0,-1-1 0,1-1 0,52-5 0,0 0-23,289 19 51,-206-5-141,227-13 1,-375-1 58,-5 1-1,0 0 1,0 1-1,0 1 0,39 6 0,-58-6 4,0 0 0,0 0 0,0 0 0,0 0 0,0 1 0,0-1 0,0 0 1,0 1-1,0-1 0,0 1 0,0 0 0,0-1 0,0 1 0,0 0 0,0-1 0,0 1 0,-1 0 0,1 0 0,0 0 0,0-1 0,-1 1 0,1 0 0,-1 0 0,2 2 0,-7-4-888,-6-16 667,5-2 258,0 0 1,2 0 0,0 0 0,1-1 0,1 1 0,1-1 0,2-25 0,-1 21-12,0-1 0,-2 1 0,-1-1 0,-6-25 0,6 37-1,0 1 1,-1-1-1,-1 1 0,0 0 1,-1 0-1,0 1 0,-1 0 1,-8-11-1,14 19-10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20:35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5250,'0'0'5976,"0"0"-5898,0 0 0,1 0 0,-1 0 0,0 0-1,0 0 1,0 0 0,0 0 0,0 0 0,0-1-1,1 1 1,-1 0 0,0 0 0,0 0 0,0 0-1,0 0 1,0 0 0,0-1 0,0 1 0,0 0-1,0 0 1,0 0 0,0 0 0,0 0 0,0-1-1,0 1 1,0 0 0,0 0 0,0 0 0,0 0-1,0-1 1,0 1 0,0 0 0,0 0 0,0 0-1,0 0 1,0 0 0,0-1 0,0 1 0,0 0-1,0 0 1,0 0 0,0 0 0,0 0 0,0 0-1,-1-1 1,1 1 0,0 0 0,0 0 0,0 0-1,0 0 1,0 0 0,0 0 0,-1 0 0,1 0-1,0 0 1,0 0 0,0 0 0,0-1 0,0 1-1,-1 0 1,1 0 0,38-10 720,0 1-1,0 2 1,68-5 0,-79 10-622,415-11 765,-365 13-447,-56 7 283,-21-7-756,0 0 0,0 1 0,1-1 0,-1 1 0,0-1 0,0 0 0,0 1 1,1-1-1,-1 1 0,0-1 0,0 1 0,0-1 0,0 1 0,0-1 0,0 1 0,0-1 0,0 1 0,0-1 0,0 0 0,0 1 0,0-1 0,-1 1 0,1-1 0,0 1 0,0-1 0,0 1 0,-1-1 0,1 0 1,0 1-1,0-1 0,-1 1 0,1-1 0,0 0 0,-1 1 0,1-1 0,0 0 0,-1 0 0,1 1 0,-1-1 0,1 0 0,0 0 0,-1 0 0,1 1 0,-1-1 0,1 0 0,-1 0 0,-11 6 40,0-1-1,0-1 0,0 0 0,0-1 0,-1 0 0,-14 1 1,5 0-18,-105 16-75,-1-6 0,-184-4 0,311-10 24,1 0 0,-1 1 0,1-1 1,-1 0-1,1 0 0,-1 0 1,0 0-1,1 0 0,-1 0 0,1 0 1,-1 0-1,1 0 0,-1 0 0,1 0 1,-1 0-1,1-1 0,-1 1 1,1 0-1,-1 0 0,1 0 0,-1-1 1,1 1-1,-1 0 0,1-1 1,0 1-1,-1 0 0,1-1 0,0 1 1,-1-1-1,6-6 120,-5 7-113,6-4 44,-1 0-1,1 0 1,0 0-1,0 1 0,1 0 1,-1 1-1,1-1 0,11-2 1,62-10 299,-57 12-241,89-10 182,218 5 1,-225 8 85,-317 17 705,116-7-1057,93-10-23,-296 19-1279,293-19-572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20:38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1945 104 1521,'0'0'9815,"2"-6"-8836,1 0-650,-2 5-184,0-1 0,0 0-1,0 0 1,-1-1 0,1 1-1,0 0 1,-1 0 0,1 0-1,-1 0 1,0-5 0,0 6-12,-1 0-1,1 0 1,-1-1 0,1 1-1,-1 0 1,1 0 0,-1 0-1,0 0 1,0 0 0,0 0-1,1 0 1,-1 0 0,0 0-1,0 1 1,0-1 0,-1 0-1,1 0 1,0 1 0,0-1-1,0 1 1,0-1 0,-1 1-1,0-1 1,-38-11 659,27 9-361,-28-6 42,0 1 0,-1 2-1,1 2 1,-1 2 0,-55 4 0,25-1-260,22 1-113,-1 2 0,1 2 1,0 2-1,1 3 0,-66 23 1,56-13 36,2 2 1,1 3 0,1 3 0,-54 37 0,64-34-75,0 2 0,3 2 0,1 2 1,1 1-1,3 3 0,1 0 0,2 3 0,2 0 1,2 3-1,2 0 0,3 2 0,1 0 0,3 2 1,2 0-1,-15 69 0,-62 252 96,-42 183 405,124-484-411,3 1 0,4 1 0,2 0 0,4-1 0,9 79 0,-4-130-110,0 0 1,2 1 0,1-2 0,1 1-1,0-1 1,2 0 0,0-1 0,2 0-1,23 32 1,17 13 111,76 76-1,-110-122-140,41 43 53,8 11 120,4-3 0,81 62 0,-128-114-120,1-1 0,1-1-1,0-1 1,0-1 0,2-1 0,0-2 0,0-1 0,1-1 0,0-1-1,0-2 1,36 4 0,29-8 110,-1-3-1,1-4 1,-1-5 0,137-31-1,279-39 438,-345 59-500,-126 15-95,-1-1-1,1-2 0,-2-1 0,46-19 0,-63 20-7,0 0 1,-1-1-1,-1-1 1,1 0-1,-2-2 1,0 0-1,0 0 1,-1-2-1,18-23 1,-17 18-2,-1-2 0,-1 0 1,-1-1-1,0 0 0,-2-1 1,-1 0-1,-1-1 0,-2 0 1,0-1-1,-1 1 0,-2-1 0,0 0 1,-1-43-1,-10-104 47,4 152-47,-1-1-1,-1 1 1,-1 0-1,-1 1 1,-18-40 0,-13-7 72,-66-89 1,11 21-88,19 4-1,69 121 32,4 7-39,0 0 1,0 1 0,0-1 0,-1 0-1,1 1 1,-1-1 0,0 1 0,0 0-1,0-1 1,0 1 0,0 0 0,0 0-1,0 0 1,-1 0 0,1 1 0,-1-1-1,1 1 1,-1-1 0,0 1 0,-4-1-1,6 2-366,1 14-10377,0-2 3848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20:39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 9044,'0'0'12048,"28"22"-10655,195 154 600,-70-60-15,171 98 0,-322-213-1743,-25-15-72,-223-118 282,170 96-532,1-4 1,2-3-1,-87-66 1,143 95 88,-43-40 9,57 51-13,0 0 0,0-1 0,0 1 0,0-1 0,1 0 0,0 0 0,0 0 0,0 0 0,0 0 0,1 0 0,0 0 0,-1 0 0,1-1 0,0-6 1,1 10 105,-2 34 170,-41 196 629,26-159-865,3 0 0,4 0 1,2 1-1,3 91 0,5-159-108,1 0 0,-1 1 0,1-1-1,0 1 1,0-1 0,0 0 0,0 1 0,0-1-1,1 0 1,-1 0 0,1 0 0,0 0-1,0 0 1,0 0 0,1-1 0,-1 1 0,1-1-1,-1 0 1,1 1 0,0-1 0,5 3-1,-5-4-320,0 1-1,0-1 0,0 0 0,1 0 0,-1-1 0,0 1 0,0-1 1,0 0-1,0 1 0,1-1 0,-1-1 0,0 1 0,0 0 0,0-1 1,1 0-1,2 0 0,13-10-6102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20:41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3650,'0'0'2609,"0"154"-1313,0 14-687,6 37-385,19 23-224,-12-131-817,-1-1-3392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20:41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119 647 6083,'-25'-286'1953,"6"154"-497,7 26-607,-1 36-161,1 29 176,-1 29-47,7 12 95,-7 67 81,7 44-801,6 38-112,0 27-80,0 33-721,44 25-1023,-25-141-2050,6 4-3569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20:42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69 961 1857,'-35'-678'6747,"33"395"-1379,55 1126-2886,0 10-3556,-55-742 1005,5 109 162,-3-218-109,0 0 0,1 0-1,-1 0 1,1 0-1,-1 0 1,1 0 0,0 0-1,0 0 1,0 0-1,0-1 1,0 1 0,2 3-1,6-5-479,0-17-174,-2-19 624,-2 0 0,-1-1 0,-2 1 0,-5-60 0,2 16-33,-33-579-95,-82-145 1596,86 642-136,31 177-779,0 0 1,-1 0-1,-1 16 0,-1 20-362,1 55 9,16 402-89,4-323-83,35 588-1970,-54-624 465,-3-389 1544,-37-258 0,34 450-10,-3-13-244,-1-73-1,10 132-1113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4:12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1 12470,'0'0'7670,"-5"42"-6739,-16 115-210,-33 284 695,7 193-1206,-38 317-1415,82-934 1193,0 11 6,-1 0 0,-1 0 0,-2-1 0,-1 0 0,-17 42 0,24-68-69,1 0 0,-1 0 0,1 0 0,-1 0 1,1 0-1,-1 0 0,1 0 0,-1 0 0,0 0 0,0 0 1,1 0-1,-1-1 0,0 1 0,0 0 0,0 0 0,0-1 0,0 1 1,0-1-1,0 1 0,0-1 0,0 1 0,0-1 0,-1 1 1,1-1-1,0 0 0,0 0 0,0 0 0,0 0 0,-1 0 0,1 0 1,0 0-1,0 0 0,0 0 0,0 0 0,-1-1 0,1 1 1,0 0-1,0-1 0,0 1 0,0-1 0,0 1 0,0-1 0,0 0 1,0 1-1,0-1 0,0 0 0,0 0 0,1 1 0,-1-1 1,0 0-1,0 0 0,1 0 0,-1 0 0,0-2 0,-6-11-546,0 1 0,1-1-1,1-1 1,0 1-1,1-1 1,1 0 0,0 0-1,-1-22 1,2-137 263,4 99 2709,-2 72-2087,0 0-1,0 0 0,0 0 1,0 0-1,1 0 0,-1 1 1,1-1-1,0 0 0,0 0 1,0 0-1,0 1 0,0-1 1,0 0-1,1 1 0,0-1 1,-1 1-1,1 0 0,0-1 1,0 1-1,3-2 0,-1 1-20,1 1 0,-1 0-1,1 0 1,-1 0-1,1 0 1,0 1 0,0 0-1,-1 0 1,1 0-1,0 1 1,9-1-1,60 0 666,-14 0-726,0-2 0,112-20 0,-164 21-553,1 0 0,-1 1 0,0 0-1,15 0 1,-21 1 67,-1 0 1,0 0-1,1 0 0,-1 0 1,0 0-1,1 1 0,-1-1 1,0 1-1,0-1 0,0 1 1,1-1-1,-1 1 0,0-1 1,0 1-1,0 0 0,0 0 1,0 0-1,0 0 0,0 0 1,0 0-1,0 0 0,-1 0 1,1 0-1,0 0 1,-1 0-1,1 0 0,0 0 1,-1 1-1,0-1 0,1 0 1,-1 0-1,0 1 0,1-1 1,-1 0-1,0 1 0,0-1 1,0 2-1,0 9-6035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20:42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824 0 5891,'0'0'6515,"-15"1"-6046,-120 3 1025,68 0-769,0 2 0,-122 30 1,45-7-183,-62 6 668,296-33-1144,-76-4-56,405-29 253,-81 3-131,-333 27-128,-41 9 1284,-67 23 0,-13 5-1418,55-24-10,-124 10-1,92-20-9076,120-2 1997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20:43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8468,'0'0'4007,"26"-6"-2910,162-41 927,-98 26-560,0 3-1,1 5 0,108-2 1,-197 15-1360,-31 0 325,-31 3-527,0 4-1,-73 16 1,17-2-946,93-17 592,10-3-92,0 0-1,1 1 1,-1 1-1,1 0 1,-1 1-1,1 0 1,-23 12 0,30-6-3221,5 1-1856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20:44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427 3 3794,'0'0'5464,"-15"0"-4475,-1-1-842,-37 0 1427,-7 6 3324,45 0-3306,14 2-686,2-5-888,0-1-1,1 0 1,-1 0 0,1 0 0,-1 0-1,1-1 1,-1 1 0,1 0 0,0-1 0,-1 1-1,1-1 1,0 1 0,-1-1 0,4 0-1,79 8 663,127-5-1,-117-4 35,-93 1-193,-32 0 922,-399-10-632,381 10-822,-115 5-34,155-2-539,20 1 119,32 1-650,112 1-5659,-93-2-370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20:46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1521,'0'0'656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9:25:39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38 390 8084,'0'0'14868,"-6"0"-13764,5 0-1074,-1 1-1,1-1 1,0 0-1,-1 0 0,1 0 1,0 1-1,0-1 1,0 1-1,-1-1 1,1 1-1,0-1 0,0 1 1,0 0-1,0 0 1,0-1-1,0 1 0,0 0 1,0 0-1,0 0 1,1 0-1,-1 0 0,0 0 1,1 0-1,-1 0 1,0 0-1,1 1 1,-1-1-1,1 0 0,0 0 1,-1 0-1,1 1 1,0 1-1,-3 54 313,4-35-166,10 533 1433,0-402-1550,49 246-1,-51-357-71,3-1 1,20 52-1,-25-77-45,0 0-1,2-1 0,-1 0 1,2-1-1,-1 0 0,2 0 1,0-1-1,19 17 1,-27-27-14,1 0 0,-1 0 0,1 0 0,0-1 0,0 1 0,0-1 0,1 0 0,-1 0 0,0-1 0,1 1 0,-1-1 0,1 0 0,0 0 0,-1-1 0,1 1 0,0-1 0,-1 0 0,1 0 0,0 0 0,-1-1 0,1 0 0,0 0 0,-1 0 0,1 0 0,-1-1 0,1 0 0,-1 0 0,0 0 1,0 0-1,0-1 0,0 1 0,0-1 0,-1 0 0,1 0 0,-1-1 0,0 1 0,0-1 0,0 1 0,4-8 0,7-12-217,-1-1 0,0-1 0,-2 0 0,-1 0 0,13-54 0,16-142-648,12-405 1490,-50 550 1558,-1 70-830,0 9-120,0 41-48,-4 156-427,8 207-297,0-355-426,3-1 1,3 1 0,1-2-1,2 0 1,38 91 0,-28-91-155,3-1 1,1-1-1,2-1 1,67 80-1,-82-111 153,0-1-1,1 0 1,1 0 0,0-2-1,1 0 1,1-1 0,0-1-1,0 0 1,1-1 0,0-2-1,1 0 1,0 0 0,0-2-1,1-1 1,34 5 0,-43-9 22,0-2 0,-1 1 1,1-1-1,0-1 1,-1 0-1,1-1 0,-1 0 1,0 0-1,0-2 1,0 1-1,-1-1 0,1-1 1,-1 0-1,0 0 1,-1-1-1,0 0 0,0-1 1,15-15-1,-2-3 13,-1 0 0,-2-1 0,0-1 0,-2-1 0,21-48 0,-6-1 20,-4-1 1,-3-1 0,-4-2 0,21-155-1,-2-342 295,-32-128-199,-9 548-589,1 145-481,-3 14-748,-12 12-3821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9:25:40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1405 5619,'0'0'1003,"-3"4"-1166,3-4 181,0 0 1,0 0 0,0 1-1,0-1 1,-1 0-1,1 0 1,0 0-1,0 1 1,0-1-1,0 0 1,0 0-1,-1 0 1,1 0-1,0 1 1,0-1-1,0 0 1,0 0-1,-1 0 1,1 0-1,0 0 1,0 0-1,0 0 1,-1 0-1,1 1 1,0-1-1,0 0 1,-1 0-1,1 0 1,0 0-1,0 0 1,0 0-1,-1 0 1,1 0 0,0 0-1,0 0 1,-1 0-1,1-1 1,0 1-1,0 0 1,0 0-1,-1 0 1,1 0-1,0 0 1,0 0-1,0 0 1,-1-1-1,1 1 1,0 0-1,0 0 1,0 0-1,0 0 1,0-1-1,-1 1 1,1 0-1,0 0 1,0 0-1,0-1 1,0 1-1,0 0 1,0 0-1,0 0 1,0-1-1,-5-27 937,4-58 634,1 60-1020,-14-310 3941,4 180-1983,12-193 1,5 289-1173,3 1 1,1 1 0,4 0 0,2 1-1,24-56 1,-41 112-1322,1 0 0,-1 0 0,0 0 0,1 0 0,-1 0 0,1-1 0,-1 1 0,1 0 0,-1 0 0,1 0 0,0 0 0,-1 0 0,1 0 1,0 1-1,0-1 0,0 0 0,-1 0 0,1 0 0,0 1 0,0-1 0,0 1 0,2-2 0,-2 3-23,0 1 0,0-1 1,0 0-1,0 0 0,0 1 1,-1-1-1,1 1 0,0-1 1,-1 1-1,1-1 0,-1 1 1,0-1-1,0 1 0,1-1 1,-1 1-1,0-1 0,0 1 0,-1 2 1,5 403 1663,-7-208-1443,3-57-128,-26 1033 137,-28-801-137,62-573-942,16 33 739,63-224 0,-59 296 106,5 0 0,3 3-1,82-151 1,-114 235-6,1-1 0,0 1 0,1 0-1,-1 0 1,1 0 0,0 1 0,14-11 0,-18 16-5,0-1 1,0 1 0,0 0 0,0 0 0,0 0 0,1 0 0,-1 0 0,0 1 0,1-1 0,-1 1 0,0-1 0,1 1 0,-1 0-1,1 0 1,-1 0 0,0 0 0,1 1 0,-1-1 0,1 1 0,-1-1 0,0 1 0,0 0 0,1 0 0,-1 0 0,0 0-1,0 0 1,0 0 0,0 1 0,0-1 0,0 1 0,0-1 0,-1 1 0,1 0 0,1 1 0,5 7 12,-1 0 1,0 0-1,0 0 0,-1 0 1,0 1-1,-1 0 1,6 19-1,21 93 145,-22-80-124,63 365 184,6 27-92,-76-419-118,1 0 0,0 0 0,1 0 1,1-1-1,1 0 0,0 0 1,1-1-1,0 0 0,18 22 0,-25-35-54,1 1 0,-1-1-1,1 0 1,0 1 0,-1-1-1,1 0 1,0 0 0,0 0 0,0 0-1,0-1 1,0 1 0,0 0-1,0-1 1,3 1 0,-3-1-173,0 0 0,-1 0 0,1 0 0,0-1 0,-1 1 0,1 0 0,-1-1 0,1 1 0,0-1 0,-1 0 0,1 1 0,-1-1 0,0 0 0,1 0 0,-1 0 0,1 0 0,-1 0 0,0 0 0,0 0 0,0 0 0,0-1 0,0 1 0,0 0 0,0-1 0,1-2 0,7-24-5526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9:25:40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7 195 6083,'0'0'4170,"-1"-25"-1236,-1-13-1691,0-25-318,1-5 7574,3 105-7225,7 45 1,3 21-220,-8 489 594,-6-313-3005,2-275 734,-1 7-637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9:25:41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1 2097,'0'0'17677,"4"30"-15049,2 27-1986,-3 0 0,-2 0 0,-3 0 0,-8 58 0,-125 519 2133,27-154-1885,97-414-759,3 1 0,-1 92 0,9-143-105,0 1 0,1-1 0,1 0 0,0 0 1,8 27-1,-9-38-26,2 0 0,-1 0-1,1 0 1,-1 0 0,1 0 0,1-1 0,-1 1 0,1-1 0,0 0 0,-1 0-1,2-1 1,-1 1 0,0-1 0,1 0 0,0 0 0,-1 0 0,1 0 0,0-1-1,9 3 1,7 1-16,1-1-1,0-1 0,0 0 1,0-2-1,0-1 1,1 0-1,-1-2 0,0-1 1,40-7-1,-6-4 8,-1-2 1,82-33-1,-63 16-190,-46 18-610,1 2 1,50-14-1,-66 25-389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9:25:41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635 743 12070,'0'0'7179,"-3"25"-4906,2-6-1807,1-11-332,0 0-1,0 0 1,-1 0 0,0 0-1,-1 0 1,1 0 0,-2 0 0,1-1-1,-1 1 1,0-1 0,-1 1 0,1-1-1,-1 0 1,-1 0 0,0-1-1,1 1 1,-2-1 0,-7 7 0,-3-2 42,-1-1 0,0-1 1,0-1-1,-1-1 1,0 0-1,0-1 0,0-1 1,-1 0-1,0-2 1,0 0-1,0-1 1,0-1-1,0-1 0,-1 0 1,-29-6-1,38 4-162,0 0 0,0-1 0,0 0 0,1-1-1,-1 0 1,1-1 0,0 0 0,0 0 0,1-1 0,0 0-1,0-1 1,0 0 0,1-1 0,0 1 0,0-2 0,1 1 0,0-1-1,1 0 1,-1 0 0,2-1 0,-1 0 0,2 0 0,-7-17-1,2-1-15,0 0-1,2-1 0,1 0 0,1 0 0,2-1 0,1 0 1,3-54-1,2 59 1,1 1 0,1 0 1,1 1-1,1-1 1,1 1-1,1 0 0,1 1 1,1 0-1,15-20 0,-8 12 0,2 2 0,2 1 0,0 1 0,2 0-1,49-40 1,-58 55 1,1 0 0,0 2 0,0 0 0,0 1 0,1 0 1,1 1-1,-1 1 0,1 1 0,23-4 0,-34 8 13,0-1 0,1 1 0,-1 1 0,1-1 0,-1 1 0,1 1 0,0-1 0,-1 1 0,0 1 0,1-1 0,-1 1 0,0 1 0,0-1 0,0 1 0,0 0 0,0 1 0,-1 0 0,1 0 0,-1 0 0,0 1 0,-1 0 0,1 0 0,-1 0 0,10 12 0,-8-4 95,0 0-1,0 0 0,-1 0 1,-1 1-1,0 0 1,-1 0-1,4 24 1,-3-2 382,0 69 0,-5-91-400,-1 0 1,0-1-1,0 1 0,-2-1 0,0 0 0,0 1 0,-1-1 0,-1-1 0,-9 21 1,10-26-81,0 0 0,-1-1 0,0 0 0,0 1 0,0-2 1,-1 1-1,0-1 0,0 1 0,0-2 0,-1 1 0,0-1 1,0 0-1,0 0 0,0-1 0,0 0 0,-1 0 1,-12 3-1,2-3-381,0 0 1,0-1-1,1-1 0,-1-1 1,0 0-1,-28-5 1,42 4-69,0 0 0,0 0 0,0-1 0,0 1 0,1-1 0,-1 0 0,0 0 0,1 0 0,0-1 0,-6-4 0,-28-29-8617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9:25:42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13462,'0'0'7283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4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1 342 5939,'0'0'7494,"16"-22"-6147,54-72-280,-67 90-902,1-1 0,-1 0 0,1 1 0,0 0-1,0 0 1,1 0 0,-1 0 0,1 1 0,0-1 0,0 1 0,0 1-1,9-5 1,-12 7-80,1-1 0,-1 1 0,0 0-1,0-1 1,1 1 0,-1 0 0,0 1 0,1-1-1,-1 0 1,0 1 0,0-1 0,1 1 0,-1 0-1,0-1 1,0 1 0,0 0 0,0 0 0,0 1-1,0-1 1,0 0 0,2 3 0,2 3 153,0 0-1,0 1 1,-1 0 0,0 0 0,0 0 0,-1 0-1,0 1 1,0 0 0,-1 0 0,3 16 0,3 14 358,15 49 278,-24-86-877,0-1 0,1 0 0,-1 1 0,1-1 0,-1 0 0,1 1 0,-1-1 0,1 0 0,0 0 0,0 1 0,0-1 0,0 0 0,0 0 0,0 0 0,0 0 1,0 0-1,0-1 0,0 1 0,0 0 0,1 0 0,-1-1 0,0 1 0,1-1 0,-1 1 0,0-1 0,1 1 0,-1-1 0,1 0 0,-1 0 0,0 0 0,1 0 0,-1 0 0,1 0 1,-1 0-1,0 0 0,1 0 0,-1-1 0,1 1 0,-1-1 0,0 1 0,1-1 0,-1 1 0,0-1 0,0 0 0,1 1 0,-1-1 0,0 0 0,2-2 0,3-2-72,1-1-1,-1 1 0,-1-1 0,1-1 0,-1 1 0,9-14 1,37-78-921,-32 59 424,1 0-1,46-62 0,-64 98 578,1 0 0,-1 0-1,1 0 1,0 1 0,0-1 0,1 1-1,-1 0 1,0 0 0,8-3-1,-10 4 15,0 1 1,0 0-1,0-1 0,0 1 0,0 0 0,0 0 1,0 0-1,1 0 0,-1 0 0,0 0 0,0 0 0,0 0 1,0 0-1,0 1 0,0-1 0,1 0 0,-1 1 0,0-1 1,0 1-1,0-1 0,0 1 0,0-1 0,-1 1 0,1 0 1,0 0-1,0-1 0,0 1 0,0 0 0,-1 0 0,1 0 1,0 0-1,-1 0 0,1 0 0,-1 0 0,1 0 0,-1 0 1,0 0-1,1 0 0,-1 2 0,6 18 223,-1 1 0,-2 0 0,0 0 1,0 35-1,-2-30-141,1 1 1,10 48-1,-12-74-139,1 0-1,-1-1 0,1 1 0,-1 0 0,1 0 0,0 0 0,0-1 0,0 1 0,0-1 1,0 1-1,1-1 0,-1 1 0,0-1 0,1 1 0,-1-1 0,1 0 0,-1 0 0,1 0 1,-1 0-1,1 0 0,0 0 0,0 0 0,-1-1 0,1 1 0,0 0 0,0-1 0,0 0 1,0 1-1,0-1 0,0 0 0,0 0 0,-1 0 0,1 0 0,0 0 0,0-1 0,0 1 1,0-1-1,0 1 0,0-1 0,-1 1 0,1-1 0,0 0 0,0 0 0,-1 0 0,1 0 1,-1 0-1,1-1 0,-1 1 0,1 0 0,-1-1 0,2-1 0,10-15-422,-1-1-1,0 0 0,-2 0 1,0-2-1,-1 1 0,10-35 1,3-5-72,-8 21 477,-10 27 188,0-1 0,0 1-1,1 1 1,1-1-1,0 1 1,0 0-1,1 0 1,11-12-1,-18 23-87,0 0-1,0 0 0,0-1 0,1 1 0,-1 0 1,0 0-1,1 0 0,-1-1 0,0 1 0,0 0 1,1 0-1,-1 0 0,0 0 0,1-1 0,-1 1 1,0 0-1,1 0 0,-1 0 0,0 0 0,1 0 1,-1 0-1,0 0 0,1 0 0,-1 0 0,0 0 1,1 0-1,-1 0 0,0 0 0,1 1 0,-1-1 1,0 0-1,1 0 0,-1 0 0,0 0 0,1 0 1,-1 1-1,0-1 0,0 0 0,1 0 0,-1 1 1,0-1-1,0 0 0,0 0 0,1 1 0,-1-1 1,0 0-1,0 1 0,0-1 0,0 0 0,1 0 1,-1 1-1,0-1 0,0 1 0,5 22 707,-5-19-540,5 95 1020,-6-82-1268,0 0-1,2 0 0,0 1 1,1-1-1,0 0 0,2 0 1,0-1-1,12 31 1,-16-46-40,1 1 1,-1-1-1,1 0 1,-1 0 0,1 0-1,0 0 1,0 0 0,-1 0-1,1 0 1,0 0-1,0-1 1,0 1 0,0 0-1,0 0 1,0-1-1,0 1 1,1-1 0,-1 1-1,0-1 1,0 1 0,0-1-1,1 0 1,-1 1-1,0-1 1,0 0 0,1 0-1,-1 0 1,0 0-1,0 0 1,1 0 0,-1 0-1,0-1 1,0 1 0,0 0-1,1-1 1,0 0-1,5-2-226,-1 0-1,0-1 1,0 0-1,0 0 1,6-6-1,5-3-97,-14 11 448,-1 1 0,0-1 0,0 1 0,1 0 0,-1 0 0,1 0 0,-1 0 0,1 0 0,0 1 0,-1-1 1,1 1-1,-1 0 0,1-1 0,0 1 0,-1 1 0,1-1 0,0 0 0,-1 1 0,1-1 0,0 1 0,-1 0 0,1-1 1,-1 1-1,0 1 0,1-1 0,-1 0 0,5 3 0,1 4 271,-1-1 1,1 2 0,-1-1-1,0 1 1,9 15-1,19 23 569,-31-42-863,2-1-1,-1 0 0,0 1 1,1-2-1,0 1 0,0-1 0,0 0 1,0 0-1,0 0 0,1-1 1,-1 0-1,1 0 0,-1-1 0,1 0 1,0 0-1,-1-1 0,1 1 1,0-1-1,0-1 0,0 1 0,11-4 1,-8 1-43,0 0 1,-1 0 0,1-1-1,-1 0 1,0-1-1,0 0 1,0-1 0,-1 0-1,0 0 1,0-1-1,-1 0 1,1 0 0,9-14-1,-9 11 33,0-2 0,-2 1-1,1-1 1,-1 0 0,-1 0-1,0-1 1,-1 1 0,0-1-1,-1 0 1,0 0 0,-1 0-1,-1-1 1,0 1 0,-1 0-1,-1-20 1,0 30 28,0 0 1,0 0-1,0 0 0,0 0 1,-1 0-1,1 0 0,-1 0 1,0 0-1,0 1 0,0-1 1,0 0-1,0 1 0,0 0 1,-1-1-1,1 1 0,-1 0 1,0 0-1,1 1 0,-1-1 0,0 1 1,0-1-1,0 1 0,0 0 1,-1 0-1,1 0 0,0 0 1,0 1-1,0-1 0,-1 1 1,1 0-1,0 0 0,-1 0 1,1 0-1,0 1 0,0-1 1,-1 1-1,1 0 0,0 0 1,0 0-1,0 0 0,0 1 1,0-1-1,0 1 0,0 0 1,1 0-1,-1 0 0,1 0 1,-3 3-1,-1 2-16,0 1 1,1 1 0,0-1-1,1 1 1,0 0-1,0 0 1,1 0-1,0 1 1,0-1-1,1 1 1,-1 16-1,0 17-119,2 59 1,2-55-138,-1-39 132,0-1 0,1 1 0,0-1 0,0 0 1,1 1-1,0-1 0,0 0 0,0 0 0,1 0 0,0 0 0,1 0 0,4 6 1,-5-9-71,1 0 0,-1 0 0,1 0 0,0 0 0,0-1 0,0 1 1,0-1-1,1 0 0,-1 0 0,1-1 0,0 0 0,0 1 0,0-1 1,0-1-1,0 1 0,0-1 0,10 1 0,-7-1-259,38 2-567,-45-3 818,1 0-1,0 0 0,0-1 0,-1 1 0,1 0 0,0-1 0,-1 1 0,1-1 1,0 1-1,-1-1 0,1 0 0,-1 0 0,1 1 0,-1-1 0,1 0 1,-1-1-1,1 1 0,-1 0 0,0 0 0,0 0 0,2-3 0,8-16-4023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9:25:44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68 8500,'0'0'13892,"8"2"-12588,40 15 1671,-38-16-2737,0 0-1,0 0 1,0 0 0,0-1 0,0-1-1,0 0 1,0 0 0,10-3 0,0-3-171,0 0 0,-1-1 1,0-1-1,20-13 1,-1 1 286,-38 21-339,0 0 1,0 0 0,1 0-1,-1 0 1,0 0 0,0 0-1,0 0 1,0 0 0,0 0 0,0 0-1,1 0 1,-1 0 0,0 0-1,0 0 1,0 0 0,0 0 0,0 0-1,0 0 1,1 0 0,-1 0-1,0 0 1,0 0 0,0 0 0,0 0-1,0-1 1,0 1 0,0 0-1,0 0 1,1 0 0,-1 0 0,0 0-1,0 0 1,0 0 0,0-1-1,0 1 1,0 0 0,0 0 0,0 0-1,0 0 1,0 0 0,0-1-1,0 1 1,0 0 0,0 0-1,0 0 1,0 0 0,0 0 0,0 0-1,0-1 1,0 1 0,0 0-1,0 0 1,0 0 0,0 0 0,-1 0-1,1 0 1,0 0 0,0-1-1,0 1 1,0 0 0,0 0 0,0 0-1,0 0 1,0 0 0,-1 0-1,-13-3 211,-22 2-322,34 1 151,-40 2-8,1 2 0,0 1-1,0 3 1,0 1 0,-70 26 0,79-24-26,-109 42 117,126-47-127,1 2 1,-1 0-1,2 0 1,-1 1 0,1 1-1,-22 21 1,32-28-14,0 1 1,0 0-1,1 0 1,-1 0-1,1 1 0,0-1 1,1 0-1,-1 1 1,1 0-1,-1-1 1,1 1-1,0 6 1,0 60-45,2-42 37,0-23 10,0 0 0,0-1 0,1 1 0,0-1 0,0 1 0,0-1 0,0 0 0,1 0 0,0 0 0,0 0 0,1 0 0,-1-1 0,1 1 0,0-1 0,0 0 0,5 4 0,6 4 4,0 0 0,1 0 0,25 13 0,-15-14 12,1 0 0,0-2-1,1 0 1,48 7-1,-37-9 25,59 21-1,-87-24-25,1 1 0,-1 0 0,0 1-1,0 0 1,-1 0 0,0 2 0,0-1 0,-1 1 0,11 11-1,-16-14 9,1 1-1,-1 0 0,0 0 0,-1 0 0,1 0 1,-1 0-1,0 1 0,-1 0 0,0-1 1,3 15-1,-2 0 81,-1-1 1,-1 30-1,-2-34-52,1-12-38,-1 1-1,0-1 0,0 1 1,-1-1-1,1 0 1,-1 0-1,0 0 1,0 0-1,-1 0 1,1 0-1,-1 0 1,1-1-1,-1 1 1,-1-1-1,1 0 1,0 0-1,-1 0 1,1 0-1,-1 0 1,0-1-1,-4 3 0,-15 7 21,0 0-1,-37 12 0,49-20-27,-31 12 1,-1-2 0,0-1 1,-1-3-1,0-2 0,-1-1 0,-85 0 0,129-7-33,29 1-237,-20-1 261,46 2 15,1 1 0,84 18 0,-125-18-1,0 0-1,0 1 1,-1 1-1,0 0 0,1 1 1,-2 0-1,1 1 1,-1 1-1,0-1 1,-1 2-1,0 0 0,0 0 1,-1 1-1,0 0 1,14 19-1,-22-25 3,1 1 0,-1-1-1,1 1 1,-1 0 0,0 0-1,-1 0 1,1 0 0,-1 0-1,0 0 1,-1 0 0,1 0-1,-1 0 1,0 1 0,0-1-1,-2 9 1,1-12-10,1-1 0,-1 1 0,0-1 0,0 1 1,-1-1-1,1 0 0,0 0 0,0 0 0,0 0 0,-1 0 0,1 0 0,-1 0 1,1 0-1,-1 0 0,1-1 0,-1 1 0,1 0 0,-1-1 0,0 1 0,-2-1 1,-44 9 18,32-6-6,-54 9 1,35-8-29,1 2 0,0 2-1,0 1 1,0 1 0,-53 25 0,78-29 4,-1 0 0,1 1 0,1 0-1,-1 1 1,1 0 0,1 0 0,-1 0 0,1 1 0,1 0 0,0 1 0,0 0 0,0-1-1,2 2 1,-1-1 0,1 0 0,1 1 0,-4 19 0,0 12-47,1 0 1,3 0 0,3 57-1,0-62 16,0-24 31,1 0 0,0 0 1,0 0-1,2-1 0,0 1 0,0 0 0,1-1 1,1 0-1,0 0 0,0 0 0,1 0 0,1-1 1,0 0-1,0-1 0,1 1 0,1-1 0,-1-1 1,2 0-1,11 10 0,-5-8 3,0 0-1,1-1 1,0-1 0,1 0 0,0-1 0,0-1-1,1-1 1,0 0 0,0-2 0,0 0 0,39 2-1,0-3 25,100-7 0,-128 0 0,-1-1 1,1-1-1,-1-1 1,0-2 0,29-12-1,-26 9-267,-30 11-851,-7 3-1305,-22 10-2924,-9 8-4847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9:25:46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26 12486,'0'0'12296,"-8"0"-11770,-16-2-96,52 2 124,90-3 548,-57-4-719,-26 1-109,0 2-1,1 1 0,0 2 1,46 5-1,-75-2-218,0 0 0,0 0 1,0 0-1,-1 1 0,1 0 0,0 0 0,-1 1 0,0 0 0,0 0 1,0 1-1,0-1 0,-1 1 0,0 0 0,0 1 0,0-1 1,0 1-1,-1 0 0,0 0 0,5 11 0,-5-8-26,0-1-1,0 1 0,-1 0 1,0 0-1,0 1 0,-1-1 1,-1 1-1,0-1 1,0 1-1,0 0 0,-2-1 1,1 1-1,-1-1 0,-3 16 1,2-19-25,-1-1 0,1 1 1,-1 0-1,0-1 0,-1 0 1,1 0-1,-1 0 0,0 0 1,0 0-1,-1-1 0,1 0 0,-1 0 1,-5 4-1,-13 7-5,-41 22 0,41-25 1,-54 29 1,34-20-9,1 1 1,2 3 0,-66 51-1,95-67 4,1 2 1,0-1-1,-14 22 1,21-29-4,1 0 1,0 0 0,0 1 0,1-1 0,-1 0-1,1 1 1,0-1 0,0 1 0,0-1 0,0 1-1,0 0 1,1-1 0,0 1 0,0 0-1,0-1 1,0 1 0,0 0 0,1-1 0,1 8-1,-1-9 0,1 0-1,-1 0 1,1 0-1,-1-1 0,1 1 1,0 0-1,0-1 1,-1 1-1,1-1 1,0 0-1,0 0 0,0 1 1,1-1-1,-1-1 1,0 1-1,0 0 1,1 0-1,-1-1 0,3 1 1,49 6-30,-49-7 28,332-3-112,-121-3 338,-245 18-1,-84 13-166,56-14-49,1 2 0,0 3 0,-54 23 0,96-33-7,0 0 0,1 1 0,0 1 0,0 0 0,1 0 0,0 1 0,1 1 0,0 0 0,0 1 0,1 0 0,0 0 0,1 1 0,1 0 0,0 1 0,0 0 0,-9 24 0,15-33-1,0 0 0,1 0 0,0 0 0,0 0 0,0 0 0,0 0 0,1 1 0,0-1 0,0 0 0,0 1 0,0-1 0,1 0 0,1 8 0,-1-10 0,0 0 0,0 0 0,1 0 0,-1 1 0,0-1 0,1-1 0,0 1 0,-1 0 0,1 0 0,0-1 0,0 1 0,0 0 0,0-1 0,0 0 0,0 0 0,0 0 0,1 0 0,-1 0 0,0 0 0,1 0 0,-1-1 0,5 2 0,39 4-38,0-2 0,63-1 0,-71-4 62,0 2 0,0 1 0,0 2 0,59 15 0,-73-12-3,-1 1 1,0 2-1,0 0 0,-1 1 1,-1 1-1,0 1 1,26 22-1,-36-27 6,-2 1-1,0 0 1,0 1-1,0-1 1,-1 2-1,-1-1 0,0 1 1,0 0-1,-1 1 1,0 0-1,-1 0 1,-1 0-1,0 0 1,0 1-1,2 22 0,-4-22 29,-1-1-1,0 1 0,-1-1 0,-1 1 1,-3 18-1,3-26-23,-1 1 0,0-1 0,0 0 0,0 0 0,-1 0 0,1 0 0,-1 0 0,0-1 0,-1 1 0,1-1-1,-1 0 1,0 0 0,0 0 0,-7 5 0,-2 1 17,-2-1-1,0-1 0,0 0 0,0-1 0,-1-1 0,0 0 0,0-1 1,0-1-1,-30 4 0,-11-2-27,-88-2 1,115-4-21,-4 0-132,0-2-1,0-1 1,0-2 0,1-1-1,0-2 1,0-1 0,1-1-1,-36-17 1,41 13-2100,0-1 0,-49-36-1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9:25:48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134 751 8484,'0'0'8831,"-2"23"-7620,-8 174 1210,9-148-1520,2 0-1,14 80 0,-7-92-633,1 0-1,2-1 1,2-1-1,21 41 1,-27-60-238,2-1 0,0-1 0,1 1 0,0-2 0,1 1 0,0-1 0,1-1 0,1 0 0,0-1 0,0 0 0,22 12 0,-30-20-44,0 0-1,-1-1 1,1 0 0,0 0 0,1 0-1,-1-1 1,0 0 0,0 0 0,1 0-1,-1 0 1,0-1 0,1 0-1,-1 0 1,9-2 0,-10 1 12,0 0-1,0-1 1,-1 1 0,1-1-1,-1 0 1,1 0 0,-1 0-1,0 0 1,0-1 0,0 1-1,0-1 1,0 0 0,0 0-1,-1 0 1,0 0 0,1-1-1,-1 1 1,0 0 0,-1-1-1,3-4 1,8-24-38,-2-1 0,-1 1 1,-2-1-1,-1-1 0,3-67 0,-13-174-840,2 253 858,0 0 0,-2 0 0,0 1-1,-1-1 1,-1 1 0,-1 1 0,-2-1-1,1 1 1,-2 0 0,-23-33 0,28 45 33,-1 0 1,-1 0-1,1 1 1,-1 0-1,0 0 1,-1 1 0,1 0-1,-2 0 1,1 1-1,0 0 1,-1 1-1,0 0 1,0 0-1,0 0 1,0 1 0,-1 1-1,1 0 1,-1 0-1,0 1 1,1 0-1,-1 0 1,0 1-1,0 1 1,0-1 0,1 2-1,-15 3 1,14-2-12,1 1 0,-1 0 1,1 0-1,0 1 0,0 0 1,1 1-1,0 0 0,0 1 1,0-1-1,0 1 0,1 1 1,1 0-1,-1 0 0,-7 12 1,0 1-62,2 1 0,0 0 0,1 1 0,-14 44-1,18-35-144,0 0-1,3 1 0,0-1 1,2 1-1,2 0 0,6 55 0,-5-76 100,1 1 0,1-1-1,0 1 1,1-1 0,0 0-1,0-1 1,2 1-1,-1-1 1,2 0 0,-1 0-1,1-1 1,1 0-1,0 0 1,0 0 0,1-1-1,0-1 1,1 1 0,0-2-1,13 9 1,-8-7 70,1-1 1,0 0-1,0-2 0,0 1 1,1-2-1,0 0 0,0-1 1,1-1-1,-1-1 0,1 0 1,-1-1-1,1-1 1,21-3-1,-32 2 41,0-1 0,1 0 1,-1 0-1,0-1 0,0 0 1,0 0-1,0-1 0,-1 0 0,1 0 1,-1 0-1,0-1 0,-1 0 0,1 0 1,-1 0-1,0-1 0,0 0 1,0 0-1,-1 0 0,0-1 0,0 1 1,-1-1-1,3-7 0,7-16 72,-3 1-1,0-2 1,10-58-1,-7-13 166,-5-1 0,-7-168 0,-2 128-63,1-401 2002,-4 530-691,-4 26-830,-6 25-442,4 3-170,1 0 0,3 0 0,-3 61 0,10 130-11,1-97-46,2-45-83,3 0 1,4 0 0,4-1-1,4-1 1,4-1-1,3 0 1,49 105 0,-63-164 95,1 0 0,1-1 1,29 40-1,-39-60-89,0 0 0,1-1 0,0 1 0,0-1 0,0 0 0,1-1 0,0 1-1,0-1 1,0 0 0,0 0 0,1-1 0,-1 0 0,1 0 0,0-1 0,0 1 0,0-2 0,0 1-1,0-1 1,0 0 0,10 0 0,-16-1 1,1 0 0,0 0 0,0-1 0,0 1 0,0-1 0,-1 1 0,1-1 0,0 0 0,-1 0 0,1 0 0,0 0 0,-1 0 0,1 0 0,-1 0 0,0 0 1,1 0-1,-1-1 0,0 1 0,2-3 0,0 0-113,-1-1 0,1 1 0,-1-1 1,0 0-1,0 0 0,2-10 1,0-7-482,-1 0 0,1-34 0,-4 49 526,2-266-2932,-3 156 2928,1 102 211,1-4 249,-1 0 0,-1 0 0,0-1 0,-2 1 0,0 0 0,-10-29 0,1 32 1930,11 16-2155,1-1-1,0 1 1,-1 0-1,1 0 1,0-1-1,-1 1 1,1 0-1,-1 0 1,1 0-1,0 0 1,-1 0-1,1-1 1,-1 1-1,1 0 1,-1 0-1,1 0 1,0 0-1,-1 0 1,1 0-1,-1 0 1,1 1-1,-1-1 1,1 0-1,0 0 1,-1 0-1,1 0 1,-1 0-1,1 1 1,0-1-1,-1 0 1,1 0-1,0 1 1,-1-1-1,1 0 1,0 0-1,-1 1 1,1-1-1,0 0 1,0 1-1,-1-1 1,1 1-1,0-1 1,0 0-1,0 1 1,0-1-1,-1 1 1,1-1-1,0 1 1,-7 27 291,1-1-1,1 1 1,2 0-1,0 53 1,2-70-314,1-7-45,-2 38 61,2 0 1,6 46 0,-4-74-71,1-1 0,0 1 0,1-1 0,0 1 0,1-1 0,1 0 0,0-1 0,1 0 0,0 0 0,12 16 0,-8-14-22,1-1 0,1 0-1,0-1 1,1 0 0,0-1 0,1-1-1,0 0 1,0-1 0,1-1 0,23 9 0,-16-9-19,0-1 1,0-1-1,1-2 1,-1 0-1,1-2 1,0 0-1,30-2 1,-46-1 38,0 0 0,1 0 0,-1-1 0,0 0 0,0-1 0,0 1 1,-1-1-1,1-1 0,-1 0 0,0 0 0,1 0 0,-2-1 0,1 0 1,-1 0-1,1-1 0,-2 0 0,1 0 0,0 0 0,-1-1 0,-1 1 1,1-1-1,-1 0 0,6-13 0,-1 0 22,-1-1 0,-1-1 1,-1 1-1,0-1 0,-2 0 1,0-1-1,0-34 0,-3 29 31,-1 1 0,-1-1 0,-2 1 0,-1 0 0,-1 0 0,-1 0 0,-10-27 0,10 38-23,-1 1 0,0 1 0,-1-1-1,-1 1 1,0 0 0,-1 1 0,0 0 0,-1 1 0,-1 0-1,0 0 1,0 2 0,-1-1 0,-15-8 0,16 12-19,0 0 0,0 1 0,-1 1 0,1 0 0,-1 1 0,0 0 0,-1 1 0,1 0 0,-1 1 0,1 1 0,-27 0 0,30 1-55,1 1 0,0 0-1,-1 1 1,1 0 0,0 0-1,0 1 1,0 0 0,0 1-1,1 0 1,0 0 0,-1 1-1,1 0 1,1 0 0,-1 1-1,1 0 1,0 1-1,-10 11 1,8-7-215,1 0-1,1 0 1,0 1-1,1 0 0,-8 18 1,10-20-513,1 1 0,1-1 0,0 1-1,-2 21 1,3 32-5903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9:25:53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3 8244,'0'0'8140,"11"0"-7196,30-2-104,-30 2 6913,-18 0-6704,0 0-959,0 2 0,-1-1 0,1 1 0,0 0 0,0 0 0,0 1 0,0 0 0,0 0 0,1 0 0,-8 6 0,-67 51 39,66-49-64,2 1-93,-1 0 1,1 0-1,1 1 0,0 1 0,1 0 1,1 0-1,0 1 0,1 1 1,0 0-1,2 0 0,0 0 0,0 1 1,2 0-1,0 0 0,1 1 0,0 0 1,2-1-1,0 1 0,1 35 0,2-50 15,0-1 0,-1 1 1,1-1-1,0 0 0,0 1 0,0-1 0,1 0 0,-1 1 0,1-1 0,-1 0 0,1 0 0,-1 0 0,1 0 1,0-1-1,0 1 0,0 0 0,0-1 0,0 1 0,1-1 0,-1 0 0,0 0 0,1 0 0,-1 0 0,1 0 1,-1 0-1,1-1 0,-1 1 0,4 0 0,14 3-8,-1-1 1,31 2 0,-43-5 23,22 2-3,52 5 51,-75-6-38,0 0-1,1 1 1,-1-1-1,0 1 1,-1 1 0,1-1-1,0 1 1,-1 0-1,1 0 1,6 6 0,-10-7 6,-1 0 0,0-1 0,0 1 0,1 0 0,-1 0 0,0 0 0,-1 0 0,1 0 0,0 0 0,0 0 0,-1 0 0,1 0 0,-1 0 0,0 1 0,0-1 0,0 0 0,0 0 0,0 0 0,0 0 0,0 1 0,-1-1 0,1 0 0,-1 0 0,0 0 0,0 0 0,1 0 0,-1 0 0,0 0 0,-1 0 0,1 0 0,0-1 0,0 1 0,-1 0 0,1-1 0,-1 1 0,1-1 0,-1 0 0,-3 3 0,-18 6 22,-1 0-1,-44 10 0,-10 4-67,77-23 21,0 0 1,-1 0 0,1-1 0,0 1 0,0 0-1,0 0 1,0 0 0,-1 0 0,1 1 0,1-1-1,-1 0 1,0 0 0,0 0 0,0 1 0,1-1-1,-1 1 1,0-1 0,1 0 0,-1 1 0,1-1-1,0 1 1,0-1 0,-1 1 0,1-1-1,0 1 1,0-1 0,0 1 0,1-1 0,-1 1-1,0-1 1,0 1 0,1-1 0,-1 1 0,2 0-1,-1 2-2,0 0-1,0 0 0,1-1 0,-1 1 1,1-1-1,0 1 0,0-1 0,0 0 1,1 0-1,-1 0 0,1 0 0,3 2 0,16 8-13,0-2 0,1-1 0,0 0 0,0-2-1,1-1 1,0-1 0,40 6 0,62 17-3,-106-20 89,-20-9-60,0 0 1,0 0-1,0 1 0,1-1 1,-1 0-1,0 0 1,0 0-1,0 0 1,0 1-1,0-1 1,0 0-1,0 0 1,0 0-1,0 0 1,0 1-1,0-1 0,0 0 1,0 0-1,0 0 1,0 1-1,0-1 1,0 0-1,0 0 1,0 0-1,0 1 1,0-1-1,0 0 1,0 0-1,0 0 0,0 0 1,0 1-1,0-1 1,0 0-1,0 0 1,-1 0-1,1 0 1,0 1-1,0-1 1,0 0-1,0 0 1,0 0-1,-1 0 0,1 0 1,0 0-1,0 1 1,-34 9 362,14-4-475,5-1 99,1 1 1,0 0-1,0 1 1,0 1-1,1 1 0,0-1 1,1 2-1,0 0 1,0 0-1,1 1 0,1 1 1,0 0-1,0 0 0,-12 21 1,12-13-15,1-1-1,1 1 1,1 0 0,0 1 0,2-1 0,0 1 0,2 1-1,0-1 1,1 0 0,1 22 0,1-13-9,-1-15 19,1 0 1,0 0-1,1 0 0,1 0 1,5 22-1,-6-33 11,1 1 0,0-1 0,0 0 0,0 0 0,0 0 0,1-1 0,-1 1 0,1 0 0,0-1-1,0 0 1,1 0 0,-1 0 0,0 0 0,1 0 0,0 0 0,0-1 0,0 0 0,0 0 0,0 0 0,0 0 0,0-1 0,1 0-1,4 1 1,8 2 6,1-1-1,-1 0 1,1-2-1,0 0 0,0-1 1,0-1-1,0 0 1,-1-2-1,1 0 0,30-9 1,-15-1 4,0 0 0,-1-2 0,0-2 0,40-27 0,-50 29-76,-11 7-229,0 0 0,0 1 0,1 1 0,24-10 0,-32 14-2864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9:25:54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11701,'0'0'7332,"24"7"-6153,-8-2-986,8 3 49,0-1 0,0-2 0,1 0 1,-1-2-1,27 1 0,-37-4-135,18 0 248,1 2 0,58 10 0,-84-11-278,0 1 0,0-1 0,0 2 1,0-1-1,0 1 0,0 0 0,-1 0 0,1 1 1,-1 0-1,0 0 0,0 1 0,-1-1 0,1 1 1,-1 0-1,0 1 0,0-1 0,-1 1 0,6 10 1,-7-9 5,-1 1 0,1 1 0,-2-1 0,1 0 0,-1 0 0,-1 1 0,1-1 1,-1 0-1,-1 1 0,1-1 0,-2 0 0,1 0 0,-1 1 0,0-1 0,-1 0 1,0 0-1,0-1 0,-6 12 0,-6-2-55,0 0-1,-1-1 1,-1-1-1,0 0 1,-1-1 0,-36 20-1,27-16-23,0 0 0,-35 33 0,59-46-8,-1-1 0,1 1 0,0 0 0,0 0-1,1 0 1,-1 0 0,1 1 0,0-1 0,1 1-1,-1-1 1,1 1 0,0 0 0,0 10-1,0-11-1,1-1-1,0 1 1,0-1-1,0 1 1,1 0-1,0-1 1,0 1-1,0-1 1,0 1-1,0-1 1,1 0-1,0 0 1,0 0-1,0 0 1,1 0-1,-1 0 1,5 5-1,2-2-2,0-1 0,0 0-1,0-1 1,0 0-1,1 0 1,0-1 0,0 0-1,1-1 1,-1 0-1,1 0 1,17 1 0,14 0-6,70-3 0,-63-2 13,-35 0 11,0 0 0,-1 0 0,1-2 0,0 0-1,-1 0 1,0-1 0,25-11 0,-33 13-5,-8 12 263,-20 21-276,-45 47 0,2-4-96,57-63 68,4-6 11,0 0-1,1 1 1,-1-1-1,1 1 1,0 0-1,1 0 1,0 0-1,0 1 1,0-1-1,0 1 1,1 0-1,-2 11 0,5-17 19,-1-1 0,1 1 0,-1 0-1,1 0 1,0 0 0,-1 0 0,1 0-1,0-1 1,0 1 0,0 0 0,0-1-1,0 1 1,0-1 0,-1 1 0,1-1-1,0 1 1,1-1 0,-1 0 0,0 1-1,0-1 1,0 0 0,0 0 0,0 0-1,0 0 1,0 0 0,0 0 0,0 0-1,0 0 1,0 0 0,0 0 0,1-1-1,0 0 1,6 1-10,24 2 22,1 1 1,0 2-1,-1 1 1,45 14-1,-59-14 6,0 0 1,0 2-1,-1 0 0,-1 1 1,1 0-1,-1 2 0,-1 0 0,0 0 1,16 18-1,-24-22 26,-1 1 1,0 0-1,-1 0 0,0 0 0,0 1 1,-1 0-1,0 0 0,-1 0 0,0 0 1,0 1-1,-1-1 0,0 1 1,-1 0-1,0-1 0,0 1 0,-1 0 1,0 0-1,-1 0 0,-3 17 0,1-14 10,0 0-1,-1 0 0,-1 0 0,0 0 0,0-1 1,-1 1-1,-1-2 0,0 1 0,-1-1 0,0 0 0,0 0 1,-1-1-1,-18 15 0,8-11-42,-1 0 0,-1-1-1,0-2 1,-1 0 0,0-1 0,-1-1-1,0-1 1,0-1 0,-32 5 0,8-5-212,-1-1 0,1-3 0,-85-5 0,120 2 44,0-1 0,-1-1 0,1 0 0,0-1 0,0 0 0,0-1 0,-11-5 1,18 6 26,1 1 0,-1-1 0,1 1 0,0-1 0,0-1 0,0 1 0,1 0 0,-1-1 0,1 0 0,0 0 0,0 0 0,0 0 0,0 0-1,1-1 1,0 1 0,-1-1 0,2 0 0,-1 0 0,-1-7 0,-3-41-2628,7 50 2151,-1 0 0,0-1 0,1 1 0,0 0 0,0 0 0,0 0 0,0 0-1,0 0 1,1 0 0,1-3 0,24-21-11556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9:25:55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10581,'0'0'4308,"1"26"-1922,1 21-1632,17 275 2936,-12-246-3111,4-1 0,30 105 0,-36-161-492,2 0 0,0-1-1,1 1 1,1-2 0,11 19 0,-16-31-76,-1 0 0,1 0 0,0 0-1,1 0 1,-1-1 0,1 0 0,0 0 0,0 0 0,0-1 0,0 1 0,1-1 0,-1 0 0,1-1 0,0 0 0,0 0-1,0 0 1,0 0 0,0-1 0,11 1 0,-12-2-20,-1 0 0,0-1 0,1 1 0,-1-1 0,0 0 0,0 0 0,1-1 0,-1 1 0,0-1 0,0 0 0,-1 0 0,1 0 0,0 0 0,-1-1 0,1 0 0,-1 1 0,0-1 0,0-1 0,0 1 0,0 0 0,0-1 0,2-4 0,6-10 3,-1 0 0,0-2 1,9-27-1,-15 39 12,14-42 30,-2-1 0,-3 0 1,-1-1-1,-3 0 0,-2-1 0,0-87 0,-7-15 159,-13 376 1216,13-191-1404,2 0-1,0 0 0,12 50 0,-11-67-8,1-1 0,0 0-1,0 0 1,2-1 0,-1 1-1,1-1 1,1 0 0,0-1 0,1 1-1,0-2 1,12 13 0,-15-17-6,0-1 1,0 0-1,1-1 0,0 1 1,-1-1-1,1 0 0,0-1 1,0 1-1,1-1 0,-1 0 1,0-1-1,1 0 0,-1 0 1,1 0-1,-1-1 1,1 1-1,0-2 0,10 0 1,-8-1-2,0 0 1,0 0 0,0-1-1,0 0 1,-1-1 0,1 0-1,-1 0 1,0-1 0,0 0-1,0 0 1,-1-1 0,8-7-1,6-9 11,-1 0 0,-1-1 0,-2-2 0,0 1 0,-2-2 0,0 0 0,-2-1 0,-1 0 0,13-43 0,-15 35-131,-2 0 1,-1-1-1,-2 1 1,-2-2-1,-1 1 1,-1 0-1,-7-53 1,5 80 2,-1 0 0,1 0-1,-2 0 1,1 0 0,-1 1 0,-1-1 0,-5-10 0,7 17-75,1-1 1,-1 0 0,0 1 0,0-1 0,0 1 0,0-1-1,0 1 1,-1 0 0,1 0 0,-1 0 0,1 0 0,-1 0-1,0 1 1,0-1 0,0 1 0,0 0 0,0 0 0,0 0-1,0 0 1,0 0 0,0 1 0,-5-1 0,-13 1-5003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9:25:56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126 731 3554,'-3'-28'1619,"3"17"-1526,-47-381 6033,26 291-4285,-21-79 3012,34 161-2796,5 27-178,2 40 50,1-38-2120,48 685 2504,-16-362-2169,-19-128-116,24 210 638,-39-453-694,3 0 0,8-67 0,1-17 96,-7 62-53,2 0 0,3 0 0,2 1 0,3 0 1,23-63-1,-35 121-16,-1 0 0,0 0 0,1-1 0,-1 1 0,1 0 0,-1 0 0,1 0 0,0 0 0,-1 0 1,1 1-1,0-1 0,0 0 0,-1 0 0,1 0 0,0 1 0,0-1 0,0 0 0,0 1 0,0-1 0,0 1 0,0-1 0,0 1 1,1-1-1,-1 1 0,0 0 0,0 0 0,0-1 0,0 1 0,0 0 0,1 0 0,-1 0 0,0 0 0,0 1 0,0-1 1,0 0-1,0 0 0,3 1 0,-1 1 5,1 0 1,0 0-1,0 0 0,-1 0 1,0 1-1,1-1 0,-1 1 1,0 0-1,0 0 1,3 5-1,13 17 200,-2 1 0,-1 1 0,19 44 0,32 98 250,-17-40-353,-35-92-86,-8-18 2,1 0 0,0-1 0,1 0 0,20 27 1,-25-40-28,0 0 1,0-1-1,0 0 0,1 0 1,-1 0-1,1 0 1,0-1-1,1 0 1,-1 0-1,0 0 1,1-1-1,0 1 0,-1-1 1,1-1-1,0 1 1,0-1-1,0 0 1,0 0-1,11-1 1,2-1 6,-1-1 1,0-1-1,0-1 1,0-1-1,-1 0 0,0-1 1,0-1-1,0 0 1,-1-2-1,0 0 1,0 0-1,-1-2 1,0 0-1,-1 0 1,-1-1-1,1-1 1,21-29-1,-28 31-127,-1-2 0,0 1-1,-1-1 1,-1 1-1,0-1 1,-1 0 0,0-1-1,-1 1 1,0-1 0,-1 1-1,-1-1 1,0 1-1,0-1 1,-4-15 0,4 28 38,0 0 1,0 0 0,-1 0-1,1 0 1,0 0 0,0 0-1,-1 0 1,1 0 0,-1 0-1,1 0 1,0 0-1,-1 1 1,0-1 0,1 0-1,-1 0 1,1 0 0,-1 1-1,0-1 1,-1 0 0,-11-2-6014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9:25:5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8804,'0'0'14343,"25"193"-13735,0-97-96,6 0-176,0-4-144,-6-18-128,-6-25-64,-7-28-96,-5-21-672,-7-5-1393,0-28-2785,0-11-5427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9:25:5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1231 5939,'0'0'8174,"2"-31"-7152,0 5-783,7-184 1245,-10 112-466,-17-136 0,-7 38 2329,0-240 0,76 1443-255,-20-708-3057,-21-233-19,4 0 0,30 90 0,-39-140-13,2 0 0,-1-1 1,2 0-1,0-1 1,1 0-1,12 15 1,-16-23-16,0 0 0,1 0 0,0-1 1,0 0-1,0 0 0,1 0 0,-1-1 1,1 0-1,0 0 0,0-1 0,1 0 1,-1 0-1,1-1 0,12 3 0,34 0-368,0-2-1,68-6 0,-25 1-4607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9:25:58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581 810 6483,'1'21'8991,"2"6"-7179,-1-10-1236,0 1 0,-1-1 1,-1 0-1,-1 1 0,-4 23 0,4-36-431,0-1 1,-1 1-1,0-1 0,0 0 1,0 0-1,0 0 1,-1 0-1,0 0 0,1 0 1,-1-1-1,-1 1 1,1-1-1,0 0 0,-1 0 1,0 0-1,0 0 1,1-1-1,-2 1 0,1-1 1,0 0-1,0-1 1,-1 1-1,1-1 1,-9 2-1,4-1-59,1 0 0,-1-1 0,0 0 0,0-1 0,1 0 0,-1-1 1,0 1-1,1-1 0,-1-1 0,0 0 0,1 0 0,-16-7 0,11 1-60,0 0 1,1-1-1,0 0 0,1-1 0,0 0 0,0-1 1,1 0-1,0-1 0,1 0 0,1 0 1,-8-16-1,-2-4 3,2 0 1,2-2-1,-17-54 0,18 29 24,3 0 0,3-1-1,2 0 1,5-101 0,1 88 17,-2 45-24,2 1-1,8-51 1,-7 71-24,-1 0 0,1 0 0,0 1 0,1-1 0,-1 0 0,1 1-1,0 0 1,1 0 0,0 0 0,0 0 0,0 0 0,1 1 0,-1-1 0,1 1-1,1 1 1,6-7 0,-9 9 17,0 0 0,0 1 0,0-1 0,0 0 0,1 1 1,-1 0-1,0 0 0,1 0 0,-1 0 0,1 0 0,-1 1 0,0-1 0,1 1 0,0 0 0,-1 0 0,1 1 0,-1-1 0,0 0 0,1 1 0,-1 0 0,1 0 0,-1 0 0,0 1 0,0-1 0,1 1 0,-1-1 0,0 1 1,0 0-1,-1 0 0,1 0 0,0 1 0,-1-1 0,1 1 0,-1-1 0,0 1 0,2 3 0,3 3 37,-1 1 1,-1-1-1,1 2 1,-2-1-1,1 0 1,-1 1-1,-1 0 0,0 0 1,3 21-1,-4-18-2,-1 1-1,-1 0 0,0-1 1,0 1-1,-2-1 0,-2 17 1,2-26-77,1 1 1,-1-2 0,0 1-1,-1 0 1,1 0 0,-1-1-1,1 1 1,-1-1 0,-1 0-1,1 0 1,-1 0 0,1 0-1,-1-1 1,0 1 0,-1-1-1,1 0 1,0 0 0,-1 0-1,0-1 1,-5 3-1,-10 2-284,0 0 0,-1-1 0,1-1 0,-36 4 0,-43-5-5113,53-4-1763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4:13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21210,'0'0'5282,"63"-133"-6931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9:25:58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51 19593,'0'0'5827,"-162"-41"-4499,143 41-1248,38-5-1200,18 5-3714,7-5-5075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9:26:1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8484,'0'0'13102,"6"2"-12304,11 2-149,0-1 1,0 0 0,1-1 0,28 0 0,80-7 937,-122 4-1563,74-8 463,-1-4-1,107-33 0,-60 15-285,-96 23-213,-19 5-257,1 0 1,0 1-1,-1 1 0,15-2 1,-23 3 111,-1 0 0,0 0 0,1 1 1,-1-1-1,0 0 0,1 0 1,-1 0-1,0 0 0,1 0 1,-1 1-1,0-1 0,1 0 0,-1 0 1,0 1-1,0-1 0,1 0 1,-1 0-1,0 1 0,0-1 0,1 0 1,-1 1-1,0-1 0,0 0 1,0 1-1,0-1 0,0 0 1,1 1-1,-1-1 0,0 1 0,0-1 1,0 0-1,0 1 0,0-1 1,0 0-1,0 1 0,0-1 0,0 0 1,0 1-1,-1-1 0,1 1 1,0-1-1,0 1 0,0 4-2303,0 9-4589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9:26:11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9941,'0'0'14022,"0"1"-14004,0-1 0,0 1 0,-1-1 0,1 0-1,0 1 1,0-1 0,0 1 0,0-1 0,0 1 0,0-1 0,0 1 0,0-1 0,0 1 0,0-1 0,0 1-1,0-1 1,0 1 0,0-1 0,0 0 0,1 1 0,-1-1 0,0 1 0,0-1 0,0 1 0,1-1-1,-1 0 1,0 1 0,1-1 0,-1 1 0,0-1 0,1 0 0,-1 0 0,0 1 0,1-1 0,-1 0 0,0 0-1,1 1 1,8 7 92,0 0 0,1-1-1,-1 0 1,1 0-1,20 8 1,15 12 91,103 66 111,126 86-53,-176-113-131,-98-66-123,1 0 0,-1 1 0,0-1-1,0 0 1,1 1 0,-1-1-1,0 0 1,0 1 0,0-1 0,0 1-1,1-1 1,-1 0 0,0 1 0,0-1-1,0 1 1,0-1 0,0 0 0,0 1-1,0-1 1,0 1 0,0-1 0,0 1-1,0-1 1,0 0 0,-1 1 0,1-1-1,0 1 1,0-1 0,0 0-1,0 1 1,-1-1 0,1 0 0,0 1-1,-1-1 1,1 0 0,0 1 0,0-1-1,-1 0 1,1 0 0,0 1 0,-1-1-1,1 0 1,-1 1 0,-18 12 133,-102 48 18,78-42-726,1 2 0,1 2 0,-67 51 1,95-60-3033,12-7-1886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9:26:12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84 481 4450,'0'0'15829,"-8"34"-14343,2-9-1217,-4 14 82,1-1-1,2 1 1,2 1-1,1 46 1,-10 211 921,9-271-987,2-28-119,1-17-203,-8-628 254,12 386-130,-1 260-20,-1 0 0,0 0 0,1 0 0,-1 0 0,1 0 0,-1 0 0,1 0 0,-1 0 0,1 0 0,0 0 0,-1 1 0,1-1 0,0 0 0,0 0 0,0 1 0,-1-1 0,1 1 0,0-1 0,0 0 0,0 1 0,0 0 0,0-1 0,0 1 0,0 0 0,0-1 0,0 1 0,0 0 0,1 0 0,-1 0 0,0 0 0,0 0 0,0 0 0,2 0 0,57 4-309,-22-2 364,-12-3-115,0-1 0,0-1 0,0-1-1,40-13 1,97-42 122,-102 34-732,75-19 0,-92 36-3905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9:26:12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6899,'0'0'16344,"38"45"-15896,24-45-112,13-12-192,-6-9-144,-1 1-224,-5-1-2161,-45 16-1137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9:26:13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0 255 11861,'0'0'11235,"20"19"-10934,6 6-261,35 27 0,-56-49-38,0 0-1,-1-1 0,1 1 0,0-1 0,0 0 1,0 0-1,1-1 0,-1 1 0,0-1 0,1 0 1,-1-1-1,1 1 0,-1-1 0,0 0 0,1-1 1,8-1-1,8 1-3,-7-1-21,0 0 1,1 0-1,-1-1 1,-1-1-1,1-1 0,-1 0 1,1-1-1,-1 0 1,-1-2-1,25-15 0,-26 15-12,-1-1-1,0 0 0,0 0 0,-1-1 0,-1 0 0,1-1 0,-2 0 0,1-1 1,-2 1-1,1-2 0,-2 1 0,7-15 0,-12 23 45,1 0 0,-1 0-1,1 0 1,-1 0 0,0 0-1,-1 0 1,1 0 0,-1 0-1,0 0 1,0 0 0,0-1 0,0 1-1,-1 0 1,1 0 0,-1 0-1,0 0 1,-1 0 0,1 0 0,-1 0-1,0 0 1,1 1 0,-2-1-1,1 1 1,0-1 0,-6-4 0,2 3 10,0 0 1,-1 1 0,0 0-1,1 0 1,-2 1 0,1 0 0,0 0-1,-1 1 1,1-1 0,-1 2 0,0-1-1,-14 0 1,6 0-7,-1 1 0,1 1 0,-1 0 1,1 1-1,0 1 0,-1 0 0,1 1 0,0 1 0,-17 7 0,25-8 4,0 1 0,0 1 0,0-1 0,0 1 0,1 0 0,0 1-1,0 0 1,0 0 0,1 1 0,-1 0 0,2 0 0,-1 0 0,1 0-1,0 1 1,1 0 0,-1 0 0,-4 17 0,5-16-11,2 0 0,-1 0 1,1 0-1,1 0 0,-1 1 0,2-1 1,-1 1-1,1-1 0,1 1 0,0-1 1,3 16-1,-3-20-12,1 0 1,0-1-1,-1 1 0,2 0 1,-1-1-1,0 1 1,1-1-1,0 1 1,0-1-1,0 0 0,1-1 1,-1 1-1,1 0 1,0-1-1,0 0 0,0 0 1,1 0-1,-1 0 1,1-1-1,-1 0 0,10 4 1,1-2-57,-1-1 0,0 0 0,1-1 0,0-1 0,-1 0 0,1-1 0,0 0 0,0-1 0,-1-1 0,1-1 0,-1 0-1,1 0 1,-1-1 0,0-1 0,0-1 0,-1 0 0,0-1 0,0 0 0,15-11 0,-6 1 55,-1 0-1,-1-2 1,-1 0-1,0-1 0,22-32 1,-41 52 68,0-1 0,0 1 0,1-1 0,-1 1 0,0-1 0,0 1-1,0-1 1,1 1 0,-1-1 0,0 1 0,0-1 0,1 1 0,-1 0 0,1-1 0,-1 1 0,0-1 0,1 1 0,-1 0 0,1-1 0,-1 1 0,1 0 0,-1 0-1,1-1 1,-1 1 0,1 0 0,-1 0 0,1 0 0,-1-1 0,1 1 0,-1 0 0,1 0 0,-1 0 0,1 0 0,-1 0 0,1 0 0,-1 0 0,1 0 0,0 1-1,-1-1 1,1 0 0,-1 0 0,1 0 0,-1 1 0,1-1 0,-1 0 0,1 0 0,-1 1 0,0-1 0,1 0 0,-1 1 0,1-1 0,-1 0 0,0 1 0,1-1-1,-1 1 1,1 0 0,12 40 882,-4-9-554,-7-29-404,1 1 1,0-1 0,-1 0-1,2 1 1,-1-1 0,0-1-1,0 1 1,1 0 0,0-1-1,-1 0 1,1 1 0,0-2-1,0 1 1,0 0 0,0-1-1,0 0 1,1 0 0,-1 0-1,0 0 1,1-1-1,-1 1 1,0-1 0,1 0-1,-1-1 1,0 1 0,1-1-1,5-1 1,2 0-316,-1-1 1,0 0-1,-1-1 1,1 0-1,0 0 0,-1-1 1,0-1-1,0 1 1,12-11-1,-7 4-764,17-16-1645,-13 2-3483,-11 5-2889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9:26:1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13 14022,'0'0'7014,"0"0"-6981,0 0 0,1 0 0,-1-1-1,0 1 1,0 0 0,0-1 0,0 1-1,0 0 1,1-1 0,-1 1 0,0 0-1,0-1 1,0 1 0,0 0 0,0-1 0,0 1-1,0 0 1,0-1 0,0 1 0,0 0-1,-1-1 1,1 1 0,0 0 0,0-1-1,0 1 1,0 0 0,0 0 0,-1-1-1,1 1 1,0 0 0,0-1 0,0 1 0,-1 0-1,1 0 1,0 0 0,0-1 0,-1 1-1,1 0 1,0 0 0,-1 0 0,1-1-1,0 1 1,0 0 0,-1 0 0,1 0-1,0 0 1,-1 0 0,1 0 0,0 0 0,-1 0-1,1 0 1,0 0 0,-1 0 0,1 0-1,0 0 1,-1 0 0,1 0 0,0 0-1,-1 0 1,1 0 0,0 1 0,-1-1-1,1 0 1,-12 6 58,0 0-1,1 1 0,-1 0 0,2 0 1,-1 1-1,1 1 0,0 0 1,1 0-1,0 1 0,1 0 1,0 1-1,0-1 0,-9 19 1,9-13-64,0 1 1,0-1 0,2 2 0,0-1-1,1 1 1,0-1 0,2 1 0,0 1 0,0 25-1,3-39-26,0 1 0,0 0 1,0-1-1,1 1 0,0 0 0,0-1 0,1 1 0,-1-1 0,1 0 0,0 0 0,1 1 0,-1-1 0,6 7 0,-4-8-6,-1-1-1,1 1 1,0-1-1,0 0 0,0 0 1,0-1-1,0 1 1,1-1-1,-1 0 0,1 0 1,0 0-1,-1-1 0,1 0 1,0 0-1,8 1 1,-2-1-42,1 0 1,-1 0-1,0-1 1,1-1-1,-1 0 1,1 0-1,-1-1 1,0-1-1,0 0 1,0 0-1,0-1 1,0 0-1,-1-1 1,0 0-1,18-13 1,-5 0-107,-1-1 0,-1-1 1,-1-1-1,35-45 0,-30 41 543,-25 25-337,1 0-1,0 0 1,0-1 0,0 1 0,0 0-1,0 0 1,0 0 0,0 0-1,0 0 1,0 1 0,0-1-1,0 0 1,0 0 0,0 1 0,0-1-1,0 0 1,0 1 0,0-1-1,0 1 1,-1-1 0,1 1-1,0 0 1,0-1 0,-1 1 0,1 0-1,0-1 1,-1 1 0,1 0-1,0 0 1,-1 0 0,1 0 0,0 1-1,6 9 56,1 0 0,1-1 0,0 0 0,19 16 0,-23-22-83,1 0-1,0-1 0,0 1 1,1-1-1,-1-1 1,1 1-1,-1-1 0,1 0 1,0-1-1,0 1 0,11 0 1,0 0-75,0-1 1,0-1-1,0 0 1,0-1-1,0-1 1,-1-1-1,1 0 1,-1-1 0,0-1-1,0-1 1,0-1-1,0 0 1,-1-1-1,24-16 1,-37 22 59,-1 0-1,1 0 1,-1-1 0,0 1 0,0-1-1,0 1 1,0-1 0,0 0 0,-1 0-1,1 0 1,-1 0 0,0 0 0,0 0-1,0 0 1,0-1 0,-1 1 0,1 0-1,-1-1 1,1 1 0,-1 0 0,-1-1-1,1 1 1,-1-4 0,0 2 7,0 0 0,0 1 0,-1-1 0,1 0-1,-1 1 1,0 0 0,0-1 0,-1 1 0,1 0 0,-1 0 0,0 1 0,0-1-1,-1 0 1,1 1 0,-5-4 0,-8-4-46,-1 0 0,1 1 0,-2 1-1,1 1 1,-1 0 0,0 2 0,-1 0 0,1 1 0,-1 0-1,-1 2 1,1 0 0,0 2 0,-1 0 0,1 1-1,-28 3 1,41-2-13,0 1-1,-1-1 0,1 1 1,0 1-1,0-1 1,0 1-1,1 0 1,-1 1-1,1-1 0,-1 1 1,1 0-1,0 0 1,1 1-1,-1-1 0,1 1 1,0 0-1,0 1 1,-5 8-1,4-7-72,2 1-1,-1-1 1,1 1-1,0 0 1,1 0-1,-1 0 1,2 1 0,-1-1-1,1 0 1,1 1-1,-1-1 1,1 1 0,2 15-1,-1-21 90,0 0-1,0 0 0,1 0 1,-1 0-1,0 0 0,1 0 1,0 0-1,0 0 1,0-1-1,0 1 0,0-1 1,0 1-1,1-1 1,-1 0-1,1 0 0,0 0 1,-1 0-1,1 0 0,0-1 1,0 0-1,0 1 1,0-1-1,1 0 0,-1 0 1,0 0-1,4 0 0,12 2-159,0-1 0,-1 0 0,29-2 0,-35 0 46,22-1-53,0-1 1,-1-3 0,1 0-1,-1-2 1,-1-2-1,1 0 1,-2-3 0,46-22-1,67-36-1319,-133 62-1418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9:26:14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6403,'0'0'13414,"-7"21"-12259,0-2-899,1 1 1,-5 27-1,11-46-243,-1 0-1,1 1 1,0-1 0,0 0 0,0 0 0,1 1 0,-1-1 0,0 0 0,0 1-1,1-1 1,-1 0 0,1 0 0,-1 0 0,1 1 0,0-1 0,-1 0 0,1 0 0,0 0-1,0 0 1,-1 0 0,1 0 0,0 0 0,0 0 0,0 0 0,0-1 0,0 1-1,3 1 1,31 6 189,-24-6-127,22 5 77,147 35 947,-156-35-800,0 1-1,0 2 1,-1 0-1,0 1 0,24 17 1,-44-26-213,-1-1 0,1 1 1,0 0-1,0 1 0,-1-1 1,0 0-1,1 1 0,-1 0 1,0-1-1,0 1 0,0 0 1,-1 0-1,1 0 0,-1 0 1,1 0-1,-1 1 0,0-1 0,0 0 1,0 1-1,-1-1 0,1 0 1,-1 1-1,0-1 0,0 1 1,0-1-1,-1 0 0,0 6 1,0-7-57,0 0 0,0-1 1,0 1-1,0 0 0,0 0 0,0 0 1,-1-1-1,1 1 0,-1-1 1,1 1-1,-1-1 0,0 0 0,1 1 1,-1-1-1,0 0 0,0 0 0,0 0 1,0 0-1,0-1 0,0 1 1,0-1-1,0 1 0,0-1 0,0 1 1,0-1-1,-4 0 0,-2 1 52,-21 3-16,1-1 0,-1-1 0,-34-3 0,12 0-63,28 1-291,-1-1 0,1-1 0,0-1 0,0-2 0,0 0 0,0-1 1,1-1-1,0-1 0,-37-19 0,51 21-967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9:26:04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17496,'0'0'4994,"150"-15"-3633,-82 8-401,13-3-415,0 1-321,1 4-80,-8-2-64,1 7-80,-19 0-112,1 0-1473,-51 0-2193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9:26:04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12630,'0'0'12712,"11"20"-12333,-3-4-324,-6-10-43,1 1 0,0-1 0,0 0 0,0-1 1,1 1-1,0-1 0,0 1 0,0-1 0,1 0 0,-1-1 0,1 1 0,0-1 1,1 0-1,-1 0 0,1 0 0,0-1 0,0 0 0,0 0 0,0-1 0,12 4 1,43 6 47,114 30 14,-158-37-71,0 1 0,-1 1 1,0 0-1,0 2 0,-1-1 0,0 2 0,26 21 1,-37-26 5,1 0-1,-1 1 1,1-1 0,-2 1 0,1 0 0,0 0 0,-1 0 0,0 0-1,-1 0 1,1 1 0,-1-1 0,-1 1 0,2 10 0,-2-13 20,-1 0 1,1 0 0,-1 0-1,0 1 1,-1-1 0,1 0-1,-1 0 1,1 0 0,-1 0-1,-1 0 1,1 0-1,0 0 1,-1 0 0,0 0-1,0-1 1,0 1 0,0 0-1,-1-1 1,0 0-1,1 0 1,-1 0 0,-6 5-1,0-2 50,1 0 0,-2-1-1,1-1 1,0 1 0,-1-1-1,0-1 1,0 0 0,-16 3-1,-6-2 44,-46 1 0,49-4-253,1 1 1,-36 7 0,61-9-19,0 1 0,-1 0 0,1 0 0,0 0 0,0 1 0,0-1 0,0 1 0,0 0 1,0-1-1,0 1 0,1 1 0,-1-1 0,-3 4 0,-1 15-5834,7-6-1757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4:14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593 0 6675,'0'0'8879,"-6"26"-5027,-37 247-358,8-47-2063,-193 1138 98,110-752-1855,108-565 1,-29 83-1,39-128 203,-1 0-1,1 0 0,-1 0 1,0 0-1,0 0 0,0 0 1,0 0-1,0 0 0,-1 0 1,1-1-1,0 1 0,-1 0 1,1-1-1,-1 1 0,0-1 1,1 0-1,-1 1 0,0-1 1,0 0-1,-4 2 0,4-3-54,1-1-1,-1 1 0,0-1 1,1 1-1,-1-1 0,1 0 0,-1 1 1,1-1-1,-1 0 0,1 0 1,-1 0-1,1 0 0,0 0 1,0 0-1,-1-1 0,1 1 0,0 0 1,0-1-1,0 1 0,0 0 1,1-1-1,-1 1 0,0-1 0,1 0 1,-1 1-1,0-3 0,-8-20-578,0 1 0,2-1 0,1 0 0,1-1-1,-3-32 1,3-35 2212,4-2 4587,1 77-4338,0 15-1538,1 1 0,-1-1 0,1 0 0,-1 1 0,1-1 0,0 0 0,-1 1 0,1-1 0,0 1 0,0-1-1,0 1 1,0-1 0,1 1 0,-1 0 0,0-1 0,1 1 0,-1 0 0,0 0 0,1 0 0,-1 0 0,1 0-1,0 1 1,-1-1 0,1 0 0,0 1 0,-1-1 0,3 0 0,54-10 937,-54 11-977,83-7-32,108 7 0,-79 2-9211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9:26:0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0 302 10021,'0'0'9769,"22"6"-9470,72 17-133,-89-22-158,-1-1 0,1 1 1,0-1-1,0 0 0,-1-1 1,1 1-1,0-1 0,-1 0 1,1 0-1,0 0 0,-1-1 1,1 1-1,-1-1 0,0 0 1,0 0-1,1-1 1,-2 1-1,1-1 0,0 0 1,0 0-1,-1-1 0,0 1 1,1-1-1,-1 1 0,-1-1 1,1 0-1,3-6 0,4-3 1,6-7 30,-1-1-1,0 0 1,-2-1 0,0 0-1,-2-1 1,-1-1-1,0 0 1,6-27-1,-11 20 1509,-18 49 650,3-2-2574,-1 2 448,0 1 1,2 0-1,0 1 0,2 0 1,0 0-1,-6 30 0,7-13-67,2 2-1,-1 63 1,5-97-16,0 0 0,0 0-1,1 0 1,-1 0 0,1 0 0,0 0 0,1 0 0,-1 0 0,1 0 0,0 0 0,0 0 0,0-1 0,1 1 0,0-1 0,0 0 0,5 7 0,-3-7-25,0 0 0,0-1 1,0 0-1,0 0 0,0 0 1,0-1-1,1 0 0,-1 0 1,1 0-1,0 0 0,-1-1 1,1 0-1,0-1 0,7 1 1,-1 1-30,0-1 0,0-1 0,0 0 1,0 0-1,-1-2 0,1 1 1,0-1-1,0-1 0,-1 0 0,1-1 1,-1 0-1,0 0 0,0-2 1,-1 1-1,0-1 0,0-1 0,0 1 1,17-17-1,-10 5 84,0-1 1,-2-1-1,21-33 0,22-28 147,-57 80-145,0 0 1,-1 0-1,1 0 1,0 0-1,0 0 1,0 0 0,0 1-1,0-1 1,0 0-1,0 0 1,0 1 0,1-1-1,-1 1 1,0-1-1,0 1 1,0-1 0,1 1-1,-1 0 1,0 0-1,0-1 1,1 1 0,-1 0-1,0 0 1,1 0-1,-1 0 1,0 1-1,0-1 1,1 0 0,-1 0-1,0 1 1,0-1-1,1 1 1,-1-1 0,0 1-1,0 0 1,0-1-1,0 1 1,0 0 0,0 0-1,0-1 1,0 1-1,0 0 1,0 0 0,-1 0-1,2 2 1,5 6 157,0 1 0,-1 1 0,0-1 0,5 14 0,2 2-121,-10-22-60,-1 0 0,1 0 1,1 0-1,-1 0 1,0-1-1,1 1 0,0-1 1,0 0-1,0 0 1,0 0-1,0-1 0,1 1 1,-1-1-1,1 0 0,7 2 1,-8-3-46,1 0 0,-1-1 0,0 0 0,0 0 0,0 0 0,0-1 0,0 1 0,0-1 0,0 0 1,0 0-1,0 0 0,0-1 0,0 1 0,-1-1 0,1 0 0,0 0 0,-1 0 0,0-1 0,6-4 0,11-12-639,34-41 1,-35 37 264,2 0 0,30-26 0,-45 44 426,0 0 1,1 0-1,-1 1 1,1 0-1,0 0 0,0 1 1,0 0-1,1 0 1,-1 1-1,1 0 1,-1 0-1,1 1 1,14-1-1,-18 2 90,-1 0 0,0 1 0,1-1 0,-1 1 0,0 0 0,0 0 0,0 1 0,0-1 0,0 0 0,0 1 0,0 0 0,0 0 0,-1 0 0,1 0 0,-1 0 0,1 0 0,-1 1 0,0-1 0,0 1 0,0-1 0,0 1 0,0 0 0,1 3 0,5 11 288,-1 0-1,0 0 1,5 21 0,8 18 314,-19-54-697,0 0 0,0 1-1,1-1 1,-1 0-1,1 1 1,-1-1 0,1 0-1,0 0 1,0 0-1,0 0 1,0-1-1,0 1 1,3 2 0,14-1-5358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9:26:06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50 436 13574,'0'0'7009,"28"3"-6937,-2 1-134,0-2-1,42-1 1,-62-2 19,-1 0 0,1-1 0,-1 0 0,1 0 0,-1 0 0,0-1 0,0 0 0,0 0 0,0 0 0,0-1 0,-1 1 1,1-1-1,-1 0 0,0-1 0,0 1 0,-1-1 0,1 1 0,-1-1 0,5-10 0,2 0-101,5-7 92,-1 0-1,-1-1 1,-1 0 0,11-32 0,-18 42 202,-1 0 0,-1 0 1,0 0-1,-1-1 1,0 1-1,-1-1 1,-1 0-1,0 1 1,-4-28-1,3 39-89,1 0-1,-1 0 1,0 0 0,0 0 0,1 0-1,-1 0 1,-1 0 0,1 0-1,0 0 1,0 1 0,-1-1-1,1 0 1,-1 1 0,1-1-1,-1 1 1,0-1 0,1 1-1,-5-2 1,1 1 29,0-1-1,0 1 1,0 1 0,-1-1-1,1 1 1,-1 0-1,-6-1 1,-4 1 81,0 1 0,0 0-1,1 2 1,-25 4 0,27-3-212,1 2-1,0 0 1,0 0 0,0 1 0,1 0-1,0 1 1,0 1 0,1 0-1,0 0 1,0 1 0,0 0-1,2 0 1,-1 1 0,1 1 0,0-1-1,1 1 1,1 0 0,-1 1-1,2 0 1,0 0 0,0 0-1,1 0 1,1 1 0,0 0-1,0 0 1,-1 24 0,4-29-89,0 4-275,0 0 1,1 0-1,0 0 0,4 20 1,-4-29 285,1 0 1,-1 1 0,1-1 0,-1 0 0,1 0 0,0 0-1,0 0 1,0 0 0,0-1 0,1 1 0,-1 0 0,1-1-1,0 0 1,0 0 0,-1 0 0,1 0 0,1 0 0,-1-1-1,4 2 1,10 3-646,1-2 1,0 0-1,0-1 1,1-1-1,-1-1 0,1 0 1,-1-2-1,34-4 0,24 1 2160,-72 4-1146,0 0 0,0 1 0,0 0 1,0-1-1,0 1 0,0 1 0,0-1 0,0 1 0,-1-1 0,1 1 1,-1 0-1,1 0 0,-1 1 0,1-1 0,-1 1 0,0-1 0,0 1 1,-1 0-1,1 0 0,-1 0 0,1 1 0,-1-1 0,3 6 1,3 7 498,-1 1 1,0 0 0,8 34-1,-14-46-632,35 183 2875,0-1-2345,-29-166-700,-3-19-419,-1-35-511,-3 4 693,1-27 79,-2 0 0,-3 1 0,-17-89 1,-1 55 394,-19-173 0,29 209-1409,12 59-3038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9:26:08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7411,'0'0'14498,"0"5"-13127,3 29-757,1 0-1,2 0 1,1-1-1,2 0 1,1 0 0,2-1-1,26 53 1,-35-79-623,1 0-1,0-1 1,0 0 0,0 1-1,1-2 1,-1 1 0,1 0-1,1-1 1,-1 0 0,0 0-1,1-1 1,0 1 0,0-1-1,0 0 1,0-1 0,0 1-1,1-1 1,-1-1-1,1 1 1,-1-1 0,1 0-1,0-1 1,-1 1 0,1-1-1,9-2 1,-12 2 5,0-1 0,0 0 0,0-1 0,0 1 0,0-1 0,0 0 0,0 0 0,0 0 0,-1 0 0,1 0 0,-1-1 0,1 0 0,-1 0 0,0 0 0,0 0 0,0 0 0,-1 0 0,1-1 0,-1 0 0,0 1 0,0-1 0,3-6 0,3-10 62,0 1 0,-1-1-1,5-26 1,-6 14-8,-2 0 0,-2 0 0,-1-50 0,-1 49 121,0 33-35,-1 20 288,-3 5-380,2 0-1,1 0 1,1 1-1,2-1 1,7 42 0,-8-61-80,0 0 1,0 0 0,1 0-1,0-1 1,0 1 0,1-1 0,-1 1-1,1-1 1,0 0 0,1 0-1,-1 0 1,1-1 0,0 1 0,0-1-1,0 0 1,1 0 0,0 0-1,0-1 1,0 0 0,0 0-1,0 0 1,0 0 0,1-1 0,-1 0-1,1 0 1,0 0 0,0-1-1,-1 0 1,1 0 0,10 0 0,-11 0 8,0-1 1,-1 0 0,1 0-1,0-1 1,0 0-1,0 1 1,-1-1 0,1-1-1,0 1 1,-1-1 0,1 0-1,-1 0 1,1 0 0,-1-1-1,5-3 1,-4 1 3,0 0 0,-1 0 0,0 0 0,0 0-1,-1-1 1,1 0 0,-1 1 0,0-1 0,-1 0 0,0-1 0,2-6 0,3-14 50,-3-1 0,0 0 0,-1 0 0,-2 1 0,-4-44 0,2 8 32,1 61 240,0 21 56,0-3-317,-1 12 2,2 0 1,0 0-1,2 0 0,11 47 1,-12-69-75,-1 0-1,1-1 1,0 1 0,1 0-1,0-1 1,0 0 0,0 1-1,0-1 1,1 0 0,0-1 0,0 1-1,0-1 1,0 1 0,1-1-1,0 0 1,0-1 0,0 1-1,0-1 1,0 0 0,1-1-1,-1 1 1,1-1 0,0 0 0,0 0-1,0-1 1,0 0 0,12 1-1,-12-1-61,0-1 1,0 1-1,0-2 0,1 1 0,-1-1 0,0 0 0,0 0 0,0 0 0,0-1 0,0 0 1,0 0-1,-1-1 0,1 0 0,-1 1 0,6-5 0,-5 1 30,0 1 0,-1-1 1,0 0-1,0 0 0,0 0 0,-1-1 1,0 0-1,0 0 0,-1 0 0,0 0 0,4-12 1,-2-3 57,0 0 0,-1-1 1,-2 0-1,0 0 1,-2-27-1,0 48 504,6 28 646,-6-19-1167,1 1-1,0-1 0,1 1 0,0-1 1,0 1-1,0-1 0,1 0 1,0 0-1,1 0 0,-1 0 1,1-1-1,1 0 0,-1 1 0,1-1 1,0-1-1,0 1 0,1-1 1,0 0-1,0 0 0,0-1 0,0 0 1,1 0-1,-1 0 0,1-1 1,0 0-1,0 0 0,1 0 0,-1-1 1,0 0-1,1-1 0,0 0 1,14 1-1,-17-2 9,-1 0 1,1 0-1,-1 0 1,1-1-1,-1 0 1,1 1-1,-1-1 1,0-1 0,1 1-1,-1-1 1,0 1-1,0-1 1,0-1-1,0 1 1,0 0-1,-1-1 1,1 0-1,-1 0 1,1 0-1,-1 0 1,0-1-1,-1 1 1,1-1-1,0 1 1,-1-1-1,0 0 1,0 0-1,0 0 1,0 0-1,-1-1 1,1 1-1,0-5 1,0 0 27,1 0 1,-2-1-1,1 1 1,-1 0-1,0-1 0,-1 1 1,0-1-1,-1 1 1,0-1-1,0 1 1,-1 0-1,0-1 1,-4-8-1,4 13-3,-1-1-1,0 0 1,0 1 0,-1 0-1,1 0 1,-1 0-1,0 0 1,0 0 0,-1 1-1,0 0 1,1 0-1,-1 0 1,-1 0 0,1 1-1,0 0 1,-1 0-1,0 1 1,0-1 0,1 1-1,-9-2 1,7 2-11,1 1 1,-1-1 0,0 1-1,1 0 1,-1 1 0,0 0-1,1 0 1,-1 0 0,0 1-1,1-1 1,-1 2 0,-10 2-1,12-1-22,0-1 0,1 1 0,-1 0-1,0 1 1,1-1 0,0 1-1,0 0 1,0 0 0,0 0 0,0 0-1,1 1 1,0 0 0,0-1 0,0 1-1,-2 6 1,-1 5-49,0 1-1,0 0 1,2 0-1,0 0 1,1 0-1,1 1 1,0 0-1,2-1 1,0 1-1,2 19 1,-1-32 15,-1 0 1,1 1-1,0-1 0,0 1 1,1-1-1,0 0 0,0 0 1,0 0-1,0 0 0,1 0 1,0-1-1,0 1 1,0-1-1,0 1 0,1-1 1,0 0-1,0-1 0,0 1 1,0-1-1,0 1 0,1-1 1,0-1-1,8 5 0,-3-3-52,-1 0 0,1-1-1,0-1 1,0 0 0,0 0 0,1-1-1,-1 0 1,0 0 0,1-1-1,-1-1 1,0 0 0,11-2-1,-16 1 106,1 0-1,-1-1 1,0 1-1,1-1 1,-1 0-1,-1-1 1,1 1-1,0-1 1,-1 0-1,1 0 1,-1 0 0,-1-1-1,1 0 1,0 1-1,-1-1 1,0 0-1,0-1 1,-1 1-1,4-11 1,4-9 128,-1 0 0,9-51 1,-16 70-32,-1 0 1,1 1-1,1 0 1,-1-1-1,1 1 1,4-7 0,-7 12-58,1-1 0,-1 0 0,0 0 0,1 1 0,-1-1 0,1 0 0,-1 1 0,1-1 0,-1 0 0,1 1 0,0-1 0,-1 1 0,1-1 0,0 1 0,-1-1 0,1 1 0,0 0 0,0-1 0,-1 1 0,1 0 0,0 0 0,0-1 0,0 1 0,0 0 0,-1 0 0,1 0 0,0 0 0,0 0 0,0 0 0,0 0 0,-1 0 0,1 0 0,0 1 0,0-1 0,0 0 0,-1 0 0,1 1 0,0-1 0,0 1 0,-1-1 0,1 0 0,0 1 0,-1-1 0,1 1 0,0 0 0,-1-1 0,1 1 0,-1-1 0,1 1 0,-1 0 0,1 0 0,-1-1 0,0 1 0,1 0 0,-1 1 0,8 14 277,0 0 1,7 26 0,-7-19-224,0 0 1,13 23-1,-18-42-93,-1 1 1,1-1-1,0 0 1,0 0-1,0 0 0,0 0 1,1 0-1,0-1 0,-1 1 1,1-1-1,1 0 0,-1-1 1,0 1-1,1-1 0,5 3 1,-7-4-20,0 0 0,0 0 1,0-1-1,0 0 0,0 1 1,0-1-1,0 0 0,0 0 1,0-1-1,0 1 0,0 0 1,0-1-1,0 0 0,0 0 1,-1 0-1,1 0 0,0 0 1,0-1-1,-1 1 0,1-1 1,-1 1-1,1-1 0,-1 0 0,0 0 1,4-4-1,3-5 25,-1 0 1,-1-1-1,1 0 0,7-18 0,0 3-21,-1 1 60,-6 10-39,1 1-1,0 0 0,1 0 1,18-20-1,-25 32 52,0 0-1,0 0 1,1 0-1,-1 1 1,1-1-1,-1 1 1,1 0-1,0 0 0,0 0 1,0 1-1,0-1 1,0 1-1,0 0 1,0 0-1,1 0 1,-1 1-1,0-1 1,0 1-1,1 0 0,-1 1 1,0-1-1,0 1 1,1-1-1,4 3 1,-5-1 1,1 0 1,0 1-1,0 0 1,-1 0 0,0 0-1,0 1 1,0-1-1,0 1 1,0 0-1,-1 0 1,1 0-1,-1 1 1,0-1 0,3 8-1,29 32-75,-33-42-29,1 1 0,-1-1 0,1-1 0,0 1 0,0 0 0,0-1 0,0 1 0,0-1 0,0 0 0,0 0 0,0 0 0,0-1 0,0 1 0,1-1 0,4 1 0,25-2-327,-21 0 429,1 1 1,-1 0 0,21 4-1,-29-3 9,0 0-1,1 0 1,-1 1-1,0-1 1,0 1-1,-1 0 1,1 1-1,0-1 1,-1 0-1,1 1 1,-1 0-1,0 0 0,0 0 1,3 4-1,-3-4-236,-1 0 206,1 1 0,0-1-1,0 1 1,0-1 0,1 0-1,-1 0 1,6 3 0,8-2-4051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9:26:08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6083,'0'0'16757,"-5"39"-15522,-62 453 1225,26 94-2338,36-196-3555,8-339 2427,0-7-5301,-3-56 433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9:26:08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12278,'0'0'11351,"26"17"-10652,88 53-896,-103-64-103,0-1 0,0 0-1,0-1 1,1 0 0,0-1 0,0 0 0,0-1-1,14 1 1,21 4-1464,-37-5 1536,0 1 0,0 0-1,0 0 1,0 1 0,15 8 0,-22-9 312,1 0-1,-1 0 1,1 0 0,-1 0 0,0 0-1,0 1 1,0-1 0,0 1-1,-1 0 1,0 0 0,0 0 0,0 0-1,0 0 1,0 0 0,1 7 0,7 36 1262,-10-38-1163,1-1 1,0 0-1,1 0 0,0-1 0,0 1 0,1 0 0,0-1 1,0 1-1,1-1 0,0 0 0,0 0 0,0 0 1,10 9-1,-11-13-185,1-1 1,0 0-1,-1-1 1,1 1-1,0-1 0,0 1 1,0-1-1,0 0 1,1-1-1,-1 1 1,0-1-1,0 0 0,0 0 1,0 0-1,1 0 1,4-2-1,-2 1-22,0 0 1,0-1-1,0 0 0,0 0 1,-1 0-1,1-1 0,-1 0 0,9-6 1,-3 0 38,0-2 1,-1 1-1,-1-2 1,0 1 0,0-1-1,-1-1 1,-1 1-1,0-2 1,0 1-1,6-19 1,-9 20 199,-1 0 1,0 0-1,-1 0 0,0 0 0,-1-1 0,0 1 1,-1-1-1,-1 0 0,0 1 0,0-1 1,-1 1-1,-6-26 0,5 32-97,-1 0 0,0 0 0,0 0 0,0 1 0,0-1 0,-1 1 0,0-1 0,-1 1-1,1 0 1,-1 1 0,0-1 0,0 1 0,0 0 0,0 0 0,-1 1 0,0-1 0,1 1 0,-11-3 0,6 2-56,0 1 0,0 0 1,0 0-1,0 1 0,-1 0 0,1 1 1,-1 0-1,1 1 0,-1 0 1,1 1-1,-12 1 0,19-1-64,0 0 0,0 0 0,-1 0-1,1 0 1,0 0 0,0 1 0,0-1 0,0 1 0,1 0-1,-1 0 1,0 0 0,1 0 0,-1 0 0,1 1 0,0-1-1,-1 1 1,1 0 0,1 0 0,-4 4 0,3-2-38,0 1 0,0-1 1,0 1-1,1-1 0,0 1 0,0 0 1,0 0-1,1-1 0,0 1 1,1 11-1,-1-15 12,1 0 1,-1 0 0,1 0-1,-1 0 1,1 0 0,0 0-1,0 0 1,0 0 0,0 0-1,0 0 1,1-1-1,-1 1 1,0 0 0,1-1-1,-1 1 1,1-1 0,0 1-1,3 1 1,1 0-67,0 1 0,0-1 1,0-1-1,1 1 0,-1-1 0,8 1 0,11 1-651,1 0-1,32-1 0,-56-3 646,202 1-9085,-178-4 4865,-13-6-1794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9:26:32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0 654 11045,'0'0'11824,"17"0"-10767,511-17 2870,844-149-2078,-508 79-1442,114-17-182,-554 29-200,468-68 11,-878 141-46,312-44-535,-321 45 309,-5 1 268,1 0 0,-1 1-1,1-1 1,-1 0 0,1 0-1,0 0 1,-1 0 0,1-1-1,-1 1 1,0 0 0,1 0-1,-1 0 1,1 0 0,-1 0-1,1-1 1,-1 1 0,1 0-1,-1 0 1,1-1 0,-1 1-1,0 0 1,1-1 0,-1 1-1,0 0 1,1-1 0,-1 1-1,0-1 1,1 1 0,-1-1-1,0 1 1,0 0 0,0-1-1,1 1 1,-1-2 0,5-2-3196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9:26:34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1062 4146,'0'0'6875,"-6"0"-6408,-20 2-315,25-3-137,0 1-1,0 0 1,0 0 0,0-1-1,0 1 1,0 0 0,0-1-1,0 1 1,0-1 0,0 0-1,0 1 1,1-1 0,-1 1-1,0-1 1,0 0 0,1 0-1,-1 0 1,0 1 0,1-1-1,-1 0 1,1 0 0,-1 0-1,1 0 1,-1 0 0,1 0-1,0 0 1,-1 0 0,1 0-1,0 0 1,0 0 0,0-2-1,-3-35 423,3 35-380,-7-167 3078,-41-233 0,44 380-2989,-1-25 456,-3 0 0,-1 1 0,-3 1 0,-2 0 1,-29-67-1,42 110-390,0-1 1,-1 1 0,0 0-1,0-1 1,0 1-1,0 0 1,0 0 0,-1 0-1,1 1 1,-1-1 0,0 0-1,0 1 1,0 0 0,0 0-1,0 0 1,0 0-1,-1 0 1,1 1 0,-6-3-1,8 5-175,0 0-1,0 0 0,0 1 0,0-1 1,0 0-1,0 0 0,1 0 1,-1 1-1,0-1 0,1 0 0,-1 1 1,1-1-1,-1 0 0,1 1 1,0-1-1,-1 1 0,1-1 0,0 1 1,0-1-1,0 1 0,0-1 1,0 2-1,0 4 55,-8 102 372,13 215 0,9-184-282,34 142 1,-20-134-169,100 471-73,-51-261-64,-70-325 119,-3-19-11,-1-1 0,-1 1 0,2 21 0,-4-33-257,0-18-2165,0 2 405,-1 0 0,0 0 0,-5-20 0,-5-4-4554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9:26:3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153 419 11557,'-23'-3'3386,"-6"-3"-2092,11 3-21,0 0 0,0 1 1,-29 0-1,58-4 2871,14-7-4065,472-121 3423,-374 106-3165,-36 7-132,397-88 270,1 30-467,-294 69-688,-183 10 486,0 1 1,0-1-1,0 1 0,0 1 1,-1 0-1,13 4 0,-18-6 28,-1 1 0,1-1 0,0 1 0,-1 0-1,0 0 1,1-1 0,-1 1 0,1 0 0,-1 0-1,0 0 1,1 1 0,-1-1 0,0 0 0,0 0-1,0 1 1,0-1 0,0 1 0,-1-1 0,1 0 0,0 1-1,0 0 1,-1-1 0,1 1 0,-1-1 0,0 1-1,1 0 1,-1-1 0,0 1 0,0 0 0,0-1-1,0 1 1,0 0 0,-1-1 0,1 1 0,0 0 0,-2 2-1,-13 25-6329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9:26:3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0 440 1008,'0'0'23657,"14"16"-22585,-11-12-1009,16 19 268,-2 0 0,0 2 0,-1 0 0,17 36 0,-15-15 4,-2 0-1,-2 2 1,9 52 0,11 151 268,-34-230-527,0-21-76,0 0 0,0 0 1,0 0-1,0 0 0,0 0 0,0 0 0,0 1 0,0-1 1,0 0-1,-1 0 0,1 0 0,0 0 0,0 0 1,0 0-1,0 0 0,0 0 0,0 0 0,0 0 1,0 0-1,0 1 0,0-1 0,0 0 0,-1 0 0,1 0 1,0 0-1,0 0 0,0 0 0,0 0 0,0 0 1,0 0-1,0 0 0,0 0 0,-1 0 0,1 0 1,0 0-1,0 0 0,0 0 0,0 0 0,0 0 0,0 0 1,0 0-1,0 0 0,-1 0 0,1 0 0,0-1 1,0 1-1,0 0 0,0 0 0,0 0 0,0 0 1,0 0-1,0 0 0,0 0 0,0 0 0,0 0 0,0 0 1,-1 0-1,1 0 0,0-1 0,0 1 0,0 0 1,0 0-1,0 0 0,0 0 0,0 0 0,0 0 1,0-1-1,-16-31-66,12 21 46,-18-46-45,3-1 1,2-1-1,3 0 0,2-1 0,3-1 0,-2-121 1,9 120 60,3-156 6,1 197 9,0-1-1,2 1 1,0 0-1,2 0 1,0 1-1,2-1 1,16-33-1,-21 49 5,0 0-1,0 0 0,1 0 0,0 0 1,0 1-1,0-1 0,1 1 0,-1 0 0,1 0 1,0 1-1,0-1 0,10-4 0,-11 7-2,-1-1 0,1 1 0,0 0 0,0 1 0,-1-1 0,1 0 0,0 1 0,0 0 0,0 0 0,0 0 0,0 1 0,-1-1 0,1 1 0,0 0 0,0 0 0,0 0 0,-1 1 0,1-1 0,-1 1 0,1 0 0,3 2-1,2 3 29,0 0-1,0 1 0,-1 0 0,0 1 1,-1 0-1,1 0 0,-2 1 0,1-1 1,-2 1-1,7 14 0,0 2 81,-2 1-1,0-1 1,6 35-1,-12-41-53,0 0-1,-1 1 1,-1-1-1,-1 40 0,-2-52-57,0 0-1,0-1 1,0 1-1,-1 0 0,-1-1 1,1 1-1,-1-1 1,0 0-1,-1 0 0,1 0 1,-1-1-1,-1 1 1,1-1-1,-1 0 0,-11 10 1,0-2-37,-2-2 1,-20 12 0,24-16-48,0 1 1,0 1 0,1 0 0,0 0 0,-13 15 0,23-21 68,1 0 1,0 0 0,0 0 0,0 0 0,0 1 0,1-1 0,0 0 0,-1 1 0,2-1 0,-1 1 0,0 0 0,1-1 0,0 1-1,0 0 1,1-1 0,-1 1 0,2 5 0,0 1-4,0 0 0,1 0-1,1-1 1,0 1 0,9 18 0,3-3 8,1-1 1,0 0 0,2-2-1,1 0 1,1-1 0,1-1-1,0-1 1,2-1 0,46 28-1,-59-42-12,0 0-1,0-1 0,0 0 0,1-1 0,-1 0 0,22 2 0,-28-5 3,0 1-1,0-1 1,1 0-1,-1 0 0,0 0 1,0-1-1,1 0 1,-1 0-1,0 0 0,0 0 1,0-1-1,0 0 1,0 0-1,-1-1 0,1 1 1,-1-1-1,5-3 1,0-3-172,-1 0 1,-1 0-1,0 0 1,0-1 0,-1-1-1,0 1 1,0-1-1,-1 0 1,-1 0 0,0 0-1,3-14 1,2-27-4170,-6-2-4877,-3 38-1342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9:26:35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13446,'0'0'11317,"-3"24"-9708,-8 188 345,11-167-1683,1 1-1,3-1 1,12 62-1,-7-69-205,2 1 1,2-2-1,28 60 0,-37-87-57,1-1-1,0 0 1,1 0-1,0-1 1,0 1 0,1-1-1,0 0 1,0-1 0,1 0-1,0 0 1,0-1 0,1 0-1,0 0 1,0-1-1,0 0 1,1-1 0,0 0-1,-1 0 1,12 2 0,-11-4-10,1 0 1,0-1 0,0 0-1,-1-1 1,1 0-1,0-1 1,0 0 0,-1-1-1,1 0 1,-1-1-1,1 0 1,-1 0 0,0-1-1,12-6 1,-10 1-1,1 1-1,-1-2 1,-1 1-1,1-2 1,-2 1-1,1-1 1,-2-1-1,1 0 1,11-21-1,-7 8 7,0 0 0,-2-1 0,-1 0 0,-2-1 0,0 0 0,8-44 0,-10 27 11,-2 0 0,-2 0 0,-4-67 0,0 102 3,0 1 0,-1 0 0,1 0 0,-2-1 0,1 1 0,-1 1 0,-6-13 0,8 18-138,0 0 1,0 0-1,0 0 0,0 0 1,0 1-1,0-1 0,-1 0 1,1 1-1,0-1 0,-1 1 1,1-1-1,-1 1 0,0 0 1,0-1-1,1 1 0,-1 0 1,0 0-1,0 0 1,0 1-1,0-1 0,0 0 1,0 1-1,0-1 0,0 1 1,0 0-1,0 0 0,-1 0 1,1 0-1,0 0 0,0 0 1,0 0-1,0 1 0,-3 0 1,0 7-4619,0 12-3162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4:14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8276,'0'0'14310,"12"161"-12341,-6-110-944,7-6-625,6-11-400,-7-12-208,7-13-929,6-9-1344,-19 0-2209,0-14-3874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9:26:36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622 756 8516,'0'0'10946,"4"26"-8409,-1-1-1871,-1 1-1,-1 31 0,-2-53-570,0-1 0,0 1 1,0 0-1,0 0 0,-1-1 0,1 1 0,-1-1 1,0 1-1,0-1 0,0 0 0,-1 0 0,1 0 1,-1 0-1,1 0 0,-1 0 0,0-1 0,0 0 1,-1 1-1,1-1 0,0 0 0,-1 0 0,1-1 1,-1 1-1,1-1 0,-1 0 0,0 0 0,-6 1 1,2 1 74,-9 2-39,1 0-1,-1-2 1,0 0 0,0 0-1,0-2 1,0 0 0,0-1-1,-1-1 1,-24-4 0,29 3-119,0-1 1,0 0-1,1-1 1,-1-1-1,1 0 1,0-1 0,1 0-1,-1 0 1,1-2-1,0 1 1,1-1-1,-17-17 1,11 6-11,1 0-1,1-1 1,0-1-1,2 0 1,0-1 0,2 0-1,0-1 1,2 0-1,-11-44 1,8 13 9,3-1-1,3 1 1,1-73 0,4 109 19,1 1 1,1 0-1,0 0 0,2 0 1,0 1-1,0-1 1,2 1-1,0 0 1,1 0-1,1 1 1,12-21-1,-13 27 25,0-1 0,0 1 0,1 0 0,1 0 0,-1 1 0,1 0 0,1 0-1,-1 1 1,1 1 0,1-1 0,-1 2 0,1-1 0,0 2 0,0-1 0,0 1 0,24-4 0,-21 5 6,0 1 0,0 1 0,1 0 0,-1 1 0,0 0 0,0 1 0,1 1 1,-1 0-1,0 1 0,14 5 0,-22-6-12,-1 1 1,1 0-1,-1 0 1,1 0-1,-1 1 1,0 0-1,0 0 1,-1 0 0,1 1-1,-1-1 1,0 1-1,0 0 1,-1 0-1,1 1 1,-1-1-1,0 1 1,-1 0-1,1-1 1,-1 1-1,0 0 1,-1 0 0,1 1-1,-1-1 1,0 10-1,0-8-14,0 0 1,-1 0-1,0 0 0,0 1 0,0-1 0,-1 0 1,-1 0-1,1 0 0,-1 0 0,-1-1 0,0 1 1,0 0-1,0-1 0,-1 0 0,-6 11 1,0-7-39,1-1 1,-2 1 0,1-2 0,-1 1 0,-1-2 0,0 1 0,0-2-1,-14 8 1,-25 10-551,0-2 0,-66 21-1,-25-6-3468,114-34-930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9:26:39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2657,'0'0'2188,"0"21"-1828,0 65-224,-1-81-180,1 0 0,0 0-1,1 0 1,-1 0 0,1 0 0,0 0-1,3 9 1,-4-13 38,1 0-1,0 0 1,0 0 0,0 0-1,0 0 1,0 0 0,0 0-1,0-1 1,0 1 0,0 0-1,1-1 1,-1 1 0,0-1-1,0 1 1,1-1 0,-1 0-1,0 0 1,1 1 0,-1-1 0,0 0-1,0 0 1,1 0 0,-1 0-1,2-1 1,-2 1 40,0 0 1,0-1 0,0 1-1,0 0 1,0-1-1,-1 1 1,1-1 0,0 1-1,0-1 1,0 0-1,-1 1 1,1-1 0,0 0-1,-1 1 1,1-1-1,-1 0 1,2-1 0,-2 1-34,1 0 1,-1 0-1,1 0 1,0 0 0,-1 0-1,1 1 1,0-1 0,0 0-1,-1 1 1,1-1-1,0 0 1,0 1 0,0-1-1,0 1 1,11-5 10430,2 3-5985,30-4-860,-44 6-3526,269-7 4803,-69 5-3824,185-44 64,-188 17-466,-177 27-417,-45 3-108,-176 1-166,-248-6-721,409 1 621,-39-9 1,41 5-40,-59-3 0,155 33-824,-36-21-358,-1 0 1,0-2 0,0 0-1,38-6 1,-49 0-2787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9:26:39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1 13606,'0'0'12550,"-15"19"-11184,-249 307 1515,258-318-2844,-74 97 289,73-95-301,1 0 0,1 0 0,-1 1 1,2-1-1,0 1 0,0 0 0,1 1 1,-4 20-1,7-30-26,0 0 0,0 0 0,0 0 0,0 0 0,0 0 0,1 0 0,-1 0 0,0 0 0,1 0 0,0 0 0,-1 0 0,1 0 0,0 0 0,0-1 0,0 1 0,0 0 0,1-1 0,-1 1 0,0-1 0,1 1 1,-1-1-1,0 1 0,1-1 0,0 0 0,-1 0 0,1 0 0,0 0 0,0 0 0,0 0 0,2 1 0,7 1-24,-1-1 0,0 1 1,1-2-1,17 2 0,-21-3 13,520 3-56,-245-9-56,-247 5-14,-24 0-76,-1 0 0,1 1 0,-1 0 0,1 1 0,-1 0 0,1 1 0,-1 0-1,16 5 1,-26-7 104,7 6-1887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9:26:41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582 442 10117,'0'0'12000,"-6"2"-10685,-12 5-463,32-6 138,53-6 249,126-12 157,0 9-1,209 18 0,-361-8-1331,1 2 0,-1 3 0,0 0 1,65 23-1,-123-26 125,-21 0-205,-94-3-603,1-5 0,-202-33 0,-173-22-2209,503 59 2718,1 0 0,0 0-1,-1-1 1,1 1 0,0 0-1,-1-1 1,1 0 0,0 1 0,0-1-1,0 0 1,-1 0 0,-1-2-1,3 2-45,0-1 0,0 1 0,0 0-1,0-1 1,1 1 0,-1-1 0,1 1-1,-1-1 1,1 1 0,-1-1 0,1 1-1,0-1 1,0 0 0,0 1 0,0-1 0,0-2-1,1 3 153,-1 0-1,1 0 1,-1 1-1,1-1 0,-1 0 1,1 1-1,0-1 1,-1 0-1,1 1 0,0-1 1,0 1-1,-1-1 1,1 1-1,0-1 0,0 1 1,0 0-1,0-1 1,-1 1-1,1 0 1,0 0-1,0-1 0,0 1 1,0 0-1,0 0 1,0 0-1,0 0 0,0 0 1,1 1-1,37-1 1054,-28 0 146,-10 0-771,1 7 3908,-1-7-4312,-1 1 0,1 0-1,-1 0 1,1 0-1,-1 0 1,0 0-1,0 0 1,1 0-1,-1 0 1,0 0 0,0 0-1,0 0 1,0 0-1,0 0 1,0 0-1,0 0 1,-1 0 0,1 0-1,0 0 1,0 0-1,-1-1 1,1 1-1,-1 0 1,1 0 0,0 0-1,-2 1 1,-5 7 32,0-1 0,-1 0 0,0 0-1,0-1 1,-1 1 0,-13 7 0,-65 36 64,61-37-83,-31 17 63,-1-3 0,-1-3 0,-72 21 0,123-43 355,15-4-349,19-13-68,95-138 143,-62 76 43,74-75-1,-75 96-126,4 3-1,121-81 1,-188 130 6,-14 3 98,-28 6 83,1 14-280,1 1-1,1 3 1,1 1-1,-51 39 1,34-23-14,-213 160-458,266-194 462,0 0 0,1 0 0,-1 0 0,1 1 0,-5 9 0,10-16 3,0 1 1,0-1 0,0 0 0,0 1 0,0-1 0,0 0 0,1 1 0,-1-1-1,0 1 1,1-1 0,0 1 0,-1 0 0,1-1 0,0 1 0,0-1-1,0 1 1,0 0 0,0-1 0,0 1 0,0 0 0,0-1 0,1 1-1,-1-1 1,1 1 0,-1-1 0,1 1 0,0-1 0,-1 1 0,1-1-1,0 1 1,0-1 0,0 0 0,0 0 0,0 1 0,0-1 0,0 0-1,3 1 1,12 6-20,1-2 0,0 0 0,1-1 0,-1-1 0,1 0 1,33 2-1,35 8 63,-57-7 20,0 2-1,28 13 0,-47-18-19,-1 1 1,1 0-1,-1 0 0,0 1 0,-1 0 1,1 1-1,-1 0 0,-1 0 1,10 11-1,-14-13-15,0 1 0,0 0 0,0 0 0,-1 0 0,0 0 0,0 1 0,-1-1 0,0 0 0,0 1 0,0 9 0,-1-9-4,1 1 0,0-1 0,0 0-1,0-1 1,1 1 0,0 0-1,4 8 1,-4-13-22,-1 0 0,0-1 0,1 1 0,-1-1 0,1 1 1,-1-1-1,1 0 0,-1 0 0,1 0 0,0 0 0,0 0 0,0 0 0,0 0 0,-1 0 0,1-1 0,0 1 0,0-1 1,3 1-1,40 2-121,-37-3 108,15-1-43,0-1 1,-1-1-1,1-1 1,-1-1 0,33-11-1,101-49-3007,-80 31-1732,-62 27-2924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4:15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67 12918,'0'0'7814,"4"-13"-6896,-2 7-757,8-32 413,-10 38-562,0 0 1,0-1-1,0 1 0,0 0 1,0-1-1,0 1 0,0 0 1,0-1-1,0 1 0,0 0 1,0-1-1,0 1 0,0 0 0,0-1 1,0 1-1,0 0 0,0-1 1,-1 1-1,1 0 0,0-1 1,0 1-1,0 0 0,-1 0 1,1-1-1,0 1 0,0 0 1,-1 0-1,1 0 0,0-1 0,0 1 1,-1 0-1,1 0 0,-1 0 1,-18 10 620,2 4-427,1 2-1,0 0 0,1 1 0,1 0 1,1 1-1,1 1 0,0 0 0,1 1 1,-11 29-1,12-22-161,0 0 1,2 1-1,2 0 1,0 0-1,2 1 1,-2 53-1,6-78-89,-1-1-1,1 1 1,1 0-1,-1-1 1,0 1 0,1-1-1,0 1 1,0-1-1,0 1 1,0-1-1,0 1 1,1-1 0,-1 0-1,1 0 1,0 0-1,0 0 1,0 0 0,4 4-1,-2-4-76,0-1-1,1 0 1,-1 0-1,0 0 1,1 0-1,-1-1 1,1 0 0,-1 0-1,1 0 1,-1 0-1,1-1 1,0 0-1,8 0 1,-5 0-39,0 0 0,0-1 0,-1 0 0,1 0 0,0-1 0,0 0 0,0 0 0,-1-1 0,1 0 0,11-7-1,-5 1-42,-1-1-1,0 0 0,-1-1 0,13-16 0,5-7 286,-1-1 0,30-50 0,-54 83 2460,-1 11-1433,5 20-569,-3-12-356,0 0 0,0 0 1,15 26-1,-17-38-190,0 1 0,0-1-1,0 0 1,1 0-1,-1 0 1,1 0 0,1-1-1,-1 0 1,0 0 0,1 0-1,0-1 1,0 0-1,12 5 1,-5-3-140,1-1-1,0-1 1,0 0 0,0-1-1,0 0 1,0-1 0,0-1-1,28-3 1,-33 2 105,0-1 0,0 0-1,-1 0 1,1-1 0,-1 0 0,1 0 0,-1-1 0,0 0 0,-1-1-1,1 0 1,-1 0 0,0 0 0,0-1 0,12-13 0,-11 8 95,0 0 0,-1-1 0,0 1 0,-1-1 0,0-1 0,-1 1 0,0-1 0,-1 0 0,-1 0 0,4-27 0,-6 31 8,0 0-1,0 0 0,-1 0 0,-1 0 0,1 0 1,-2 0-1,1 0 0,-1 1 0,0-1 0,-1 0 1,0 1-1,0-1 0,-1 1 0,0 0 1,0 0-1,-1 0 0,-6-7 0,2 6-45,0 1-1,0-1 0,-1 2 1,0-1-1,-1 1 0,0 1 1,0 0-1,0 0 0,-1 1 1,1 1-1,-1 0 0,0 1 1,0 0-1,-1 0 1,1 1-1,-1 1 0,1 0 1,-1 1-1,1 1 0,-15 1 1,25-2-29,1 1 1,-1-1-1,0 1 1,0-1-1,1 1 1,-1 0-1,0 0 1,1 0-1,-1 0 1,1 0-1,-1 0 1,1 0-1,-1 0 1,1 1 0,0-1-1,0 0 1,0 1-1,-1-1 1,1 1-1,1-1 1,-1 1-1,0 0 1,0-1-1,1 1 1,-1 0-1,0 0 1,1-1-1,0 1 1,-1 0-1,1 0 1,0 0-1,0 0 1,0-1-1,0 1 1,1 2-1,-1 0-1,1 0-1,-1 0 0,1 0 0,0-1 0,0 1 0,0-1 0,0 1 0,1 0 1,-1-1-1,1 0 0,0 1 0,0-1 0,0 0 0,1 0 0,-1 0 1,6 5-1,1-3 10,0 0 0,0 0 1,0-1-1,1 0 0,0-1 0,0 0 1,0-1-1,18 3 0,85 0-1231,-111-5 1178,0 1-78,0-1 0,0 0 0,0 0 0,0 0 0,0-1 0,-1 1 0,1 0 0,0-1 0,0 1 0,0-1 0,-1 1 0,1-1 0,0 0 0,-1 0 0,1 0 0,2-2 0,-3 2-268,0 0 0,0 0 0,-1 0-1,1-1 1,0 1 0,-1 0 0,1-1 0,-1 1-1,0-1 1,1 1 0,-1 0 0,0-1 0,0 1 0,0-1-1,0-1 1,0-15-8065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4:15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13 19849,'0'0'5747,"-137"-12"-10133,124 17-5091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4:16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4354,'0'0'21002,"-31"99"-25116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2:20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 18745,'0'0'9796,"-25"-12"-17255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4:17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15287,'0'0'4290,"194"53"-4450,-144-53-1025,-1 0-4337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4:3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1040 17272,'0'0'6555,"24"11"-6363,81 33-144,-98-42-43,1 0 0,0-1-1,0 0 1,0-1 0,0 0 0,0 0-1,0 0 1,0-1 0,0 0 0,0-1 0,0 0-1,0 0 1,13-7 0,-15 7 0,0-1 1,0 1-1,0 0 0,0 1 1,0-1-1,0 1 0,0 0 1,1 1-1,-1 0 0,0 0 0,0 0 1,1 1-1,-1-1 0,8 3 1,-11-1 13,0 0 1,0 0-1,0 1 1,0-1-1,0 1 0,-1-1 1,1 1-1,-1 0 1,0 0-1,1 0 1,-2 0-1,1 1 0,0-1 1,-1 0-1,1 1 1,-1-1-1,0 1 1,1 4-1,1 0 73,8 26 348,-2 0 0,-2 1 0,0-1 0,1 48 0,-5 147 691,-3-139-905,-1-90-227,1 0 0,0 0 0,0-1 1,0 1-1,0 0 0,0 0 1,0 0-1,0 0 0,-1 0 1,1 0-1,0 0 0,0 0 0,0 0 1,0 0-1,0 0 0,0 0 1,-1 0-1,1-1 0,0 1 0,0 0 1,0 0-1,0 0 0,0 0 1,-1 0-1,1 0 0,0 1 1,0-1-1,0 0 0,0 0 0,0 0 1,0 0-1,-1 0 0,1 0 1,0 0-1,0 0 0,0 0 1,0 0-1,0 0 0,0 0 0,-1 0 1,1 1-1,0-1 0,0 0 1,0 0-1,0 0 0,0 0 0,0 0 1,0 0-1,0 1 0,0-1 1,0 0-1,0 0 0,0 0 1,0 0-1,0 0 0,0 1 0,0-1 1,0 0-1,0 0 0,0 0 1,0 0-1,0 0 0,0 0 0,0 1 1,0-1-1,0 0 0,0 0 1,-7-9-75,0-7 11,2 0 1,-1-1-1,2 0 1,0 0-1,-2-34 1,1-94-242,2 2 73,0 40 20,17-168 0,-9 239 210,1 0 0,12-34 1,-14 54 14,0 0 1,1 0 0,0 1-1,1 0 1,0 0-1,1 0 1,0 1 0,12-14-1,-15 21 18,1-1 0,-1 1 0,0 1 0,1-1 0,-1 1 0,1-1-1,0 1 1,0 0 0,0 1 0,0-1 0,0 1 0,0 0 0,0 1 0,0-1-1,0 1 1,1 0 0,-1 0 0,0 0 0,0 1 0,10 2 0,-4 0 18,1 0 0,-1 1 1,0 0-1,0 1 0,-1 0 1,1 1-1,18 13 0,-8-2-26,0 0 0,-1 2-1,-1 0 1,-1 1-1,28 40 1,-38-47-7,0 1 0,-1 0-1,0 0 1,-1 1 0,-1-1 0,0 1 0,-1 0 0,0 1-1,-2-1 1,0 1 0,1 20 0,-3-20-11,0-3 18,0 0 0,0 0 0,-2 0 0,-4 22 0,5-31-17,-1 1-1,0-1 0,1 0 1,-2 0-1,1 0 0,0 0 1,-1-1-1,0 1 0,0-1 0,0 0 1,0 1-1,0-1 0,-1 0 1,1-1-1,-1 1 0,0-1 1,-6 3-1,-9 3-100,-1-1 0,-1-1 0,1-1 0,-1-1 0,1-1 0,-1-1-1,0 0 1,-38-3 0,45 1-300,103 0 341,177-4-1261,-257 3 1304,0-1 0,0 0 0,0-1-1,-1 0 1,1 0 0,-1-1 0,0 0-1,0 0 1,0-1 0,0 0 0,-1-1 0,0 0-1,0 0 1,0 0 0,-1-1 0,0 0 0,0 0-1,-1-1 1,0 1 0,8-16 0,2-6-7,-1-2 0,-1 0 0,-2 0 0,11-47 0,-13 33 100,-2 0 1,-2-1 0,0-73 0,-5 119-66,0 0 0,-1-1 0,1 1 0,0 0 1,0 0-1,0 0 0,0 0 0,0 0 0,-1 0 1,1 0-1,0-1 0,0 1 0,0 0 0,0 0 1,-1 0-1,1 0 0,0 0 0,0 0 1,0 0-1,0 0 0,-1 0 0,1 0 0,0 0 1,0 0-1,0 0 0,-1 0 0,1 0 0,0 0 1,0 0-1,0 0 0,0 1 0,0-1 0,-1 0 1,1 0-1,0 0 0,0 0 0,0 0 1,0 0-1,0 0 0,-1 1 0,1-1 0,0 0 1,0 0-1,0 0 0,0 0 0,0 0 0,0 1 1,0-1-1,0 0 0,-1 0 0,-6 13 49,1-1-1,0 1 0,0 0 1,1 0-1,1 1 1,0-1-1,1 1 0,-2 20 1,5-33-65,-7 37 13,1 0 0,3 0 1,1 1-1,2 0 0,7 64 0,-5-94-22,1-1 1,-1 0-1,1-1 0,1 1 0,0 0 0,0-1 0,0 0 1,1 0-1,0 0 0,0-1 0,0 1 0,1-1 0,0-1 1,0 1-1,1-1 0,0 0 0,0 0 0,0-1 0,0 0 1,9 3-1,-10-4-47,0-1 1,0 1-1,0-1 0,0-1 1,1 1-1,-1-1 0,1 0 1,-1-1-1,1 1 0,0-1 1,-1-1-1,1 1 1,-1-1-1,1 0 0,-1-1 1,0 1-1,1-1 0,-1-1 1,0 1-1,0-1 1,0 0-1,-1 0 0,1-1 1,-1 0-1,8-6 0,0-3-92,-1 0-1,-1-1 1,0-1-1,0 0 0,-2 0 1,0-1-1,12-28 1,-11 16 116,-1 0-1,-2 0 1,0-1 0,1-29 0,-7 54 49,0-1 0,0 0 0,0 0 1,0 0-1,1 1 0,0-1 0,0 1 0,0 0 1,0-1-1,6-6 0,-3 10 8,-1 0 0,1 0 0,-1 1 1,1 0-1,-1-1 0,1 2 0,7 0 0,-6-1 48,-3 1-62,-1-1 0,1 0 1,-1 1-1,0-1 0,1 1 1,-1 0-1,0 0 0,1 0 1,-1 0-1,0 0 0,0 0 1,0 1-1,0-1 0,0 1 1,0-1-1,0 1 0,0 0 1,-1 0-1,1 0 0,-1 0 1,1 0-1,-1 0 0,0 0 1,0 0-1,0 1 0,0-1 1,0 0-1,-1 1 0,1-1 1,0 0-1,-1 1 1,0 2-1,3 12 101,-2 1 1,0-1-1,-2 28 1,0-21 151,1 233-239,1-256-35,-1 0-1,1 0 1,-1-1-1,1 1 1,0 0-1,-1 0 1,1 0-1,0-1 1,-1 1-1,1 0 1,0 0-1,0-1 1,0 1-1,0-1 1,0 1-1,-1-1 1,1 1-1,0-1 1,0 0-1,0 1 1,0-1-1,0 0 1,1 0-1,-1 0 1,0 0-1,0 0 1,0 0-1,1 0 1,40 1-417,-35-1 356,2-1 31,-1 1-1,1-2 0,-1 1 1,1-1-1,-1-1 0,0 0 1,0 0-1,0 0 0,0-1 1,-1 0-1,0 0 0,1-1 1,-1 0-1,-1-1 0,1 1 1,-1-1-1,0 0 0,0-1 1,-1 1-1,0-1 0,0-1 1,7-13-1,-1-2 29,0 1-1,-2-1 1,0-1-1,-2 0 1,-1 0-1,6-42 1,-9 35 78,-3-51 0,-1 35 847,-10 51-39,7 3-843,0 1 0,1 0 0,0 0 0,0 0 0,1 0 0,0 0 0,1 0 0,-1 14-1,0 75 193,2-67-204,-1-16-36,2 0 1,-1 0-1,2 0 0,0 0 0,0-1 0,9 27 1,-8-34 2,0 0 0,1 0 1,-1-1-1,1 1 0,0-1 1,0 0-1,1 0 0,-1 0 1,1 0-1,0-1 1,0 0-1,1 0 0,-1 0 1,1-1-1,0 0 0,12 5 1,-6-4-67,0-1 0,0 0 0,1 0-1,-1-1 1,1-1 0,-1 0 0,1 0 0,-1-1 0,1-1 0,-1-1 0,1 1 0,-1-2 0,1 0 0,-1 0 0,0-1 0,0-1-1,-1 0 1,1 0 0,-1-1 0,-1-1 0,1 1 0,-1-2 0,0 0 0,14-14 0,-18 16 54,0-1-1,0-1 1,-1 1 0,1-1 0,-2 0 0,1 0-1,-1 0 1,0-1 0,-1 0 0,4-13 0,-4 0 20,0 0 0,-1 0 0,-2-28 1,-1 41 34,0-1 1,-1 0 0,0 1 0,-1 0-1,0-1 1,-1 1 0,1 0 0,-2 1-1,1-1 1,-1 1 0,-1 0-1,1 0 1,-1 0 0,-1 1 0,1 0-1,-1 0 1,-1 1 0,1 0 0,-1 0-1,0 0 1,0 1 0,-1 1-1,1-1 1,-1 1 0,0 1 0,-1-1-1,1 2 1,-17-4 0,15 5 16,0 0 1,-1 0 0,1 1-1,0 0 1,-1 1 0,1 0-1,0 1 1,-20 6 0,24-5-26,-1 0 0,1 1 0,0 0 0,0 0 0,1 1-1,-1-1 1,1 1 0,0 1 0,0-1 0,1 1 0,-1 0 0,1 0 0,-5 10 0,0 1-71,0 1 1,2 0-1,0 1 0,1 0 0,1 0 1,1 0-1,0 1 0,2 0 1,0 0-1,1 0 0,1 0 0,1 0 1,1 0-1,4 29 0,-4-44-4,1-1-1,-1 1 1,1-1 0,0 0-1,0 1 1,0-1 0,0 0-1,1 0 1,0-1 0,0 1-1,0-1 1,0 1 0,0-1-1,1 0 1,-1 0 0,1 0-1,0-1 1,0 1 0,0-1-1,0 0 1,0 0 0,1 0-1,-1-1 1,1 1 0,-1-1-1,1 0 1,-1-1 0,10 1-1,-6 0-122,1 0 0,-1-1-1,0-1 1,1 1 0,-1-2 0,0 1-1,1-1 1,-1 0 0,0 0-1,-1-1 1,1 0 0,0-1 0,-1 0-1,1 0 1,8-7 0,-3-1-138,0 0-1,-1-2 1,0 1 0,-1-2-1,0 1 1,-1-1 0,-1-1-1,0 0 1,10-27 0,-14 27 1051,0 0 0,-1-1 0,0 1 0,-2-1 0,0 0 1,0-18-1,-1 53-243,0 0 0,1 0 0,2 0 1,7 29-1,-8-38-473,0 0 0,1 0 1,0 0-1,0 0 0,0-1 1,1 1-1,1-1 0,0 0 0,0-1 1,12 13-1,-13-17-51,0 0 0,0-1-1,0 1 1,0-1 0,0-1 0,1 1 0,-1-1-1,1 1 1,-1-2 0,1 1 0,-1 0-1,1-1 1,-1 0 0,1-1 0,0 1 0,-1-1-1,1 0 1,-1 0 0,0-1 0,1 0 0,-1 0-1,0 0 1,0 0 0,0-1 0,0 0 0,0 0-1,-1 0 1,0-1 0,1 1 0,5-7 0,-1-4-85,1 1 1,13-29-1,-17 31 131,0-1 1,1 1-1,0 1 0,0-1 1,13-12-1,-19 22 17,0 1 1,0-1-1,0 1 1,1-1-1,-1 1 0,0-1 1,0 1-1,0 0 0,1-1 1,-1 1-1,0 0 1,0 0-1,0 0 0,1 0 1,-1 0-1,0 0 0,0 1 1,0-1-1,1 0 1,-1 1-1,0-1 0,0 0 1,2 2-1,23 13 377,0 5-227,-19-13-181,0-1 0,0 0 0,1 0 0,0-1 0,0 0 0,0 0 0,0-1 0,1 0 0,0 0 0,0-1 0,0 0 0,0-1 0,15 2 0,-10-3-66,0 0-1,0-1 1,-1-1-1,20-3 0,-27 2 38,1 0 0,0 0 0,-1 0 0,0-1 0,1 0-1,-1-1 1,0 1 0,-1-1 0,1 0 0,7-8-1,-4 4 9,0-1 0,-1 0 0,-1-1 0,1 1 0,-2-2 0,1 1 0,-1-1 0,-1 0 0,0 0 0,-1 0 0,5-16 0,-4 0-5,0-1 0,-2 1-1,0-56 1,-3 75 29,0 0 1,-1 0-1,0 0 1,0 0-1,-1 0 1,0 0-1,-1 0 1,0 0-1,0 1 0,0-1 1,-1 1-1,0 0 1,-1 0-1,1 0 1,-1 1-1,-1-1 1,1 1-1,-1 0 0,0 1 1,-9-6-1,9 7 7,0 0-1,-1 1 0,1 0 1,-1 0-1,0 0 1,0 1-1,0 0 0,0 1 1,0 0-1,0 0 0,-1 0 1,1 1-1,0 0 0,-1 0 1,1 1-1,0 0 0,0 0 1,0 1-1,0 0 0,0 0 1,0 0-1,0 1 1,-12 7-1,5-1 1,-1 1 0,1 0 0,1 1 0,0 0 0,0 1 0,1 1 0,1 0 0,0 1 0,1 0 0,0 0 0,-13 28 0,13-21-128,1 0 0,1 0 0,1 1-1,1 0 1,1 1 0,0-1 0,2 1-1,-1 35 1,4-54 14,0 1 1,0 0-1,0-1 1,1 1-1,-1-1 0,1 1 1,0-1-1,1 1 1,-1-1-1,1 0 0,0 1 1,0-1-1,0 0 1,0 0-1,1 0 0,0-1 1,-1 1-1,2-1 1,-1 1-1,0-1 0,4 3 1,0-2-136,0-1 0,0 0 0,0 0 1,0 0-1,1-1 0,-1 0 0,1 0 0,-1-1 1,1 0-1,0 0 0,14-1 0,-12-1-4,0 0-1,0-1 1,0 0-1,0 0 1,-1-1-1,1 0 1,-1-1 0,0 0-1,0-1 1,0 0-1,0 0 1,-1-1-1,0 0 1,0 0 0,0-1-1,-1 0 1,0 0-1,9-13 1,7-12-114,-1 0 1,-1-2-1,24-52 1,-20 29 611,-2-1 1,30-121-1,5-127 4519,-36 179-2302,-18 108-1420,-3 23 415,-3 33-518,-41 146-72,-3 12-355,35-93-519,1 155 1,11-241-123,-1 1 1,2-1-1,0 0 0,1 0 1,0 0-1,2 0 1,0 0-1,0-1 1,2 0-1,0 0 1,0 0-1,2-1 1,-1 0-1,2-1 1,0 0-1,0 0 0,2-1 1,-1-1-1,1 0 1,1 0-1,24 15 1,-30-22 23,1-1-1,-1 0 1,1 0 0,-1-1 0,1 0 0,0 0 0,0-1 0,0 0-1,0 0 1,0-1 0,14-1 0,-19 1 64,0-1-1,0 0 1,0 1 0,0-2-1,0 1 1,0 0 0,-1 0 0,1-1-1,0 0 1,-1 1 0,0-1-1,1 0 1,-1 0 0,0 0 0,0-1-1,0 1 1,0 0 0,0-1-1,-1 0 1,1 1 0,-1-1-1,2-3 1,5-12-68,-1 0 0,8-28 0,-5 13 109,-1 19 924,1 16-386,10 29-180,-7-8-310,-6-15-58,0 0 0,0-1 1,0 1-1,1-1 0,1-1 0,-1 0 0,1 0 1,0-1-1,0 0 0,1 0 0,-1-1 0,14 4 1,-5-4-3,-1 0 0,1-1 0,0-2 0,0 1 0,0-2 0,25-2 0,-35 1 14,-1 0-1,1 0 1,-1 0 0,0-1-1,1 0 1,-1-1-1,0 0 1,-1 0-1,1 0 1,0-1-1,-1 1 1,0-2-1,0 1 1,0-1-1,0 0 1,-1 0 0,8-9-1,-7 5-1,-1 1 1,1-2-1,-1 1 0,-1-1 0,0 0 1,0 0-1,-1 0 0,0 0 0,-1 0 0,0-1 1,0 1-1,-1-12 0,1 0 26,-2 1 1,0-1-1,-1 0 0,-8-38 0,7 51-13,-1 0 0,0 1-1,0-1 1,-1 1 0,-1 0-1,1 0 1,-1 0 0,0 1-1,-1-1 1,0 1 0,0 1-1,0-1 1,-15-10-1,12 10 20,0 2-1,-1-1 0,1 1 1,-1 1-1,0-1 1,0 2-1,0-1 0,-1 2 1,1-1-1,-1 1 0,1 1 1,-1 0-1,0 0 0,0 1 1,-14 2-1,19-1-31,1-1 0,0 1 0,0 1 0,-1-1 0,1 1 0,0 0 1,0 0-1,0 0 0,1 0 0,-1 1 0,1 0 0,-1 0 0,1 0 0,0 1 0,0 0 0,0-1 1,1 1-1,-1 0 0,1 1 0,0-1 0,0 1 0,0-1 0,1 1 0,0 0 0,0 0 0,0 0 0,0 0 1,1 0-1,0 1 0,0-1 0,0 9 0,0-6-18,0-1 0,1 1 0,0 0 0,0 0-1,1 0 1,0-1 0,0 1 0,4 9 0,-4-14 2,0-1 0,1 1 0,0-1 1,-1 1-1,1-1 0,0 0 0,0 0 0,0 0 0,1 0 0,-1 0 0,0 0 0,1 0 1,0-1-1,-1 1 0,1-1 0,0 0 0,-1 0 0,1 0 0,0 0 0,0 0 0,0-1 1,0 1-1,0-1 0,3 0 0,10 2-30,0-2 0,1 0-1,-1 0 1,0-2 0,0 0 0,0-1 0,30-9 0,-6-3-140,62-33 0,-26 11 77,-67 33 98,-3 0 25,1 1 1,-1 0-1,0 1 0,1-1 1,-1 1-1,1 1 1,0-1-1,0 1 0,0 0 1,0 0-1,12 2 1,-17-1 8,0 1 0,-1-1 1,1 1-1,0 0 1,-1 0-1,1 0 0,-1 0 1,1 0-1,-1 0 1,0 0-1,0 0 0,1 1 1,-1-1-1,0 0 1,0 1-1,0-1 0,0 1 1,0-1-1,-1 1 0,1 0 1,0-1-1,-1 1 1,1 0-1,-1 1 0,9 51 652,-8-40-463,3 46 472,-3-39-585,0-1 1,2 1-1,7 30 1,-10-50-145,0 0-1,0-1 1,0 1 0,0 0-1,1 0 1,-1 0 0,0-1 0,1 1-1,-1 0 1,1-1 0,-1 1-1,1 0 1,-1-1 0,1 1-1,-1 0 1,1-1 0,-1 1-1,1-1 1,0 1 0,-1-1-1,1 1 1,1-1 0,11 1-5555,-12-1 5350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4:35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231 888 8580,'0'0'7345,"22"-31"-7103,69-107-204,-83 123-29,-1 1-1,0-1 1,-1 0 0,-1 0 0,0-1 0,-1 0 0,-1 0 0,3-22-1,-3 14 19,3-45 824,-3-111 0,-4 103 403,2 63-898,-1 1-1,0 0 1,-1 0-1,0 0 0,-1 0 1,-1 0-1,0 0 1,0 0-1,-2 1 0,1 0 1,-2 0-1,1 0 1,-12-16-1,16 27-275,1 0-1,-1-1 1,0 1-1,0 0 1,0 0 0,0 0-1,0 0 1,0 1-1,-1-1 1,1 0 0,0 0-1,0 1 1,0-1-1,-1 1 1,1-1 0,-2 0-1,2 1-50,1 0 0,-1 0 0,0 1 0,1-1 0,-1 0 0,0 0 0,1 0 1,-1 1-1,1-1 0,-1 0 0,1 0 0,-1 1 0,0-1 0,1 1 0,-1-1 0,1 0 0,0 1 0,-1-1 0,1 1 0,-1-1 0,1 1 0,0 0 0,-1 0 0,-1 4 9,0 0-1,0 0 1,0 0 0,1 0-1,0 0 1,0 8-1,-6 345 559,8-292-517,20 303 9,1 54-40,-21-347 5,0 10-6,-12 101 0,8-162 20,-1-1-1,-1 1 0,-1-1 1,-2 0-1,0-1 0,-1 0 1,-2 0-1,-21 35 1,28-51-11,-1 0 0,-1-1 0,1 0 0,-1 1 0,0-2 0,-1 1 0,1-1 0,-1 0 0,0 0 0,-15 6 0,19-9-55,-1-1 1,1 0-1,-1 0 0,1 0 0,-1 0 0,0 0 0,0-1 0,1 0 0,-1 0 0,0 0 0,0 0 0,1 0 0,-1-1 0,0 0 0,1 1 0,-1-1 1,1-1-1,-1 1 0,1 0 0,-1-1 0,1 0 0,0 0 0,0 0 0,0 0 0,0 0 0,-3-4 0,-2-2-62,2 0 0,-1 0-1,1-1 1,1 0 0,0 0 0,0 0-1,0-1 1,1 0 0,1 1-1,0-1 1,-3-16 0,1-3-553,1 0 0,0-57 0,4 75 472,0 0 0,1 1 0,1-1 0,-1 1 0,2-1 0,0 1 0,0 0 0,1 0 0,4-10 0,-6 17 127,0 0 1,0 0 0,0 0-1,0 0 1,0 0 0,1 0-1,-1 1 1,1-1 0,-1 1-1,1 0 1,0-1 0,0 1-1,0 1 1,1-1 0,-1 0-1,0 1 1,1 0 0,-1-1-1,0 1 1,1 1 0,0-1-1,-1 0 1,1 1 0,-1 0-1,1 0 1,0 0 0,-1 0-1,1 1 1,-1-1-1,7 3 1,-4-2 8,0 2-1,0-1 1,0 1-1,-1-1 1,1 2-1,-1-1 1,0 0 0,0 1-1,0 0 1,7 8-1,43 56 417,-45-53-278,2 0 0,0-1 0,19 18 0,-26-27-101,1 0 0,0-1 0,0 1 0,1-1 0,-1-1 0,1 1 0,0-1 0,0-1 0,0 1 0,0-1 0,0 0 0,1-1 0,-1 1 0,1-2 0,-1 1 0,1-1 0,-1 0 0,1 0 0,-1-1 0,1 0 0,7-3 0,-3 0-31,-1 0-1,-1-1 1,1 0-1,0-1 1,-1 0-1,0-1 0,-1 0 1,0-1-1,0 0 1,0 0-1,-1-1 1,10-13-1,16-22-236,-3-2-1,47-89 1,-67 121 342,-4 20 51,1 25 197,-7-25-287,9 50 423,-1-3-37,18 60 1,-23-99-420,1 0 0,1 0 0,0 0 1,1-1-1,0 0 0,1 0 0,1 0 1,0-1-1,10 11 0,-14-18-42,0-1 0,1 0 0,-1 1 0,1-2 1,-1 1-1,1-1 0,1 1 0,-1-2 0,0 1 0,1-1 0,-1 0 0,1 0 0,0-1 0,-1 0 0,1 0 0,0 0 0,0-1 0,0 0 0,-1 0 0,1-1 0,13-3 0,-10 2-14,0-2 0,-1 1 0,1-1-1,-1 0 1,0-1 0,0 0-1,0-1 1,-1 0 0,1 0 0,-2-1-1,1 0 1,-1 0 0,11-14-1,-7 7 3,0-2 1,-2 1-1,0-1 0,0-1 0,-1 1 0,-2-1 0,1-1 0,-2 1 1,0-1-1,-1 0 0,-1 0 0,-1 0 0,-1-1 0,0 1 0,-1-1 0,-4-24 1,3 37 23,0-1 0,-1 1 0,1 0 0,-2 0 1,1 0-1,-1 0 0,0 1 0,0-1 1,0 1-1,-1-1 0,0 1 0,0 0 1,0 1-1,0-1 0,-1 1 0,0 0 1,0 0-1,0 0 0,-1 1 0,1-1 0,-1 1 1,1 1-1,-1-1 0,-7-1 0,0-1-29,0 1-1,-1 1 1,0 0-1,0 1 1,0 1-1,0 0 1,0 1-1,0 0 1,0 1-1,-15 3 1,25-3 18,1 0 1,-1 0-1,0 0 1,1 1-1,-1 0 1,1-1-1,-1 1 1,1 0-1,0 1 1,0-1-1,0 1 1,0-1-1,0 1 1,1 0-1,-1 0 1,1 0-1,0 0 1,0 0-1,0 1 1,0-1-1,0 1 1,1-1-1,0 1 1,-2 5-1,0 4-8,1-1 0,0 0-1,1 0 1,0 1 0,1-1 0,2 17-1,-1-26 13,-1-1-1,1 1 1,0-1 0,0 1-1,0-1 1,0 1-1,0-1 1,0 0-1,1 0 1,-1 1-1,1-1 1,-1 0-1,1 0 1,0-1 0,0 1-1,0 0 1,0-1-1,0 1 1,1-1-1,-1 1 1,0-1-1,1 0 1,-1 0-1,0 0 1,1 0 0,-1-1-1,1 1 1,3 0-1,11 2-20,-1-1 1,0-1-1,25-1 0,-28 0 19,10-1-45,1-1 0,-1-2 0,0 0 1,0-1-1,-1-2 0,0 0 1,0-1-1,0-1 0,-1-2 1,-1 0-1,0 0 0,0-2 1,-1-1-1,-1 0 0,0-1 1,-1-1-1,29-35 0,-43 46 138,-1 3-14,0 1 1,-1-1-1,1 0 1,-1 0-1,0 0 1,0 0-1,0 0 1,0-1-1,0 1 1,0 0-1,0 0 0,-1-1 1,1-3-1,-2 57 575,0-26-499,0-1 0,2 1 0,0-1 0,7 30 0,-7-48-148,1 1-1,0 0 1,1-1 0,-1 0 0,1 1 0,0-1-1,1 0 1,0 0 0,0-1 0,0 1 0,0-1-1,1 0 1,0 0 0,0 0 0,0-1 0,1 0 0,-1 0-1,1 0 1,11 5 0,-5-5-26,1 0 1,-1 0-1,1-2 0,0 1 1,0-2-1,0 1 0,0-2 1,0 0-1,0 0 0,0-2 1,0 1-1,0-2 1,0 1-1,0-2 0,-1 0 1,0 0-1,1-1 0,-2-1 1,1 0-1,18-12 0,-15 6-35,0-1 0,-1-1 0,-1 0 0,0-1 0,19-27-1,-26 32 65,-1 0-1,1 0 1,-2-1-1,1 1 0,-2-1 1,1 0-1,-1 0 1,-1-1-1,0 1 0,-1 0 1,0-12-1,0 13 24,-1 1-1,0-1 0,-1 1 1,0 0-1,-1-1 1,0 1-1,0 0 1,-5-10-1,5 14-16,-1 1 0,0 0 0,0 0 0,0 0 0,-1 1 0,1-1 0,-1 1 0,0 0 1,0 0-1,0 0 0,0 0 0,-1 1 0,1-1 0,-1 1 0,1 0 0,-1 1 0,-6-2 0,-2-1 1,0 0 0,-1 1 0,1 1 0,-1 0 0,1 1-1,-1 0 1,1 1 0,-1 0 0,0 2 0,1-1 0,-1 2 0,-21 6 0,26-6-8,-1 1-1,1 0 1,0 1 0,0 0 0,0 1 0,1 0-1,0 0 1,0 1 0,1-1 0,-1 2 0,1-1-1,1 1 1,0 0 0,0 1 0,0-1 0,1 1-1,-5 12 1,4-4-11,1 0 1,1 1-1,1-1 0,0 1 1,2 0-1,0 0 0,1 24 1,0-37-8,0-1 0,1 1 0,-1 0 0,1-1 0,0 1-1,0-1 1,1 1 0,-1-1 0,1 0 0,0 1 0,0-1 0,1 0 0,-1 0 0,1 0 0,0-1 0,0 1 0,0-1 0,0 1 0,1-1 0,-1 0 0,1 0 0,0-1 0,0 1 0,0-1 0,0 0-1,7 3 1,10 3-82,1-1 0,0-2-1,1 0 1,31 3-1,-4-1 93,-20-1 73,-1 1 0,1 1 1,-2 2-1,1 1 0,-2 1 0,1 1 1,-2 1-1,0 2 0,29 22 0,-38-25 5,-2 1-1,0 1 1,0 0-1,-1 1 0,-1 1 1,-1 0-1,-1 0 1,0 1-1,-1 1 1,-1 0-1,0 0 0,-2 1 1,0 0-1,4 22 1,-6-19-41,-1-1 0,-1 2 1,0-1-1,-2 0 0,-1 0 1,-1 0-1,-4 25 0,4-41-29,0-1 0,-1 0-1,0 0 1,0 0 0,0 0-1,-1 0 1,0 0 0,0-1-1,-1 1 1,1-1 0,-1 0-1,0 0 1,0 0 0,-1-1-1,0 1 1,0-1 0,0 0-1,0 0 1,0-1 0,-1 0-1,1 0 1,-1 0 0,0 0-1,0-1 1,0 0 0,0-1-1,-1 1 1,1-1 0,0 0-1,-7 0 1,6 0-26,1-1-1,0 1 0,0-1 1,0 0-1,-1-1 1,1 1-1,0-1 1,0 0-1,0-1 1,0 0-1,0 0 1,0 0-1,0-1 1,1 1-1,-1-1 1,1-1-1,0 1 1,0-1-1,0 0 1,0 0-1,1 0 1,-1-1-1,1 1 1,0-1-1,1 0 1,-1 0-1,1-1 1,0 1-1,0-1 1,1 1-1,-4-11 1,0-6-33,0-1 0,1 0 0,1 0 0,2-1 1,-1-26-1,10-120-394,-5 144 377,1-1-1,2 1 0,1 0 0,1 1 0,1-1 1,1 1-1,1 1 0,1 0 0,15-24 1,-15 32 66,0 0 0,1 1 0,1 0 0,0 1 0,1 0 0,1 1 1,0 0-1,0 2 0,1-1 0,1 2 0,0 0 0,34-13 0,-39 18 96,-1-1 0,0 0 0,-1-1 0,0 0-1,0 0 1,0-1 0,-1 0 0,0-1 0,-1 0 0,1 0 0,-2-1-1,10-15 1,5-13 327,-2-1-1,18-45 1,-26 56-374,1 10 213,-6 17-107,-2 15-65,7 135 313,-9-84-364,3 0-1,2-1 1,21 75 0,-26-130-95,0 0 0,0 0 0,1 0 1,0-1-1,11 17 0,-13-22-82,0-1-1,0 1 0,1-1 1,-1 1-1,1-1 0,0 0 1,-1 0-1,1 0 0,0 0 0,0-1 1,0 1-1,0-1 0,1 1 1,-1-1-1,0 0 0,1-1 1,4 2-1,-8-2 24,0 0 0,1 0 0,-1 0 0,0 0 0,1 1 0,-1-1 0,1 0 0,-1 0 0,0 0-1,1 0 1,-1 0 0,0 0 0,1 0 0,-1 0 0,1 0 0,-1-1 0,0 1 0,1 0 0,-1 0 0,0 0 0,1 0 0,-1 0 0,0-1 0,1 1 0,-1 0 0,0 0 0,1-1 0,-1 1 0,0 0 0,1-1 0,5-17-6399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4:36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 8788,'0'0'9274,"-25"10"-8263,6-3-798,10-5-132,1 1 1,-1 0-1,1 0 1,-1 1-1,1 0 0,0 0 1,1 1-1,-1 0 0,1 1 1,0-1-1,0 1 1,1 1-1,-1-1 0,2 1 1,-1 0-1,1 1 0,-7 12 1,-9 26 269,3 2 1,2 0 0,2 0-1,2 2 1,3 0-1,1 0 1,3 0-1,1 77 1,4-118-349,0 0 1,1 0-1,0-1 1,0 1-1,1 0 0,0-1 1,0 1-1,5 10 1,-5-15-5,0 0 0,1-1 1,-1 1-1,1-1 0,0 1 1,0-1-1,0 0 0,0 0 1,1 0-1,-1-1 0,1 1 1,0-1-1,-1 0 0,1 0 1,0 0-1,0 0 0,9 2 1,-5-2-30,1 0 1,-1 0 0,1-1-1,0 0 1,0-1 0,0 0 0,0 0-1,-1-1 1,1 0 0,0 0-1,-1-1 1,1 0 0,8-4 0,-5 1-54,-1 0 0,1-1 0,-2-1 1,1 1-1,-1-2 0,0 0 1,0 0-1,12-14 0,-8 7 16,-1-1 0,-1 0 0,-1-1 0,0-1 0,-2 0 0,0 0 0,0 0 0,-2-1 0,0-1 0,-2 1 0,5-26 0,-9 52 2513,5 61-1124,-5-62-1289,0 1 0,0-1 1,1 0-1,0 1 0,0-1 1,0 0-1,1 0 0,0 0 1,5 8-1,-1-7-24,0-1 0,1-1 0,-1 1 0,1-1 0,0 0 0,0-1-1,1 0 1,-1 0 0,1-1 0,0 0 0,0-1 0,0 0 0,0 0 0,11 0 0,1 0-13,0-1 1,0-1-1,0-1 0,0 0 1,23-6-1,-31 5 7,-1-1 0,0-1 0,0 0 0,0 0 0,-1-1 0,0-1 0,0 0 0,0 0 0,0-1 0,-1-1 0,0 1 0,-1-2 0,0 1 0,0-1-1,-1-1 1,0 0 0,0 0 0,-1 0 0,-1-1 0,1 0 0,-2 0 0,0-1 0,0 1 0,-1-1 0,0 0 0,2-20 0,-3 14 11,-2 0-1,0 0 1,-1 0-1,0 0 1,-2 0-1,-4-21 1,4 32-6,0 0-1,-1 0 0,0 0 1,0 1-1,-1-1 1,0 1-1,0 0 1,0 0-1,-1 0 1,1 1-1,-2-1 1,1 1-1,0 0 1,-1 1-1,0 0 1,0-1-1,-13-5 0,3 3-1,-1 1-1,1 0 1,-1 1 0,0 1-1,0 1 1,-1 0-1,1 2 1,-1 0-1,1 0 1,0 2-1,-1 0 1,1 1-1,-1 1 1,-22 6-1,35-7-4,1 1-1,-1 0 0,1-1 1,0 1-1,0 1 1,0-1-1,0 1 1,1-1-1,-1 1 1,1 0-1,0 0 0,0 1 1,1-1-1,-1 1 1,1-1-1,0 1 1,0 0-1,0 0 0,1 0 1,-1 0-1,0 9 1,1-9-5,1-1 0,-1 1 0,1-1 0,0 1 0,0-1 0,1 1 0,-1-1 1,1 1-1,0-1 0,0 0 0,0 1 0,1-1 0,0 0 0,-1 0 0,1 0 0,1 0 0,-1 0 0,1 0 1,-1 0-1,1-1 0,0 0 0,0 1 0,1-1 0,6 5 0,4-1-35,-1-1 1,2-1-1,-1 0 0,1 0 0,-1-2 1,1 1-1,0-2 0,16 1 0,-5-1-380,0-2-1,0-1 0,48-7 1,-67 7 139,0 0 1,-1-1-1,1 0 1,-1 0 0,1-1-1,-1 0 1,0 0 0,0 0-1,-1-1 1,1 0 0,-1 0-1,1 0 1,-1-1 0,-1 1-1,1-1 1,-1 0 0,1-1-1,-1 1 1,-1-1 0,1 0-1,-1 0 1,0 0-1,2-8 1,-2-12-4595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4:36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56 16456,'0'0'10804,"-99"-55"-10932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4:36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0 533 240,'0'0'24635,"13"-195"-23770,99 99-625,19-3-240,19 5-1569,-94 65-2433,-13 10-5090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4:39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7091,'0'0'18121,"212"-67"-17033,-119 62-192,7 5-383,12 0-129,1 0-336,-7 5-48,6 9-897,-81-6-1856,0-4-3746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4:51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282 394 9108,'0'0'3132,"-4"-20"-1109,-3-14-1540,-2-17 380,-2 0 0,-2 1 0,-25-63 0,33 103-675,-1 1 0,0-1 0,0 1 0,-9-10 1,14 18-140,0-1 1,1 1-1,-1 0 0,0 0 1,0 0-1,0 0 1,0 0-1,0 0 1,0 0-1,0 0 1,0 1-1,-1-1 1,1 0-1,0 1 0,0-1 1,-1 0-1,1 1 1,0 0-1,-1-1 1,1 1-1,0 0 1,-1 0-1,1 0 1,0 0-1,-1 0 0,1 0 1,-1 0-1,1 0 1,0 0-1,-1 1 1,1-1-1,0 0 1,-1 1-1,1 0 0,0-1 1,0 1-1,-1 0 1,1-1-1,0 1 1,0 0-1,0 0 1,0 0-1,0 0 1,0 0-1,0 0 0,0 0 1,1 0-1,-2 2 1,-8 15 74,0 1 0,2 0 0,0 1 0,1-1 0,-5 26 0,-17 111 359,17-41-381,4 172 0,8-250-98,0-16-29,0 0 0,2 0 0,1 0-1,9 38 1,-10-52-9,0-1 0,0 0 0,1 0-1,-1 0 1,1 0 0,1-1-1,-1 1 1,1-1 0,0 0 0,0 0-1,1 0 1,-1 0 0,1-1 0,0 0-1,1 0 1,-1 0 0,0-1 0,1 1-1,11 3 1,-7-3-58,0-1-1,-1-1 1,1 0-1,1 0 1,-1-1-1,0 0 1,0-1-1,0 0 0,1 0 1,-1-1-1,0-1 1,0 0-1,16-5 1,-11 1-43,-1 0-1,0-1 1,0 0 0,-1-1 0,0-1 0,-1 0-1,1-1 1,13-14 0,-3 0-78,-1-2 1,-2-1-1,0 0 1,-2-1-1,0-1 1,-3-1-1,21-52 1,-27 58 460,-2 0 1,0-1-1,-1-1 1,-2 1-1,3-48 1,-15 76 2229,2 5-2345,0 0 0,0 1 0,1-1 0,0 1 0,1 0 0,0 1 0,0-1 0,1 1 0,1-1 0,-1 1-1,0 11 1,-2 13 22,1 67 0,3-88-166,1 0 1,1 0-1,0 0 0,1 0 0,6 22 0,-7-31-40,1 0 0,0-1-1,0 1 1,0 0-1,0-1 1,1 1 0,0-1-1,-1 1 1,1-1-1,1 0 1,-1-1-1,0 1 1,1 0 0,-1-1-1,1 0 1,-1 1-1,1-2 1,0 1 0,0 0-1,8 1 1,-4 0-65,0-1 0,1 0 0,-1-1 1,1 1-1,-1-2 0,1 1 0,-1-1 1,1-1-1,-1 1 0,1-2 0,-1 1 1,1-1-1,-1 0 0,0-1 0,0 0 1,0 0-1,0-1 0,-1 1 0,1-2 1,-1 1-1,0-1 0,0 0 0,-1-1 1,1 0-1,-1 0 0,10-13 0,-6 5 91,-1 0 0,0 0 0,-1-1 0,-1 0 0,0 0 0,-1-1-1,-1 0 1,0 0 0,-1 0 0,-1-1 0,-1 1 0,1-34-1,-3 28 75,1 8 9,-1-1 0,-1 1 1,-3-21-1,3 30-35,0 1 0,-1-1 1,1 1-1,-1 0 0,0-1 1,0 1-1,-1 0 0,1 0 0,-1 1 1,0-1-1,0 0 0,0 1 0,0 0 1,0 0-1,-5-3 0,-5-3 38,-1 1-1,0 1 0,0 0 1,-1 1-1,1 1 1,-2 0-1,1 1 0,0 0 1,-1 1-1,0 1 1,1 1-1,-1 0 0,-23 2 1,37 0-67,1-1 0,-1 1-1,1 0 1,-1 0 0,1-1 0,0 1 0,0 1 0,-1-1 0,1 0 0,0 0-1,0 0 1,0 0 0,0 1 0,0-1 0,0 0 0,1 1 0,-1-1 0,0 1-1,1-1 1,-1 1 0,1-1 0,-1 1 0,1 0 0,0-1 0,0 1 0,0 0-1,0-1 1,0 1 0,0-1 0,0 1 0,0 0 0,1 1 0,-1 1 4,0 0 0,1 0 0,-1 0 0,1 1 0,0-1 0,0 0 0,0-1 1,0 1-1,1 0 0,0 0 0,0 0 0,3 5 0,2-5 9,-1 0-1,1 0 1,0 0-1,0-1 1,0 0-1,0 0 1,0 0-1,1-1 1,-1-1-1,1 1 1,-1-1-1,16 0 1,14 0-23,48-5 1,-75 3-12,11-2 16,1 0 0,22-8-1,-26 6 21,0 1 0,0 0 0,35-1 0,-48 5 64,1-1 0,-1 1 0,1 1-1,-1-1 1,1 1 0,-1 0 0,0 0-1,0 1 1,1-1 0,-1 1 0,0 0-1,0 0 1,0 1 0,-1 0 0,1 0-1,-1 0 1,1 0 0,-1 1 0,0-1-1,0 1 1,-1 0 0,1 0 0,-1 1-1,0-1 1,4 7 0,28 50 1021,-23-39-738,1 0-1,26 34 1,-37-54-351,0 1-1,1-1 1,-1 0-1,0 1 1,0-1-1,1 0 1,0-1 0,-1 1-1,1 0 1,0-1-1,0 1 1,0-1 0,0 0-1,0 0 1,0 0-1,0-1 1,0 1 0,0-1-1,0 1 1,0-1-1,1 0 1,-1 0 0,0 0-1,0-1 1,0 1-1,0-1 1,0 0-1,0 0 1,0 0 0,0 0-1,0 0 1,0-1-1,0 1 1,-1-1 0,1 0-1,0 0 1,-1 0-1,4-3 1,9-9-103,0-1 0,-1-1 1,-1 0-1,19-30 0,-19 28-32,-3 3 68,1 1 1,0 1 0,22-21 0,-30 32 60,-1 0 0,1 0 0,0 0 0,-1 0 0,1 1 0,0-1 1,0 1-1,0 0 0,0-1 0,1 1 0,-1 1 0,5-2 0,-7 2 15,1 0 0,0 1-1,-1-1 1,1 0-1,-1 1 1,1-1 0,0 1-1,-1-1 1,1 1 0,-1 0-1,1 0 1,-1 0 0,0 0-1,1 0 1,-1 0 0,0 0-1,1 0 1,-1 0 0,0 1-1,0-1 1,0 0 0,0 1-1,-1-1 1,1 1-1,0-1 1,0 2 0,23 51 410,-15-31-286,2 1 0,14 22 0,-24-43-139,1-1 0,-1 0 0,1 0 0,0 0 0,-1 0 1,1 0-1,0 0 0,0 0 0,1-1 0,-1 1 1,0-1-1,0 1 0,1-1 0,-1 0 0,1 0 1,-1 0-1,1 0 0,0 0 0,-1-1 0,1 1 1,0-1-1,-1 0 0,1 0 0,0 0 0,-1 0 1,1 0-1,0 0 0,0-1 0,-1 0 0,1 1 1,-1-1-1,1 0 0,-1 0 0,1 0 0,-1 0 1,1-1-1,-1 1 0,3-4 0,10-5-56,0-1 0,-1-1 0,-1-1 0,18-20 0,-22 23-40,9-12-61,29-30-28,-45 50 197,0 0 0,0 0 0,0 0-1,0 1 1,0-1 0,1 1 0,-1 0 0,0 0-1,1 0 1,-1 0 0,1 0 0,-1 0-1,1 0 1,-1 1 0,1-1 0,0 1 0,-1 0-1,1 0 1,0 0 0,4 1 0,-5 0 29,-1 0-1,1 0 1,0 0 0,0 0 0,0 1 0,-1-1 0,1 1 0,-1-1 0,1 1 0,-1-1 0,0 1 0,1 0 0,-1 0 0,0 0 0,0 0 0,0 0 0,0 3 0,13 42 456,-11-35-300,4 15 38,-5-15-148,1-1 1,0 1 0,1-1-1,0 0 1,8 14-1,-10-23-104,0 1 0,0 0-1,0 0 1,0-1 0,0 1-1,1-1 1,-1 0-1,1 0 1,0 0 0,0 0-1,0 0 1,0-1-1,0 1 1,0-1 0,0 0-1,0 0 1,1 0-1,-1 0 1,0 0 0,1-1-1,-1 1 1,0-1-1,4 0 1,-5 0-150,0 0 0,-1 0 1,1 0-1,-1 0 0,1 0 0,0 0 1,-1-1-1,1 1 0,-1 0 0,1-1 0,-1 1 1,1-1-1,-1 0 0,1 1 0,-1-1 0,0 0 1,1 0-1,-1 0 0,2-1 0,-2 0-537,0 1-1,-1-1 0,1 1 1,0-1-1,-1 0 1,1 1-1,-1-1 1,0 0-1,1 0 0,-1 1 1,0-1-1,0-3 1,0-6-6720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4:51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8 236 15399,'0'0'3676,"-1"27"-1256,-3 389 1918,16 78-2276,-15-476-1977,1-17-134,-1-14-237,-3-292-2151,7 189 1755,0 20 486,16-114 0,-11 165 268,3 1 1,2 1-1,1 0 1,33-75 0,-39 104-22,1 2 0,0-1 1,1 1-1,0 0 1,0 1-1,2 0 0,-1 0 1,12-9-1,-15 15 6,0 1 1,1-1-1,-1 1 0,1 0 0,0 1 0,0 0 1,0 0-1,0 0 0,1 1 0,-1 0 1,1 1-1,-1-1 0,1 1 0,0 1 0,0 0 1,10 0-1,-14 1-10,0-1 1,-1 1-1,1 0 1,-1 0-1,1 0 1,-1 0-1,1 0 1,-1 1-1,0 0 1,0 0-1,1 0 1,-2 0-1,1 0 1,0 0-1,0 1 1,4 5-1,-3-3 14,0 1 0,0 0 0,-1 1 1,0-1-1,0 1 0,0-1 0,-1 1 0,2 9 0,1 12 48,-2 0-1,0 1 0,-3 40 1,0-49-113,1-14-22,-1 0-1,-1 0 1,1 0-1,-1 0 0,0 0 1,0 0-1,-1-1 1,1 1-1,-1 0 1,-1-1-1,1 1 0,-1-1 1,0 1-1,0-1 1,0 0-1,-7 6 0,5-7-78,1 0-1,-1-1 0,0 1 1,-1-1-1,1-1 0,-1 1 0,1-1 1,-1 0-1,0 0 0,0 0 1,0-1-1,0 0 0,0 0 0,0-1 1,0 0-1,-6 0 0,-38-7-646,30 3 747,19 3-8,-1 1 0,0 0 0,0-1 1,0 1-1,0 0 0,1 0 1,-1 0-1,0 0 0,0 1 0,0-1 1,0 0-1,1 1 0,-1-1 0,0 1 1,0 0-1,1-1 0,-1 1 1,0 0-1,1 0 0,-1 0 0,1 0 1,-1 0-1,1 1 0,0-1 0,-1 0 1,1 1-1,0-1 0,0 1 1,0-1-1,0 1 0,0 0 0,0-1 1,0 3-1,-14 18-5362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4:54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4 566 8932,'0'0'8978,"0"21"-7535,-1 10-944,-1-12-169,1 0 1,1 0-1,1 0 0,6 30 0,-5-40-276,0-1-1,1 1 1,1-1 0,-1 0-1,1 0 1,1 0-1,-1 0 1,1-1 0,1 0-1,-1 0 1,1 0 0,1-1-1,-1 0 1,1 0-1,0 0 1,0-1 0,0 0-1,1-1 1,0 0-1,0 0 1,0 0 0,1-1-1,-1 0 1,9 1 0,-5-1-58,0 0 1,1-1 0,-1 0 0,0-1 0,0 0 0,1-1 0,-1-1 0,0 0 0,1 0 0,-1-1 0,0-1 0,0 0 0,0-1 0,-1 0 0,1-1 0,19-11 0,-16 6 3,-1-1 0,0 0 0,0-1 0,-2-1 0,1 0 0,-2-1 0,0 0 0,13-22 0,-18 26 9,-1 1-1,0-2 1,-1 1 0,0 0 0,-1-1-1,0 0 1,0 1 0,-1-1-1,-1 0 1,0 0 0,0-1-1,-1 1 1,0 0 0,-4-18-1,4 27-1,-1-1 0,0 1 0,0 0 0,0 0 0,0 0 0,0-1-1,0 1 1,0 0 0,-1 1 0,1-1 0,-1 0 0,0 0 0,1 1-1,-1-1 1,0 1 0,0-1 0,0 1 0,-3-2 0,-1 0 2,0 0 1,-1 1-1,1 0 1,-1 0-1,1 1 1,-12-2-1,6 2-20,-1 0-1,0 1 0,1 1 0,-1 0 1,0 0-1,-21 7 0,27-6-20,1 1 1,0 0-1,0 0 0,0 1 0,1-1 1,-1 1-1,1 1 0,0-1 1,0 1-1,0 0 0,1 0 0,-1 0 1,1 1-1,1-1 0,-1 1 0,1 0 1,0 0-1,0 0 0,1 1 0,-3 8 1,1 0-114,1-1 0,1 0 0,0 1 0,1 0 0,0-1 0,1 1 0,1 0 0,4 21 0,-4-30 33,1 0 0,0 0 0,0 0 0,0 0 0,1-1 0,0 1 0,0-1 0,1 0 0,-1 0 0,1 0 0,0 0 0,0 0 0,1-1 0,0 0 0,-1 0 0,1 0 0,1-1 0,-1 0 0,0 1 0,1-2 0,-1 1 0,1-1 0,12 3 0,-4 0-242,1-2 1,1 0-1,-1-1 1,0-1-1,1 0 1,-1-1-1,1-1 1,25-4-1,-33 4 289,-1-1-1,0 0 1,1-1-1,-1 0 1,0 0-1,-1 0 1,1-1-1,0 0 1,-1 0-1,0-1 1,0 0-1,0 0 1,-1 0-1,0-1 1,0 0-1,6-8 1,3-8 725,-2-1 0,0 0 0,12-35 0,-6 15 2095,-3 25 1575,21-2-4201,-13 7-7,-2-2-132,1 2 0,24-12 0,-37 21-5,1 0 0,-1 1-1,1 0 1,0 1-1,-1 0 1,1 0 0,0 1-1,10 0 1,-18 2 34,-1 0 0,0-1 0,0 1 0,0 0 0,0 0 0,-1 0 0,1 0 0,0-1 0,0 1 0,0 1 0,-1-1 0,1 0 0,0 0 0,-1 0 0,1 0 0,-1 0 0,0 0 0,1 1 0,-1-1 0,0 0 0,0 0 1,1 1-1,-1-1 0,0 1 0,4 39 386,-4-38-355,2 158 562,-3-90-565,1-66-57,0-1 0,0 1 0,1-1 1,-1 1-1,1 0 0,0-1 0,0 0 0,0 1 0,1-1 1,0 0-1,0 1 0,0-1 0,0 0 0,0 0 0,1-1 0,0 1 1,0 0-1,0-1 0,4 4 0,-2-4-60,1 1-1,-1-1 1,1 0-1,0 0 1,0-1-1,0 0 1,1 0 0,-1 0-1,0-1 1,1 1-1,-1-2 1,11 1-1,-3 0 25,0-1 0,0 0-1,0-1 1,0-1 0,-1 0-1,1-1 1,0-1 0,-1 0-1,0 0 1,0-1 0,0-1-1,-1-1 1,1 1 0,-2-2-1,1 0 1,-1 0-1,0-1 1,-1 0 0,0-1-1,0 0 1,-1-1 0,0 0-1,13-22 1,-16 21 10,-1 0 0,0 0 0,-1-1 0,0 1 0,-1-1 0,0 0 0,-1 0 0,0 0 0,-1 0 0,-1 0 0,-1-18 0,0 31 117,0 0 0,0-1 0,1 1 0,-1 0 0,0 0 1,0 0-1,0 0 0,0 0 0,0 0 0,1 0 0,-1 0 0,0 1 0,0-1 1,0 0-1,0 0 0,1 1 0,-1-1 0,0 0 0,0 1 0,1-1 0,-2 1 1,-2 5-53,1 0 1,0 0-1,0 0 1,0 0-1,1 0 1,-1 1-1,1-1 1,1 1 0,0-1-1,0 1 1,0 0-1,0 8 1,0 3 14,1-1 0,1 1 0,5 31 0,-4-43-111,0 0 1,1-1-1,-1 1 1,1-1-1,0 1 1,1-1-1,-1 0 1,1 0-1,0 0 1,0-1-1,1 1 1,-1-1-1,1 0 1,0-1-1,0 1 1,0-1-1,0 0 1,1 0-1,0 0 1,-1-1-1,1 0 1,12 3-1,-12-3-9,0-1 0,0 1 0,0-1 0,0-1 0,1 1 0,-1-1 0,0 0 0,1 0 0,-1-1 0,0 0 0,0 0 0,0 0 0,0-1 0,0 0 0,0 0-1,0 0 1,0-1 0,-1 0 0,1 0 0,-1-1 0,0 1 0,7-7 0,-4 0 99,1 0 0,-2-1 0,0 1 0,0-2 0,-1 1 0,0-1 0,-1 0 0,0 0 0,-1 0 0,-1-1 0,0 0 0,0 1 0,-1-1 0,-1 0 0,0 0 0,-1 0 1,-1 0-1,-1-15 0,0 21 21,1 0 1,-1 1 0,-1-1 0,1 0 0,-1 0-1,-1 1 1,1 0 0,-1 0 0,0 0 0,0 0 0,-1 0-1,1 1 1,-1 0 0,-1 0 0,1 0 0,-1 1-1,0-1 1,0 1 0,-7-3 0,1 0-19,0 2 0,0-1 0,0 2 0,-1 0 1,0 0-1,0 1 0,0 0 0,0 1 0,-20 0 0,28 2-22,0 1 0,0 0-1,1-1 1,-1 2 0,0-1-1,1 0 1,-1 1-1,1 0 1,-1 0 0,1 0-1,0 1 1,0-1 0,0 1-1,0 0 1,0 0 0,1 1-1,-1-1 1,1 1-1,0-1 1,0 1 0,0 0-1,0 0 1,1 1 0,0-1-1,0 0 1,0 1-1,0-1 1,-1 9 0,-3 7-48,2 1 1,0 1 0,1-1-1,1 0 1,1 27 0,1-42-10,0 0 0,0 0 1,1 0-1,-1-1 1,1 1-1,1 0 1,-1 0-1,1-1 0,0 1 1,0-1-1,6 9 1,-6-11-7,0 0 1,1 0 0,0-1 0,-1 1 0,1-1 0,0 0 0,0 0 0,0 0 0,1 0 0,-1 0 0,0-1 0,1 1-1,-1-1 1,1 0 0,-1 0 0,1 0 0,0-1 0,-1 1 0,7-1 0,-3 1 27,-1 0 1,1 0 0,-1-1-1,1 0 1,-1-1 0,1 1-1,-1-1 1,1 0-1,-1-1 1,0 0 0,0 0-1,1 0 1,-1 0-1,-1-1 1,1 0 0,0-1-1,-1 1 1,1-1-1,-1 0 1,0 0 0,-1-1-1,8-7 1,8-13 886,25-40 1,-44 64-770,0 0 0,0 0 1,0 1-1,0-1 0,1 0 1,-1 1-1,0-1 0,0 0 1,0 1-1,0-1 1,1 1-1,-1 0 0,0-1 1,1 1-1,-1 0 0,0 0 1,1 0-1,-1 0 0,0 0 1,0 0-1,1 0 0,-1 0 1,0 1-1,1-1 0,-1 0 1,0 1-1,0-1 0,1 1 1,-1-1-1,0 1 1,1 1-1,35 21 103,-30-18-230,-1-1 0,0 1 0,1-1-1,0 0 1,0-1 0,1 0 0,-1 0 0,0 0 0,1-1-1,0 0 1,-1-1 0,17 2 0,-19-3-90,1 0 1,0 0-1,-1-1 0,1 0 1,-1 0-1,1 0 0,-1-1 1,0 0-1,0 0 1,0 0-1,0 0 0,0-1 1,0 0-1,0 0 0,-1-1 1,1 1-1,-1-1 0,6-7 1,8-11-166,-2 0 0,20-39 0,8-10 1206,-42 68-803,1 1-1,-1-1 1,1 1-1,0 0 1,0 0-1,0 0 1,0 0-1,0 0 1,0 1-1,1-1 1,-1 1-1,0 0 1,1 0-1,-1 0 1,1 0-1,0 1 1,5-1-1,73 3 84,-46 0-177,-36-2-12,1 0 0,-1 0 0,1 0 0,-1 0 0,1 0 0,0 0 0,-1-1 0,1 1 0,-1 0 0,1 0 1,-1 0-1,1 0 0,-1-1 0,1 1 0,-1 0 0,1-1 0,-1 1 0,1 0 0,-1-1 0,1 1 0,-1 0 0,0-1 0,1 1 0,-1-1 0,0 1 0,1-1 0,-1 1 0,0-1 0,1 1 0,-1-1 0,0 1 1,0-1-1,0 0 0,0 1 0,0-1 0,0 1 0,0-1 0,1 1 0,-2-1 0,1 0 0,0 1 0,0-1 0,0 1 0,0-1 0,0 1 0,0-1 0,-1 1 0,1-1 0,0 1 0,0-1 0,-1 1 1,1-1-1,0 1 0,-1-1 0,1 1 0,0-1 0,-1 1 0,1-1 0,-1 1 0,1 0 0,-1-1 0,1 1 0,-1 0 0,1 0 0,-1-1 0,1 1 0,-1 0 0,0 0 0,-4-1 5,1 1 0,-1 0-1,0 1 1,1-1-1,-1 1 1,1 0 0,-1 0-1,1 0 1,0 1-1,-1-1 1,1 1 0,0 0-1,0 1 1,0-1-1,-7 6 1,5-2-8,0 0 0,0 0 0,0 1 0,1-1 0,0 1 1,1 0-1,-1 1 0,-3 9 0,0 1-11,2 0 1,0 1-1,1-1 1,1 1-1,1 0 1,0 0-1,0 26 1,3-34-93,0 0-1,0 1 1,1-1 0,0 0 0,1 0-1,5 16 1,-5-23 12,0 0 0,0 0 0,0-1 0,1 1 0,0-1 0,0 1-1,0-1 1,0 0 0,0 0 0,0 0 0,1-1 0,-1 1 0,1-1 0,0 0-1,0 0 1,0 0 0,0 0 0,0-1 0,8 2 0,8 2-52,0-2 0,1 0 0,-1-2 0,1 0 0,0-1-1,0-1 1,-1-1 0,1-1 0,-1-1 0,0 0 0,0-2 0,26-10 0,-24 8 201,-1-2-1,0 0 1,-1-1 0,1-1 0,-2-1-1,0-1 1,-1 0 0,0-2 0,-1 0-1,-1-1 1,0 0 0,-2-1 0,0-1-1,11-21 1,-25 40 1,0 0 0,1 0 0,-1 0 1,0 0-1,0-1 0,0 1 0,0 0 0,0 0 0,0 0 0,0 0 1,0 0-1,0 0 0,0-1 0,1 1 0,-1 0 0,0 0 0,0 0 1,0 0-1,0 0 0,0 0 0,0 0 0,1 0 0,-1-1 0,0 1 1,0 0-1,0 0 0,0 0 0,1 0 0,-1 0 0,0 0 0,0 0 1,0 0-1,0 0 0,1 0 0,-1 0 0,0 0 0,0 0 0,0 0 1,0 0-1,0 0 0,1 0 0,-1 1 0,0-1 0,0 0 0,0 0 1,0 0-1,0 0 0,1 0 0,-1 0 0,6 12 1138,4 27-1184,-7-23 296,-1-12-298,0-1-1,0 0 1,0 1-1,0-1 1,0 0-1,1 0 1,-1 0-1,1-1 1,0 1-1,0 0 1,0-1-1,0 0 1,0 0-1,0 0 1,1 0-1,-1 0 1,1-1-1,-1 1 1,1-1-1,0 0 1,0 0-1,-1-1 1,1 1-1,6 0 1,-1-1-49,0 1 0,0-1 0,-1-1 1,1 1-1,0-1 0,-1-1 0,1 0 0,-1 0 1,1-1-1,11-5 0,-6 1-79,0-2 0,0 0 0,0-1 0,-2 0 0,1-1 0,21-23 1,-30 29 123,0 0 1,0 0 0,0 0 0,-1 0 0,1-1 0,-1 1 0,-1-1 0,1 0 0,-1 0 0,0 0 0,0 0 0,-1 0 0,1 0 0,-1 0 0,-1-1 0,1 1 0,-1 0 0,0-1 0,-1 1 0,0 0 0,-2-10 0,2 13 15,-1 0 0,0 0 1,0 0-1,0 0 0,-1 0 0,1 1 1,0-1-1,-1 0 0,0 1 0,0 0 1,0 0-1,0 0 0,0 0 1,0 0-1,0 1 0,-1-1 0,1 1 1,-1 0-1,-3-1 0,-7-2 34,0 1-1,-1 0 0,-19-1 1,22 3-52,0 0 0,0 0 0,-1 1 0,1 1 1,0 0-1,0 0 0,0 1 0,0 1 0,0 0 0,0 1 1,0 0-1,1 1 0,0 0 0,0 0 0,0 2 1,1-1-1,0 1 0,0 1 0,1-1 0,0 2 0,0-1 1,-12 17-1,14-17-4,1 0 1,0 1 0,1-1 0,0 1-1,0 0 1,1 1 0,0-1 0,0 1-1,1 0 1,0 0 0,1 0 0,0 0-1,1 1 1,0-1 0,1 0 0,0 1-1,2 13 1,-2-21-7,1 0 1,-1 0-1,1 0 0,-1 0 0,1-1 1,0 1-1,0 0 0,1 0 1,-1-1-1,0 1 0,1-1 0,0 1 1,-1-1-1,1 0 0,0 0 0,0 0 1,0 0-1,5 4 0,-1-3-12,-1 0 0,1 0-1,0 0 1,0-1 0,0 1-1,1-2 1,-1 1 0,9 1-1,4-1-173,1-1 0,0 0-1,0-2 1,38-5 0,-49 5 162,0 0 1,0-2 0,0 1-1,0-1 1,0 0-1,-1-1 1,1 0-1,-1 0 1,0-1 0,0 0-1,-1 0 1,1-1-1,-1 0 1,-1 0-1,1-1 1,-1 0-1,0 0 1,0 0 0,-1-1-1,0 0 1,0 0-1,-1 0 1,0-1-1,-1 1 1,0-1 0,0 0-1,-1 0 1,0 0-1,0 0 1,0-11-1,-4-23 3121,5 66-2503,-2-16-597,0-1-1,1 1 0,0 0 0,0-1 0,1 0 0,0 1 1,0-1-1,0 0 0,1 0 0,-1-1 0,2 1 0,-1-1 0,0 0 1,1 0-1,0 0 0,0-1 0,1 1 0,-1-1 0,1-1 1,0 1-1,0-1 0,0 0 0,0 0 0,8 2 0,5 0-36,1 0 0,-1-1 0,1-1-1,-1 0 1,1-2 0,0-1-1,26-2 1,-37 1 44,-1-1 0,1 1 0,-1-2 0,0 0 0,0 0 0,0 0-1,0-1 1,0 0 0,9-7 0,67-53-46,-54 39 26,-23 18-17,1 1-1,-1-1 1,-1 0-1,1 0 0,-1-1 1,-1 0-1,1 0 0,-2 0 1,1-1-1,5-13 1,-9 18 34,1 0 0,-1-1 1,0 1-1,0-1 0,-1 1 0,1-1 1,-1 1-1,0-1 0,0 1 1,-1-1-1,1 1 0,-1-1 1,0 1-1,0 0 0,-1-1 1,1 1-1,-1 0 0,0 0 1,0 0-1,0 0 0,0 0 1,-1 0-1,0 1 0,0-1 1,-3-3-1,-7-4 105,1 1 0,-2 1-1,1 0 1,-1 0 0,0 1 0,-1 1 0,0 0 0,0 1-1,-1 1 1,1 1 0,-1 0 0,-24-3 0,-15 1 178,-1 3 0,-69 4-1,113-1-233,0 0-1,0 2 1,0-1-1,1 1 0,-1 1 1,-15 6-1,24-8-46,0 0 0,0 1 0,0-1 0,1 1 0,-1 0 0,0 0 0,1 0 0,-1 0 0,1 0 0,0 0 0,-1 1 0,1-1 0,0 1 0,1 0-1,-1 0 1,0-1 0,1 1 0,0 0 0,-1 0 0,1 1 0,0-1 0,1 0 0,-1 0 0,1 0 0,-1 0 0,1 6 0,0-7-1,0-1 1,0 0-1,1 0 0,-1 0 1,0 0-1,1 0 0,-1 0 0,1 1 1,-1-1-1,1 0 0,-1 0 1,1 0-1,0-1 0,-1 1 1,1 0-1,0 0 0,0 0 1,0 0-1,0-1 0,0 1 1,0 0-1,0-1 0,0 1 1,0-1-1,0 1 0,0-1 1,0 1-1,0-1 0,0 0 1,0 0-1,3 1 0,41 1-59,-35-2 36,-9 0 22,35 0-169,0-1-1,39-7 1,-64 6-41,0 0 0,-1-1-1,1 0 1,-1-1 0,0 0 0,0-1-1,0 0 1,0 0 0,-1-1 0,0 0-1,12-10 1,-19 13-32,0 0 1,0 0-1,0 0 1,0-1-1,0 1 0,0 0 1,-1-1-1,0 1 1,0 0-1,0-1 0,0 0 1,0 1-1,-1-1 1,1 0-1,-1 1 0,0-1 1,0 0-1,-1 1 1,1-1-1,-1 0 0,1 1 1,-1-1-1,0 1 1,-1-1-1,1 1 0,-1-1 1,1 1-1,-1 0 1,0 0-1,0 0 0,0 0 1,-1 0-1,1 0 1,-1 1-1,0-1 0,-4-3 1,-28-20-1984,-1 2 0,-1 1 0,-1 2 0,-1 2 0,-48-17 1,-64-11 715,0 19 10068,101 24-3973,29 4 519,9 0-470,11 0-4233,-20 13-360,17-9-297,-70 71-2294,31-18-3625,29-33-472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2:20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20601,'0'0'8388,"81"-159"-8500,-56 123-1569,-19 24-2320,1 0-4547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4:54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10661,'0'0'5811,"199"20"-2834,-118-20-912,-18 0-592,-20 0-369,-24 0-480,-13 7-240,-6 12-271,-25 3-113,-43-1-321,-26 1-511,-18-10-929,0-9-976,68-3-1153,13 0-1680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4:55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17832,'0'0'9332,"-138"87"-12357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5:05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319 535 4626,'0'0'4354,"0"-24"-3567,0-168 1569,1 125-617,1 41-787,-1 0 0,-1 0 0,-2 0 0,0 1 0,-11-46 0,10 57 52,-5-15 448,0 21 2730,8 36-3403,-1 39-710,3 0 1,3 0-1,21 106 0,-1-79-255,4-1 0,4-2 0,4-1 0,81 142-1,-116-228 169,2 1 11,-1 0 0,0 1 1,-1-1-1,1 1 0,-1-1 0,0 1 0,0 0 0,1 7 0,-14-13 181,-562 0 442,570 0-648,7 0-144,76 1 361,-17 1 121,0-3 0,0-3 0,78-14 0,-123 14-238,274-54 978,-211 47-481,136-4-1,-193 14-650,-10 1 182,1-1 0,0 2 0,0 0 0,16 3 1,-28-3-167,-1-1 0,1 1 1,-1-1-1,0 1 1,0 0-1,1 0 0,-1 0 1,0 0-1,0 0 1,0 0-1,0 1 0,0-1 1,0 1-1,0 0 1,-1-1-1,1 1 0,0 0 1,-1 0-1,0 0 1,1 0-1,-1 0 0,0 0 1,0 0-1,0 0 1,0 1-1,0-1 0,-1 0 1,1 1-1,-1-1 1,0 1-1,1 3 0,-1-4-789,0 12-410,-19-8-14504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5:06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15495,'0'0'9925,"143"-5"-8821,-30 5-319,12 0-369,12-4 80,6-13-336,-12 0-144,-12 3-16,-19 4-48,-13 5-736,-25 5-1185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5:06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41 432 11621,'0'0'10341,"8"26"-8561,0 5-1369,32 132 1090,-21-78-734,-9-48-520,-3 1-1,0 0 1,0 44-1,-6-58 111,1-36-99,1-43-54,-57-333 49,39 300-239,-59-254 946,69 323-906,1-1 1769,4 20-1797,0-1-1,1 1 1,-1-1-1,1 1 1,-1 0-1,0-1 1,1 1-1,-1 0 1,1-1 0,-1 1-1,1 0 1,-1 0-1,1-1 1,-1 1-1,1 0 1,-1 0-1,1 0 1,0 0 0,-1 0-1,1-1 1,-1 1-1,1 0 1,-1 0-1,1 1 1,0-1-1,-1 0 1,1 0-1,-1 0 1,1 0 0,-1 0-1,1 1 1,-1-1-1,1 0 1,32 4-17,0-2 1,-1-1 0,1-2-1,0-1 1,-1-1 0,50-13-1,-70 14-4,42-4-239,0 1 0,82 5 0,-62 1-6025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5:07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15623,'0'0'12182,"137"-31"-11862,-74 5-208,-7-1-112,0 3-576,-6 10-1697,-44 14-2177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5:10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750 1452 10933,'0'0'14100,"-10"21"-13415,-33 67-74,38-81-546,1-1-1,-1-1 0,0 1 0,0 0 0,-1-1 1,0 0-1,1-1 0,-2 1 0,1-1 0,0 0 1,-1 0-1,0-1 0,0 0 0,0 0 0,0-1 0,0 0 1,-15 2-1,3 1 37,-18 3-20,-1-3 1,0-1-1,-1-2 1,-71-4-1,106 2-80,-7-1-2,-1 0 0,1 0 0,0-1 0,0-1 0,0 0 0,0 0 0,0-1 0,1 0 0,0-1 0,-1 0 0,2-1 0,-1 0 0,1 0 0,0-1 0,0 0-1,1-1 1,0 0 0,0 0 0,-7-12 0,4 4-6,1 0-1,1-1 0,0 0 0,1 0 0,1-1 0,1 0 1,1-1-1,0 1 0,1-1 0,-2-32 0,3-154 90,4 120-36,-1 84-45,1-1 0,-1 1-1,0-1 1,1 1-1,-1-1 1,1 1-1,0-1 1,-1 1-1,1 0 1,0 0-1,0-1 1,0 1-1,0 0 1,0 0 0,0 0-1,0 0 1,0 0-1,1 0 1,-1 0-1,0 0 1,1 1-1,-1-1 1,0 0-1,1 1 1,-1-1-1,1 1 1,-1-1 0,3 1-1,54-10 92,-34 8-53,39-9 25,-1-3 0,93-32 1,-137 39-61,-1 0 0,0 0 1,0-2-1,-1 0 0,0-1 1,-1-1-1,0 0 0,0-1 1,-1-1-1,-1 0 1,0-1-1,-1 0 0,14-21 1,-19 20-1,0 0 1,0-1 0,-1 1-1,-1-1 1,-1 0 0,0 0 0,2-26-1,-1-117 33,-5 111-34,-1 26 4,-1-1-1,-1 1 1,-1 0-1,-1 0 1,-1 1 0,0 0-1,-2 0 1,-10-21-1,11 27 0,0 2-1,-1-1 1,-1 1-1,0 0 1,0 0-1,-2 1 1,1 1-1,-1 0 1,-1 0-1,0 1 1,-1 1-1,-14-9 1,24 16 0,0 0 1,1 0 0,-1 1-1,0-1 1,0 1 0,-1 0-1,1 0 1,0 0 0,0 1-1,0-1 1,-1 1 0,1-1-1,0 1 1,-1 0 0,1 1-1,0-1 1,0 0 0,-1 1-1,1 0 1,0 0 0,0 0-1,0 0 1,0 0 0,0 1-1,0-1 1,0 1 0,0 0-1,0-1 1,1 2 0,-1-1-1,1 0 1,0 0 0,-5 6-1,-1 5 8,0 0 0,1 1 0,0 0-1,1 1 1,-8 26 0,12-35-14,-15 51 60,3 1 0,3 0 0,-7 89 0,9 180 47,9-316-115,6 85-12,4-1 0,3 0 0,34 118 0,-47-213 20,40 131-388,-8-52-3506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5:1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743 1666 3778,'0'0'16850,"-12"13"-15841,-38 40-9,47-51-905,-1 1 0,1 0 0,-1-1 0,0 0 0,0 0 0,0 0 0,0 0 0,0-1 0,0 0 0,0 1 0,0-1 0,-1-1 0,1 1 0,0-1 0,-1 0 0,1 0 0,-1 0 0,1 0 0,-6-2 0,-9 1 270,2 2-242,0 0 0,1-2 1,-1 0-1,0 0 0,0-2 0,0 0 1,1-1-1,0-1 0,0 0 0,-25-12 0,4-1-102,-32-20 1034,42 13-1027,1 0 0,1-2 0,1-1 0,2-1 0,1-1 0,1-1 1,1 0-1,-21-53 0,33 66-4,0 1 1,2-1-1,0 0 0,1 0 1,-2-31-1,2-95 180,4 106-159,0 26-25,1 0 0,0 0 1,1 1-1,0-1 0,1 0 1,0 1-1,1 0 0,0 0 1,0 0-1,1 0 0,1 1 0,0 0 1,0 0-1,1 0 0,1 1 1,-1 0-1,1 0 0,1 1 1,0 0-1,0 1 0,11-8 0,2 1 14,1 2 0,0 0-1,1 2 1,0 0 0,1 1-1,0 2 1,0 1 0,41-5-1,11 3-46,-37 4 23,0-1 0,42-11 1,-71 14-6,0-2 0,0 0 0,0 0 0,-1-1 0,1 0 0,-1-1 0,-1 0 0,1-1 0,-1 0 0,0 0 0,14-15 0,-16 13 6,-1 0 0,-1-1 0,1 1 0,-2-1 0,1 0 0,-1-1 0,-1 1 0,0-1 0,3-15 0,8-101 190,-13 124-195,-1-10 28,5-47 289,-6-107 1,0 161-292,-1 0 1,0 1-1,1-1 1,-2 0-1,1 1 1,-1-1-1,1 1 1,-2 0-1,1 0 1,0 0-1,-1 0 1,0 0-1,0 1 1,-1 0-1,-7-7 1,9 9-17,0 0 0,0 0 1,0 0-1,0 0 0,0 0 1,0 1-1,0-1 0,-1 1 0,1 0 1,-1 0-1,1 0 0,-1 1 1,1-1-1,-1 1 0,1 0 0,-1 0 1,1 0-1,-1 0 0,1 1 1,-1-1-1,1 1 0,-1 0 0,1 0 1,-1 0-1,1 0 0,0 1 1,0 0-1,-6 3 0,-1 3-14,1 1 1,1 0-1,0 1 1,0-1-1,1 1 0,0 1 1,1 0-1,-10 22 0,1 1 9,-18 67 0,16-31-21,4 0 0,-6 86 0,10 144-35,11-252-78,2 1-1,3-1 1,1 0 0,3 0 0,2-1-1,2-1 1,1 0 0,39 71-1,-46-98-1448,-1-1 0,11 34-1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5:12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0 282 5571,'0'-25'3230,"0"-89"-671,0 43 6869,17 535-5339,-3-140-3496,-7-82-433,-3-218-113,0-19-92,0-19-263,1-28 60,-2 0 0,-3-55 1,0 1 333,5-183-41,6-210-63,-4 418 1061,-3 135-286,-5 78-1,-1-39-561,1-20-452,4 181 276,8-89-5629,-6-152-716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5:13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61 12678,'0'0'7747,"0"22"-6202,0 1176 4018,0-1187-5561,-1-10-3,1 1-1,0-1 0,0 1 0,0-1 1,0 1-1,0-1 0,0 1 1,0-1-1,1 1 0,-1-1 0,1 0 1,-1 1-1,1-1 0,-1 1 0,1-1 1,1 2-1,1-6-286,3-16 88,-1 1 1,-2-1 0,1 0-1,-2 0 1,-1 0 0,-1-31-1,1 14 168,-5-505-225,-6 400 462,-50-250 0,59 387-57,0-1 1,0 1 0,-1-1 0,0 1-1,1-1 1,-6-6 0,7 11-122,0-1 0,0 1 0,0 0 1,-1 0-1,1-1 0,0 1 0,0 0 1,-1 0-1,1-1 0,0 1 0,0 0 1,-1 0-1,1 0 0,0 0 0,-1-1 1,1 1-1,0 0 0,0 0 0,-1 0 1,1 0-1,0 0 0,-1 0 0,1 0 1,0 0-1,-1 0 0,1 0 0,0 0 1,-1 0-1,1 0 0,0 0 0,-1 0 1,1 0-1,0 1 0,-1-1 0,1 0 0,0 0 1,0 0-1,-1 0 0,1 1 0,-13 25 1092,-4 39-691,3 1 0,-9 100 1,10 140-561,17-170-623,-3-123 348,1 0-1,0 0 1,0 0-1,2-1 1,-1 1-1,10 20 1,-12-31 114,-1-1-1,1 0 1,0 1 0,-1-1 0,1 0 0,0 0 0,0 0 0,0 0 0,0 0 0,0 0 0,0 0 0,0 0 0,0 0 0,1 0 0,-1 0 0,0-1 0,0 1 0,1 0 0,-1-1 0,0 1 0,1-1 0,-1 0 0,1 1 0,1-1 0,18 1-15053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2:20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18344,'0'0'4290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5:3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575 895 18585,'0'0'9270,"38"10"-8979,-9-2-255,1-2 0,0-1 0,57 3 0,-74-10-24,0 0 0,1 0-1,-1-1 1,-1-1 0,1 0-1,0-1 1,-1-1-1,0 1 1,0-2 0,13-8-1,81-52-17,-3-4 0,-3-5-1,-3-3 1,156-168-1,-218 208 30,36-55-1,-63 82-12,0 0-1,-1 0 1,-1-1 0,0 0-1,-1 0 1,0 0 0,-1-1-1,0 1 1,2-23 0,-5 35-4,-1-1 0,0 0 0,1 0 0,-1 0 0,0 1 0,0-1 0,0 0 0,0 0 0,-1 1 0,1-1 0,0 0 0,-1 0 0,1 1 1,-1-1-1,0 0 0,1 1 0,-1-1 0,0 0 0,0 1 0,0-1 0,0 1 0,0 0 0,0-1 0,-1 1 0,1 0 0,0 0 0,-1-1 0,1 1 0,-1 0 0,1 0 0,-1 1 0,1-1 1,-1 0-1,0 1 0,1-1 0,-1 0 0,0 1 0,0 0 0,1 0 0,-1-1 0,0 1 0,0 0 0,0 0 0,1 0 0,-1 1 0,0-1 0,-2 1 0,-8 2 8,0 0 0,0 0 0,0 1-1,1 1 1,0 0 0,-17 10 0,-29 23 9,2 1 1,1 3 0,2 3 0,-77 84-1,52-40-9,-126 192 0,167-224-71,2 3-1,-45 108 1,69-140-14,1 0 0,1 0 1,1 0-1,2 1 0,1 0 0,1 0 0,1 1 1,2-1-1,3 29 0,-2-54 60,-1-1-1,1 0 1,0 0-1,0 0 1,0 0 0,1 0-1,-1 0 1,1 0 0,0-1-1,-1 1 1,1 0-1,0-1 1,1 0 0,-1 1-1,0-1 1,1 0 0,-1 0-1,1 0 1,0 0-1,-1-1 1,1 1 0,0-1-1,0 0 1,0 0 0,0 0-1,0 0 1,1 0-1,-1-1 1,0 1 0,4-1-1,9 2-74,-1-1 1,1-1-1,0-1 0,28-4 0,-32 2 51,-1 0-1,1-1 1,-1 0-1,0-1 1,0 0-1,0 0 1,-1-1-1,0-1 1,0 0-1,12-11 1,-16 13 64,0 0-1,-1 0 1,1-1-1,-1 0 1,0 0 0,-1 0-1,1-1 1,-1 0-1,-1 1 1,1-1 0,-1-1-1,0 1 1,-1 0-1,0-1 1,0 1 0,1-16-1,-3 22-7,0 1 0,0-1 0,0 1 0,0-1 0,0 1 0,0-1-1,0 1 1,-1-1 0,1 1 0,0-1 0,0 1 0,-1-1 0,1 1 0,0-1 0,-1 1 0,1 0-1,0-1 1,-1 1 0,1-1 0,-1 1 0,1 0 0,-1-1 0,1 1 0,-1 0 0,1 0-1,-1-1 1,1 1 0,-1 0 0,1 0 0,-1 0 0,1 0 0,-2 0 0,-26 1 277,-29 17-80,25 1-160,0 2-1,2 0 1,0 3 0,-44 45-1,-24 32-42,4 4-1,5 4 0,4 4 1,6 4-1,4 2 0,6 4 1,-89 223-1,131-280-6,4 1 1,2 0-1,4 2 1,2 0-1,4 1 0,-5 120 1,15-172-4,1-1 0,1 0 0,1 1 0,7 29 0,-7-41-2,0-1 0,0 1 0,1-1 0,0 1 0,0-1-1,0 0 1,1 0 0,-1-1 0,1 1 0,0-1 0,1 0 0,-1 0 0,1 0 0,0 0 0,-1-1-1,9 4 1,0 0-1,0-1-1,1-1 1,-1 0-1,1-1 1,1-1-1,-1 0 1,0-1-1,1 0 1,-1-1-1,1-1 1,-1 0-1,1-1 1,-1-1-1,1 0 1,-1-1-1,0 0 1,18-8-1,1-1 3,-1-2-1,-1-1 0,0-2 1,-1 0-1,-1-3 1,33-26-1,6-11-47,-3-3 0,-2-3 0,-3-3 0,-3-2 0,-3-2 0,-3-3 0,66-125 0,-103 170 28,-2 1-1,-1-2 1,-1 0 0,-1 0-1,-2-1 1,0 0 0,2-46-1,-8 67 23,-1-1-1,0 0 0,0 1 1,-1-1-1,0 0 0,-1 1 0,-5-19 1,5 23 2,-1 1 0,1-1 0,-1 0 1,0 1-1,0 0 0,-1 0 0,1 0 0,-1 0 0,0 0 1,0 1-1,0 0 0,0-1 0,-1 2 0,1-1 0,-9-3 1,-3-1 47,0 1 1,0 0 0,-1 2 0,0 0 0,0 1 0,0 0 0,0 1-1,0 1 1,-1 1 0,1 1 0,-26 3 0,11 2 5,0 1 1,1 1-1,0 2 0,0 1 1,-38 19-1,25-6-61,1 1-1,1 2 1,1 1-1,2 3 1,1 1-1,1 2 1,2 1 0,-58 76-1,68-75-223,1 0 0,2 1 1,2 1-1,1 1 0,2 1 0,2 1 0,2 0 0,1 0 0,2 1 0,-6 69 1,13-69-1274,5 80 1,-2-118 1089,0 1 0,0-1 0,1 0 0,0 0 0,0 1 0,0-1 0,0 0 0,1 0 0,-1 0 0,1 0 0,0 0 0,0-1 0,1 1 0,-1-1 0,5 6 0,-1-4-1766,1 0 1,0-1 0,0 1 0,1-1 0,8 3-1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5:36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0 422 6723,'0'0'5829,"8"25"-1664,31 78-1505,-36-97-2463,0 0 0,0 0-1,1 0 1,0-1 0,0 0 0,0 1 0,1-1 0,-1-1 0,1 1 0,1-1-1,-1 0 1,0 0 0,1 0 0,0-1 0,0 0 0,0 0 0,0 0-1,0-1 1,1 0 0,-1 0 0,1-1 0,0 0 0,8 1 0,-6-1-110,1-1 0,-1 0 1,1-1-1,-1 0 0,1 0 0,-1-1 1,1 0-1,-1-1 0,0 0 0,0-1 1,0 1-1,-1-2 0,17-9 1,-7-2-19,1-1 1,-2 0 0,0-2 0,-2 1-1,0-2 1,-1 0 0,0-1 0,11-26 0,-9 13 72,-1 0 1,-1-2 0,-3 1 0,14-64 0,-19 53 1089,3-79 1,-5 164-1428,1 0 0,2-1 0,1 0-1,2-1 1,2 1 0,2-2 0,1 0 0,29 50 0,11-7-141,-34-53 406,-2 1 0,-1 1 0,16 36 0,-34-64-28,0 0 0,0 0-1,0 1 1,0-1 0,0 0 0,-1 1 0,1-1-1,0 0 1,0 0 0,0 1 0,-1-1-1,1 0 1,0 0 0,0 1 0,-1-1 0,1 0-1,0 0 1,0 0 0,-1 0 0,1 1-1,0-1 1,-1 0 0,1 0 0,0 0-1,-1 0 1,1 0 0,0 0 0,0 0 0,-1 0-1,1 0 1,0 0 0,-1 0 0,1 0-1,0 0 1,-1 0 0,1 0 0,0 0-1,-1 0 1,1 0 0,0-1 0,-1 1 0,1 0-1,0 0 1,-5 0 182,-19-1-116,1 1-1,-1 1 0,1 1 0,-1 1 1,1 1-1,0 1 0,0 1 0,1 1 1,-36 17-1,55-23-101,0 1 0,-1 1 0,1-1 0,0 1-1,0-1 1,0 1 0,0 0 0,0 0 0,1 0 0,-1 0 0,1 1 0,0-1 0,0 0-1,0 1 1,1 0 0,-1-1 0,1 1 0,0 0 0,0 0 0,0 0 0,0 0 0,1 0 0,0 0-1,-1 0 1,1 0 0,1 0 0,0 6 0,0-3-130,1 0 0,0-1 1,0 1-1,1 0 0,0-1 0,0 0 1,0 1-1,1-1 0,0-1 0,0 1 1,1 0-1,-1-1 0,1 0 0,10 8 0,40 23-2159,-51-35 1551,0 1 0,0 0 0,0-1 0,0 0 0,0 0 0,1 0 0,-1 0 1,5 0-1,4-1-5906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5:36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774 552 5619,'161'-397'5778,"-131"332"-4855,-5 10 1055,-12 20 3528,-20 53-5082,0-1 0,-1 0 1,-18 29-1,9-18-251,-373 724 2876,276-465-2907,12 4-1,13 5 1,13 3-1,-58 473 0,118-644-259,0-3-3651,15-118 1281,1-31-13013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5:37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11797,'0'0'14967,"212"-110"-14455,-125 95-415,7 1-97,-13 2-977,0 2-1216,-6 8-1857,-57 2-1953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5:37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1 489 12502,'0'0'8406,"23"1"-7987,-14 0-397,-1 0-17,0 0 0,-1-1 0,1 0 0,0 0-1,0 0 1,0-1 0,-1 0 0,1-1-1,0 0 1,-1 0 0,0 0 0,1-1 0,-1 0-1,0-1 1,0 1 0,-1-1 0,1-1-1,-1 1 1,0-1 0,8-8 0,22-34-67,-2-1 0,-3-2 0,-1-1 1,39-96-1,-37 78 432,-18 50-78,-7 12 256,-3 9 1368,-5 124-1025,3 162-667,-2-283-242,0 0 0,1 0-1,0 0 1,0 0 0,0 0-1,0 0 1,1 0 0,0 0-1,0-1 1,0 1 0,0-1-1,1 1 1,0-1 0,0 0-1,0 0 1,0 0-1,1 0 1,0-1 0,-1 1-1,1-1 1,0 0 0,1 0-1,-1-1 1,1 1 0,-1-1-1,1 0 1,0 0 0,-1 0-1,1-1 1,0 1 0,0-1-1,0-1 1,0 1 0,1-1-1,-1 1 1,0-2 0,0 1-1,0 0 1,0-1 0,0 0-1,0 0 1,0-1 0,0 1-1,0-1 1,-1 0 0,1 0-1,4-4 1,9-6-39,0-2 1,-1 0-1,0-2 1,-2 1-1,1-2 1,24-36-1,-26 36 45,33-48 181,-3-2 0,64-132 0,-98 185 648,-4 16 571,-2 26-427,-4 15-821,-3-1 0,-12 71-1,9-67-161,1 1 0,3 77 0,2-91-112,0-32 119,0-1 1,1 1-1,-1-1 0,0 1 1,1-1-1,-1 1 0,0-1 1,1 1-1,-1-1 0,1 0 1,-1 1-1,1-1 0,-1 0 1,1 1-1,-1-1 0,1 0 1,-1 1-1,1-1 0,-1 0 0,1 0 1,-1 0-1,1 0 0,0 1 1,-1-1-1,1 0 0,-1 0 1,1 0-1,-1 0 0,1 0 1,0-1-1,-1 1 0,1 0 1,-1 0-1,1 0 0,-1 0 1,1-1-1,0 1 0,-1 0 1,1 0-1,-1-1 0,1 1 0,-1 0 1,1-1-1,28-14-377,-8-6 295,-2-1-1,0-1 1,-1-1 0,-2-1-1,21-40 1,-14 27 62,103-217 43,-128 321 1454,-20 30-1153,15-72-280,1 0-1,-5 45 1,1 27-551,1-37-4313,8-51-202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5:38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1 8276,'0'0'7555,"-21"35"-5434,-18 29-1233,3 2 0,4 1-1,-29 84 1,-117 440 263,-120 718 1,202-700-1152,89-590 184,4-14-1630,1-39-13639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5:39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5410,'0'0'19545,"187"-75"-18632,-106 63-545,6 2-256,7-2-112,-13 0-560,-6 0-1681,-57 10-2593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5:39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1 522 3602,'0'0'18718,"29"4"-17862,-9 0-756,-9-1-84,0-1 0,0 0-1,0-1 1,0 0 0,0-1 0,0 0 0,0 0 0,0-2 0,0 1 0,0-1 0,-1-1 0,1 0 0,0 0 0,-1-1 0,20-10 0,-3-5-86,-1-2 0,-1 0 0,-1-1 1,0-2-1,-2 0 0,-1-2 0,-1 0 1,-1-1-1,-2-1 0,0-1 0,-2 0 0,13-35 1,-24 39 2640,-5 47 708,0 17-3118,0-13-122,1-1 0,1 1 0,1-1-1,1 1 1,7 25 0,-9-45-44,1 0 0,0 0 1,1 0-1,0-1 0,-1 1 0,2-1 0,-1 1 1,1-1-1,-1 0 0,2 0 0,-1 0 0,0-1 1,1 0-1,0 0 0,0 0 0,0 0 0,0-1 1,1 0-1,-1 0 0,1 0 0,0-1 0,0 1 1,0-2-1,0 1 0,0-1 0,7 1 0,-1 1-38,0-2-1,0 0 0,0 0 0,1-1 0,-1-1 1,0 0-1,0 0 0,0-1 0,0-1 0,0 0 1,-1 0-1,1-2 0,-1 1 0,0-1 0,0-1 1,-1 0-1,1 0 0,14-13 0,-1-5-11,-2 0 0,0-2 0,-2 0 0,-1-2-1,-1 0 1,-1-1 0,-2 0 0,14-37 0,-19 31 4,-3 13 1287,-4 52-570,-3 279-764,0-303 10,-1 0 1,2 0 0,-1-1-1,1 1 1,-1 0 0,1-1-1,1 1 1,-1-1 0,6 11-1,-6-14 17,1 0 0,0 0 0,0 0 1,0 0-1,0 0 0,0-1 0,0 1 0,0-1 0,0 1 0,1-1 0,-1 0 0,1 0 0,-1 0 0,1 0 0,-1-1 0,1 1 0,0-1 0,-1 1 0,1-1 0,0 0 0,-1 0 1,6 0-1,0-1-118,0 0 0,0-1 0,1 0 0,-1 0 0,0 0 1,-1-1-1,1 0 0,0-1 0,-1 0 0,0 0 0,0-1 1,7-5-1,12-11-321,39-39 1,-38 31-691,-1-2 0,38-57-1,-41 51-2666,-2-1 0,22-54 0,-38 61 11089,-17 56-5505,-1-2-770,2 1 0,0 0 0,2 0 0,0 1 0,2 0 0,0 0 0,-3 39 0,8-39-682,0 60 149,2-82-414,0 0 1,0 1-1,0-1 0,1 0 0,-1 0 1,1 0-1,0 0 0,0 0 1,0 0-1,1 0 0,-1-1 0,1 1 1,-1 0-1,1-1 0,0 1 0,0-1 1,0 1-1,0-1 0,0 0 1,1 0-1,2 2 0,5 0-59,0-1-1,1 0 1,-1-1-1,1 0 1,0 0-1,-1-1 0,1-1 1,17-1-1,-9 0-173,-1-1-1,1 0 0,-1-2 0,22-7 0,-25 6 153,-1-2-1,0 0 0,-1 0 0,0-1 0,0-1 1,-1 0-1,0-1 0,0 0 0,-1-1 0,-1 0 1,0-1-1,13-18 0,-17 21 53,0 0-1,-1 0 1,0-1-1,-1 0 1,0 0 0,0 0-1,-1-1 1,0 1-1,-1-1 1,0 0 0,-1 1-1,0-1 1,0 0-1,-1 0 1,-1 0 0,0 0-1,0 0 1,-6-16-1,5 21 103,-1 0 0,0 0-1,0 0 1,-1 1 0,1 0-1,-1 0 1,-1 0 0,1 0-1,-1 0 1,1 1-1,-1 0 1,-1 0 0,1 0-1,0 1 1,-1-1 0,0 1-1,0 1 1,-11-5 0,-1 1 41,1 1 0,-1 1 0,-1 1 0,1 0 0,-30 0 0,40 2-102,0 1 0,0 1-1,0 0 1,0 0-1,0 0 1,0 1 0,1 0-1,-1 1 1,0 0-1,1 0 1,0 0 0,0 1-1,-13 9 1,12-6-7,-1 1 0,2 0-1,-1 0 1,1 1 0,0 0 0,1 0 0,0 1-1,0 0 1,-6 17 0,4-4-27,1 0-1,1 0 1,2 1 0,0 0-1,1 0 1,1 0 0,3 35-1,-2-54-3,1-1 1,0 1-1,0-1 0,0 0 0,1 1 0,-1-1 0,1 0 0,0 1 0,0-1 0,1 0 1,-1 0-1,1 0 0,0 0 0,0 0 0,0 0 0,1 0 0,-1-1 0,1 1 0,0-1 1,0 0-1,0 0 0,0 0 0,1 0 0,-1 0 0,1-1 0,0 0 0,0 0 0,0 0 1,0 0-1,0 0 0,0-1 0,0 1 0,0-1 0,1 0 0,-1-1 0,5 1 1,3 1-66,0-1 1,0 0 0,0-1 0,0-1 0,-1 0 0,1 0 0,0-1 0,-1 0-1,1-1 1,-1-1 0,1 0 0,-1 0 0,-1-1 0,1-1 0,-1 1-1,0-2 1,0 1 0,0-1 0,-1-1 0,0 0 0,-1 0 0,13-17 0,65-62 1792,-86 86-1594,1 0 0,0 1 0,0-1 0,0 0 0,0 1 1,0-1-1,0 1 0,0-1 0,0 1 0,0 0 0,0-1 1,0 1-1,0 0 0,1 0 0,-1-1 0,0 1 0,0 0 1,0 0-1,0 0 0,0 1 0,1-1 0,-1 0 0,0 0 0,0 1 1,0-1-1,0 0 0,0 1 0,0-1 0,0 1 0,0-1 1,0 1-1,0 0 0,0-1 0,0 1 0,0 0 0,-1 0 0,1 0 1,0 0-1,0 1 0,26 42-191,-23-34 226,2 1-702,12 24-270,-3-18-7751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5:41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2122 10661,'0'0'7342,"31"6"-6355,-11-1-802,-6-1-82,0-1-1,-1-1 0,1 0 0,24 0 1,-31-3-60,0 1 1,-1-1 0,1-1-1,-1 1 1,0-1 0,1 0-1,-1 0 1,0-1 0,0 0-1,0 0 1,0 0 0,-1-1-1,1 0 1,-1 0 0,8-8-1,21-25 204,-2-1 0,-1-1-1,-2-2 1,-2-1-1,-2-1 1,-2-1 0,-1-1-1,27-86 1,-43 109-87,-1 0-1,-1 0 1,-1 0-1,0-43 1,-2 61-122,-1 1 1,0-1 0,0 0 0,0 1-1,-1-1 1,1 1 0,-1-1 0,0 1-1,0-1 1,0 1 0,0-1-1,-1 1 1,1 0 0,-1-1 0,0 1-1,0 0 1,-3-3 0,2 4-5,-1 0 0,1 0 0,-1 0 0,0 0 0,0 1 0,0-1 0,0 1 0,0 0 0,0 0 0,0 0 0,-1 1 0,1 0 1,-8 0-1,1 0-26,0 1 1,-1 1 0,1 0-1,0 0 1,0 1 0,0 0-1,0 1 1,1 1 0,0 0-1,0 0 1,0 0 0,0 2-1,1-1 1,0 1 0,-15 15-1,-6 8-124,2 1-1,-49 69 1,59-73-179,1 1 0,1 1-1,1 0 1,2 1 0,0 1 0,3 0 0,0 0 0,2 1 0,2 1 0,1-1 0,1 1 0,1 48-1,2-75 190,1 1-1,0-1 1,0 0 0,1 0-1,0 0 1,0-1-1,0 1 1,1 0-1,0 0 1,0 0-1,0-1 1,0 1-1,1-1 1,5 7-1,-5-9 62,1 0-1,0 0 1,0-1-1,0 1 1,0-1-1,0 0 1,0-1-1,0 1 0,1-1 1,-1 1-1,1-1 1,-1-1-1,1 1 1,-1-1-1,1 1 1,-1-1-1,1-1 1,0 1-1,5-2 1,3 1-25,-1-1 1,0 0 0,0-1 0,0-1-1,-1 0 1,1-1 0,-1 0-1,0 0 1,0-1 0,-1 0 0,13-11-1,9-10-41,-2-1-1,30-35 0,-47 49 94,80-93-984,-5-3 0,-5-5 0,92-166 1,153-403 0,-14-1 2666,-297 650 1965,-41 80-1615,-358 764 1203,306-635-3178,-109 273-33,147-340-18,5 1-1,-24 135 1,50-200 77,2 1 0,1 84 0,4-125-40,0 1 0,0-1 0,0 1 0,0-1 0,1 1 0,0-1 0,-1 1 0,1-1 0,0 0 0,1 0 0,-1 1 0,1-1 0,-1 0 0,1 0 0,0 0 0,0 0 0,0-1 0,0 1 1,1-1-1,-1 1 0,6 3 0,-2-3-13,0-1 1,0 0 0,0 0-1,0-1 1,1 0-1,-1 0 1,1 0 0,-1-1-1,0 0 1,11-1 0,-2-1-30,0 0 1,0-1 0,-1-1 0,0 0 0,0-1-1,0-1 1,0 0 0,-1-1 0,0 0-1,-1-1 1,1-1 0,-1 0 0,19-19 0,5-7 25,-1-3 1,51-72-1,-69 88 9,-1 1-8,0-1 1,-2 0-1,-1 0 0,22-49 0,-51 109 4102,-2 5-3822,2 1 0,-15 66 0,26-77-307,2-1 0,1 1 0,4 45 0,-1-73-72,-1 1 0,1 0 0,0-1-1,0 1 1,1-1 0,0 1 0,0-1 0,0 0-1,0 0 1,1 0 0,0 0 0,4 5 0,-5-8-182,0 1 1,1-1-1,0 1 1,-1-1-1,1 0 1,0 0 0,0 0-1,5 2 1,-4-3-580,1 1 1,-1-1-1,1 0 1,-1 0-1,1 0 1,-1-1-1,7 1 1,20-1-13297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5:41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131 232 2593,'0'0'4242,"6"-156"-1489,7 112 97,-1 18 303,-6 21-143,-6 10-433,0 67-496,0 46-305,0 48-383,-43 22-641,-1 2-383,0-24-353,20-41-16,11-43-529,13-39-639,0-41-929,0-9-3362,0-39-1680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2:23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12438,'200'-7'928,"-57"7"-880,13 0-48,6 0-192,-105 0-1025,-8 0-3329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5:42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0 794 736,'0'-150'13905,"1"134"-12985,0 0-1,0 0 1,2 0-1,0 0 0,1 0 1,0 1-1,1-1 1,11-20-1,-6 17-374,1 0-1,0 1 1,2 1-1,0 0 1,24-25-1,1 8-223,2 2 0,0 1 1,2 2-1,62-32 0,-46 31-181,1 1 1,108-35 0,-136 54-152,1 2 0,1 1-1,-1 1 1,1 2 0,0 2 0,0 1 0,47 4 0,-73-3 3,1 2 0,-1-1 0,0 1 0,1 0 0,-1 1 1,0-1-1,0 1 0,-1 1 0,1-1 0,-1 1 0,0 0 0,0 1 0,0 0 0,0 0 0,-1 0 0,0 0 0,0 1 0,0 0 0,-1 0 0,0 0 0,0 1 0,0-1 0,-1 1 1,0 0-1,0 0 0,2 12 0,3 13 24,-3 1 1,0 1 0,-2-1 0,-2 57-1,-1-77 6,-2 34-8,-1-1 1,-2 1 0,-2-1-1,-3-1 1,-23 70 0,11-55 17,-3-1 1,-3-2 0,-52 83-1,12-42-224,-5-4-1,-3-3 0,-174 159 1,228-232 3,-28 31-159,48-46 315,-1-1 0,1 1 0,1 1 0,-1-1 0,0 0 0,1 0 0,0 0-1,-1 1 1,1-1 0,1 1 0,-1-1 0,0 1 0,1-1 0,0 1 0,0-1 0,0 6-1,1-6 15,0 0-1,0 0 1,0-1-1,0 1 1,0-1-1,0 1 1,1-1-1,-1 1 1,1-1-1,0 0 1,0 1-1,0-1 1,0 0-1,0 0 1,0-1-1,1 1 1,-1 0-1,4 1 1,56 25 6,-39-19-1,7 4 12,49 20 15,87 25 0,-141-51-22,0-1-1,0-2 1,0 0-1,0-1 1,0-2-1,1-1 1,-1 0-1,32-6 1,-45 2 15,0 0 0,0-1 1,0 0-1,-1 0 1,0-1-1,0-1 1,0 0-1,-1-1 1,0 0-1,0 0 1,-1-1-1,0 0 1,11-16-1,3-5 41,-1-1 1,-2-1-1,22-46 1,-27 44 145,-2-1 1,-1 0-1,-2-1 1,-1-1 0,-2 1-1,-2-1 1,-1 0-1,-2-63 1,-3 100-171,1 0 0,-1-1 0,0 1 0,0 0 0,1 0 0,-1 0 0,0 0 0,0 0 1,0 0-1,1 0 0,-1 0 0,0 0 0,0 0 0,1 1 0,-1-1 0,0 0 0,0 0 0,1 1 0,-1-1 1,0 0-1,1 1 0,-1-1 0,0 1 0,1-1 0,-2 1 0,-9 14 7,0-1-1,1 1 1,0 1 0,1 0-1,1 0 1,0 1 0,-9 30 0,9-22-32,1 0 1,1 1 0,1-1 0,1 1 0,2 0-1,0 1 1,2-1 0,3 33 0,-2-55-16,0 1 0,0 0 0,0-1 0,0 1 0,1-1 0,0 1-1,0-1 1,0 0 0,1 0 0,-1 0 0,1 0 0,0 0 0,0-1 0,0 1 0,1-1 0,-1 0 0,1 0 0,0 0 0,0 0 0,0-1 0,0 1 0,0-1 0,0 0 0,1 0 0,-1-1-1,1 1 1,0-1 0,-1 0 0,1-1 0,8 2 0,-2-2-57,0 1 0,0-1 0,-1 0 0,1-1 0,0-1 0,0 0 0,-1 0 0,1-1 0,-1 0 0,0-1 0,0 0 0,17-10-1,-9 2-67,0-1 0,-1-1 0,-1-1 0,0-1 0,-1 0 0,-1 0 0,13-20 0,7-18-28,30-64-1,-55 100 197,-7 16 233,-2 7 277,-6 177 32,-8 0-1,-7-2 1,-75 296 0,86-436-581,3-9-36,-1 0 0,-2-1 0,-23 50 0,34-128-1370,11-30 1075,4 0 0,28-83 1,0 1 187,-26 86 169,90-332 375,-80 322-240,2 2 0,73-137 1,-90 196-48,1 1 1,1 0 0,27-30 0,-36 45-70,0 1 1,1 0 0,-1 0-1,1 0 1,1 1 0,-1 0-1,1 1 1,0 0 0,0 0-1,0 0 1,0 1 0,1 1-1,15-4 1,-21 5-24,0 1 1,0 0-1,0 0 0,0 0 0,1 0 0,-1 1 1,0-1-1,0 1 0,0 0 0,0 0 1,0 0-1,0 0 0,-1 1 0,1-1 1,0 1-1,0-1 0,-1 1 0,1 0 1,-1 0-1,0 0 0,0 0 0,1 1 1,-1-1-1,-1 1 0,1-1 0,0 1 1,-1 0-1,1-1 0,-1 1 0,1 3 0,3 7 23,-1 0-1,0 0 1,-1 1-1,-1-1 1,2 23-1,-2 0 2,0 1 0,-3-1-1,-9 70 1,7-90-31,-1 0 1,0 0-1,-1 0 0,-1-1 0,-1 1 0,0-1 0,-1-1 1,0 0-1,-1 0 0,-1 0 0,-11 11 0,11-14-2,1-1-1,-2-1 1,1 0-1,-2-1 1,1 0-1,-1 0 0,0-1 1,0-1-1,-1 0 1,0-1-1,0 0 1,0-1-1,-1 0 0,1-1 1,-1-1-1,0 0 1,0-1-1,-18 0 1,29-1 104,18 6-142,0-1 0,1 0 0,28 4 0,-30-7 2,0 0 1,1-2 0,-1 0 0,0 0 0,1-2 0,-1 1-1,0-2 1,0 0 0,0-1 0,0 0 0,0-1 0,-1 0-1,0-2 1,0 1 0,-1-1 0,0-1 0,0 0 0,0-1-1,-1 0 1,-1-1 0,13-14 0,0-1-158,-1-1 0,-1-1-1,-2-1 1,0-1 0,-2 0 0,-1-1 0,-2-1-1,-1-1 1,-1 0 0,-2 0 0,11-59 0,-21 91 221,0 0 1,1-1 0,-1 1-1,0 0 1,0 0 0,0 0-1,0-1 1,0 1 0,1 0-1,-1 0 1,0-1 0,0 1-1,0 0 1,0 0 0,0-1-1,0 1 1,0 0-1,0 0 1,0-1 0,0 1-1,0 0 1,0 0 0,0-1-1,0 1 1,0 0 0,0 0-1,0-1 1,-1 1 0,1 0-1,0 0 1,0 0 0,0-1-1,0 1 1,0 0 0,-1 0-1,1 0 1,0-1 0,0 1-1,0 0 1,0 0 0,-1 0-1,1 0 1,0-1 0,0 1-1,-1 0 1,1 0 0,0 0-1,0 0 1,-1 0 0,-11 13 576,-16 35-347,25-42-161,-19 34 10,2 1 0,2 0 0,2 2 0,1 0 1,2 0-1,3 1 0,1 1 0,2 0 0,2 0 1,1 56-1,4-94-135,0 1 0,1-1 0,0 0 1,0 1-1,1-1 0,-1 0 0,2 1 0,-1-1 1,1 0-1,0-1 0,1 1 0,-1 0 0,1-1 1,6 8-1,-5-9-129,1-1 0,-1 1-1,1-1 1,0 0 0,0 0 0,0 0 0,0-1 0,1 0-1,-1 0 1,1-1 0,0 0 0,0 0 0,11 1 0,-13-2-205,1 0 0,-1-1 0,0 1 0,1-1 1,-1 0-1,0-1 0,8 0 0,31-16-5214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5:43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624 1 14567,'0'0'3761,"-43"144"-1135,5 17-529,-12 41-833,-6 44-383,0 28-545,-6 17-192,-1-2-128,-5-22 48,18-43-64,6-51 0,13-50 0,12-46-32,1-32-368,11-28-897,-11-17-1760,18-21-2530,0-23-3345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5:43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10757,'0'0'18664,"169"-77"-18055,-82 77-337,-6 0-256,-6 0-16,-13 0-640,-5 0-1265,-51 0-2433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5:44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444 321 7107,'0'0'3164,"-4"-26"-2259,-9-85-1079,12 103 91,2 0-1,-1 0 1,1-1 0,0 1-1,1 0 1,0 0-1,0 0 1,1 1-1,6-14 1,-6 15 162,-1 1 1,0-1-1,0 1 0,0-1 1,-1 0-1,1 0 1,-1 0-1,0-8 0,-1 12 218,0 1 0,0 0 0,1-1 0,-1 1 0,-1-1 0,1 1 0,0 0 0,0-1 0,0 1 0,-1 0 0,1 0 0,-1-1 0,1 1 0,-1 0 0,1 0 0,-1-1 0,0 1 0,1 0 0,-3-2 0,2 3-24,-1-1 0,0 1 0,0 0 0,0-1 0,0 1 0,0 0 0,0 0 0,0 0-1,0 0 1,0 0 0,0 1 0,0-1 0,0 0 0,-3 2 0,-3 1-43,0-1 0,0 2 0,0-1 0,0 1 0,0 0 0,1 1 1,-1 0-1,1 0 0,-7 7 0,-57 62 622,60-62-699,-25 29 281,2 2 1,2 1-1,-43 77 1,62-97-371,2 1 1,0 1-1,1 0 1,2 0-1,1 1 1,1 0-1,1 0 0,1 0 1,0 29-1,4-52-67,0 1 0,0-1 0,0 0 0,0 0-1,1 0 1,-1 1 0,1-1 0,0 0 0,1 0 0,-1 0 0,1 0-1,0 0 1,0 0 0,0-1 0,0 1 0,0-1 0,6 7 0,-3-7-20,0 0 1,0 0 0,1 0 0,-1-1-1,0 0 1,1 0 0,0 0 0,-1-1-1,1 1 1,0-1 0,0-1 0,-1 1-1,8-1 1,9-1-39,-1 0 0,1-1 0,-1-1 0,0-1 0,0-1 1,0-1-1,-1-1 0,0-1 0,0 0 0,-1-2 0,0 0 0,0-1 0,-1-1 0,21-18 0,-9 5-52,-2 0 1,-1-2-1,-2-1 0,0-1 0,-2-1 0,-1-1 0,23-45 0,-41 69 201,-1 0-1,0 0 1,0 0 0,-1 0-1,0 0 1,0-1-1,-1 1 1,0-1 0,0 1-1,0-1 1,-2-8 1259,-2 21-422,-6 11-814,0 1 0,2 1-1,0-1 1,0 1 0,2 1 0,0-1-1,2 1 1,0 0 0,0 0 0,2 0-1,1 19 1,0-32-111,0-1-1,0 1 1,1 0-1,0 0 1,0-1-1,0 1 1,1-1 0,0 1-1,0-1 1,0 0-1,1 0 1,0 0-1,-1 0 1,2 0 0,-1-1-1,1 1 1,-1-1-1,7 5 1,-3-3-35,1 0 0,1-1 0,-1 0 0,1 0 0,0-1 0,0 0 0,0-1 1,1 0-1,-1-1 0,12 2 0,3 1-16,0-2 1,0-1 0,0-1-1,0 0 1,0-2-1,1-1 1,-1-1 0,0-1-1,-1-2 1,1 0-1,-1-1 1,0-1 0,-1-1-1,0-1 1,0-1-1,-1-1 1,34-26 0,-37 24 232,0-1 0,-1 0 0,-1-1 1,24-31-1,-33 36-213,0 0 0,-1 0 0,0 0 1,0-1-1,-2 1 0,1-2 0,-1 1 0,-1 0 0,3-24 1,-3 16-1,-1 0 0,-1 0 0,0 0 0,-2 0 1,-3-26-1,2 39 39,0 1 1,0-1 0,0 0 0,-1 1-1,0 0 1,0 0 0,-1 0 0,1 0-1,-1 0 1,-1 1 0,1-1 0,-1 1-1,0 0 1,0 1 0,0-1 0,-1 1-1,1 0 1,-12-6 0,4 4-6,-1 0 0,0 1 0,0 0 0,0 1 0,0 0 0,-1 1 0,1 1 0,-1 1 0,0 0 0,1 0 0,-1 2 0,-28 3 0,24 0-3,0 0 0,0 1 1,1 0-1,0 2 1,0 0-1,0 1 0,1 1 1,1 0-1,-23 17 1,19-10-5,0 1 1,1 1-1,1 0 0,1 1 1,1 2-1,0-1 1,1 2-1,-14 28 1,21-34-12,1 1 1,1-1 0,0 1-1,1 1 1,1-1-1,0 1 1,2-1 0,0 1-1,1 0 1,0 0 0,2 0-1,4 32 1,-4-46-22,0 0-1,0 0 1,1-1 0,-1 1-1,1 0 1,0-1 0,0 1-1,0-1 1,1 0 0,-1 0 0,1 0-1,-1 0 1,1 0 0,0-1-1,0 1 1,0-1 0,1 0-1,-1 1 1,1-2 0,-1 1-1,1 0 1,-1-1 0,1 1 0,0-1-1,0 0 1,0-1 0,6 2-1,11 0-198,1 0 0,-1-2 0,40-3 0,-59 3 218,16-2-70,-1-1 1,1 0 0,-1-1 0,0-1 0,0-1 0,-1-1 0,1 0-1,24-15 1,3-7-57,63-54 0,-38 27 2603,-69 76-1463,-1 14-703,0-23-244,1 1 0,0-1 0,0 0 1,1 0-1,4 18 0,-4-26-53,0 1 0,0-1 0,1 0 1,-1 0-1,1 0 0,0 0 0,0-1 1,0 1-1,0 0 0,0-1 0,1 1 1,-1-1-1,1 0 0,-1 0 0,1 0 1,0 0-1,0 0 0,0-1 0,0 1 1,0-1-1,0 0 0,1 0 0,3 1 1,25 3-222,0-1 1,0-1 0,1-2 0,-1-2 0,34-4-1,18-9-211,-70 10 495,0 0 0,0 2 1,1 0-1,-1 0 0,1 1 0,-1 1 0,1 1 0,-1 0 0,19 3 0,-28-1 66,0-1 0,1 1 1,-1-1-1,0 1 1,-1 1-1,1-1 0,6 6 1,25 17 217,-22-21-337,1 0 0,0-1 0,0 0 0,0-2 0,0 0 0,0 0 0,1-1 0,-1-1-1,29-4 1,-38 4-32,0-1-1,1 0 1,-1-1-1,0 0 1,0 0-1,0 0 1,0 0-1,0-1 1,-1 0-1,1 0 1,-1-1-1,0 0 1,0 0-1,0 0 1,0 0-1,-1-1 1,1 1-1,-1-1 1,-1-1-1,1 1 1,-1 0-1,0-1 1,0 1-1,0-1 1,-1 0-1,0 0 1,0 0-1,1-7 1,4-17 1,-2-1 0,-1 0 0,-2 0 0,-1-42 0,-1 57 43,-1 1-15,0 0 1,-1 0-1,0 0 0,-1 0 1,-1 0-1,0 1 1,-1 0-1,-1 0 0,0 0 1,-1 0-1,0 1 0,-1 0 1,-1 0-1,0 1 0,-14-14 1,15 17-19,-1 0 0,-1 1 0,1 0 1,-1 1-1,-1 0 0,0 1 0,0 0 1,0 0-1,0 1 0,-1 1 0,0 0 1,0 0-1,0 1 0,0 1 0,0 0 1,-1 1-1,1 0 0,-1 1 0,-13 1 1,21 1-31,-1-1 1,1 1 0,0 0-1,0 0 1,0 1-1,1-1 1,-1 1 0,1 0-1,-1 0 1,1 1 0,0-1-1,0 1 1,0 0 0,1 0-1,-1 0 1,1 1-1,0-1 1,1 1 0,-1-1-1,1 1 1,-1 0 0,1 0-1,1 0 1,-1 1 0,-1 8-1,2-9-31,-1 1-1,1-1 1,0 1 0,0-1-1,1 1 1,-1 0-1,1-1 1,1 1 0,-1 0-1,1-1 1,0 1 0,0-1-1,0 1 1,1-1-1,0 0 1,0 1 0,1-1-1,-1 0 1,1 0-1,0-1 1,0 1 0,1 0-1,-1-1 1,5 4 0,2-2-100,0-1 1,0-1 0,1 1-1,-1-2 1,1 1 0,0-2 0,-1 1-1,1-2 1,1 1 0,18-1 0,-14-1-371,1 0 0,0-1 0,0-1 0,-1-1 1,1 0-1,23-8 0,-32 8-203,23-12-724,-30 14 1155,0 0-1,0 0 1,0 0 0,0 0 0,0 0 0,0-1 0,0 1 0,-1 0 0,1 0 0,0-1 0,-1 1 0,1 0 0,-1-1-1,1-1 1,0-16-5584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5:45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0 250 11621,'0'0'12870,"206"-96"-12149,-93 65-625,-1 0-96,-25-3-321,-31 7-623,-18 8-545,-32 9 513,-6 8 240,-31 2-785,-44 10 192,-19 38 241,-24 22-721,62-34-1024,0 7-1761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5:45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 12134,'0'0'7139,"125"125"-4850,-87-91-608,-13-1-785,-7-4-256,-11 0-63,-7 2 63,-19-2 96,-31-2-256,-31-8-480,-13-17-64,-12-2-848,6-9-1073,19-32-1408,63 17-2066,18-5-2961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5:45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47 9172,'0'0'18040,"-25"-46"-22410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5:47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6499,'0'0'7427,"0"128"-5058,0-75-2000,0-7-369,0-42-2594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6:15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19 446 4834,'0'0'4928,"-3"-18"-4483,-9-69 986,8 10 3282,4-18 7146,0 99-11557,0 668 1504,0-634-1821,2 0 0,9 56 0,-9-83 9,1 0 1,-1 0-1,2-1 0,-1 1 0,2-1 1,-1 1-1,1-1 0,1 0 0,0-1 1,0 0-1,1 0 0,0 0 0,8 8 0,-12-15-14,0 1-1,-1-1 0,1 0 0,0 0 1,0 0-1,0 0 0,0-1 0,1 1 0,-1-1 1,0 0-1,1 0 0,-1 0 0,1 0 1,-1 0-1,1-1 0,-1 0 0,1 0 0,-1 0 1,1 0-1,-1 0 0,1-1 0,-1 1 0,1-1 1,-1 0-1,1 0 0,-1 0 0,0-1 1,0 1-1,1-1 0,-1 0 0,0 1 0,0-2 1,-1 1-1,1 0 0,4-5 0,3-4-11,0 0 0,-1-1 0,-1 0-1,1 0 1,-2-1 0,0 0 0,6-15 0,6-21-13,-2 1 1,-3-2-1,16-96 1,-19 56 201,-2-125 0,-9 185 539,0 29-280,-1 85 22,-1-15-329,9 79 0,-4-126-133,1 0 1,0 0-1,2-1 1,0 1-1,2-1 0,0-1 1,18 33-1,-16-37-56,0 0 0,1 0-1,0-1 1,1-1 0,1 0 0,0-1-1,27 20 1,-31-26 48,2-1 0,-1 0 0,0-1 0,1 0 0,0-1 0,0 0 0,1-1-1,-1 0 1,0-1 0,1 0 0,0-1 0,0 0 0,17-1 0,-22-1 22,-1 1 0,1-1 0,-1-1 1,1 1-1,-1-1 0,0 0 0,0-1 0,0 1 0,0-1 1,0 0-1,0-1 0,-1 1 0,0-1 0,5-5 0,-1 0 12,-1 1-1,0-2 0,0 1 0,-1-1 0,-1 0 0,0-1 0,6-12 1,1-10 16,-1-1 0,-2-1 0,-1 0 0,6-43 0,-4 1 7,-3-1 0,-4 0 0,-3-1 0,-19-154 0,-6 119 31,21 102-42,-1 1 0,0 0 0,-1 0 0,0 0 0,0 1 0,-1-1 0,-11-13 0,17 24-17,0 0 0,0-1 0,0 1 0,0 0 0,0 0 0,-1 0 0,1 0 0,0-1 0,0 1 0,0 0 0,0 0 0,-1 0 1,1 0-1,0 0 0,0-1 0,0 1 0,-1 0 0,1 0 0,0 0 0,0 0 0,-1 0 0,1 0 0,0 0 0,0 0 0,0 0 0,-1 0 0,1 0 0,0 0 0,0 0 0,-1 0 0,1 0 0,0 0 0,0 0 0,-1 0 0,1 0 0,0 0 0,0 0 0,0 0 0,-1 1 0,1-1 0,-5 13-859,0 34-3116,3-10-2409,2 4-5197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6:15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7395,'0'0'13214,"11"19"-12037,36 64 66,-42-71-913,0 0 0,-1 1-1,0-1 1,-1 1 0,-1 0 0,0 0-1,0 0 1,-1 24 0,5 32 656,-4-62-1942,-1-12 850,-2-25-1946,0 7-6930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4:30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218 386 10069,'0'0'4999,"-14"27"-2280,4-6-2333,-1-3-124,2 1 0,1 0 0,0 0 0,1 1 1,1 0-1,1 1 0,1-1 0,-2 26 0,-2 62 404,5 0 0,13 135 0,-5-209-615,1 0 1,2-1-1,1 0 0,1 0 0,2-1 0,1 0 0,2-1 0,20 32 0,-25-47-29,1-1-1,0 0 1,1-1-1,0 0 1,1-1-1,1 0 0,0-1 1,1-1-1,0 0 1,0-1-1,2-1 1,-1 0-1,1-1 0,0-1 1,0 0-1,27 5 1,-18-7 36,0-1 1,0-1 0,0-1-1,1-1 1,-1-2 0,40-5-1,-50 3-40,-1 0 0,0-1-1,0-1 1,0 0 0,0-1-1,-1-1 1,0 0 0,0-1-1,-1 0 1,0-1 0,-1-1-1,15-13 1,-5-2-9,-1 0 0,0-2 0,-2 0 0,-2-1 1,0-1-1,-2 0 0,18-49 0,-8 5 11,-3 0 0,14-88 0,-23 85-162,-3-2 1,-4 1-1,-3-1 0,-13-139 0,7 195 143,-1 0 1,-1 0-1,-1 0 1,-1 1-1,0 0 1,-2 0-1,-1 1 1,0 0-1,-2 1 1,-21-30-1,22 35 15,-1 1-1,-1 0 0,0 1 0,-1 0 0,0 1 1,0 1-1,-1 0 0,-1 1 0,1 0 0,-1 1 1,-1 1-1,0 1 0,-31-8 0,21 8 14,0 1 0,0 2-1,-1 0 1,1 2 0,-1 1-1,1 1 1,-1 2 0,1 0 0,0 2-1,0 1 1,1 1 0,-1 2-1,1 0 1,1 2 0,0 0 0,-31 21-1,23-10-59,2 2 0,1 1 0,1 2 0,1 0 0,2 2 0,0 1 0,-23 38 0,31-41-370,2 0 0,1 1 0,1 1 0,2 0 0,1 1 0,1 0 0,1 1 0,-8 55 0,16-78-38,0 0 1,0 0 0,1 0 0,0 0 0,1 0-1,-1 0 1,4 14 0,0-12-660,1 0 1,0 0-1,0-1 1,8 10-1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6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6691,'0'0'14108,"-1"11"-12745,-5 144 488,18 226-1,1-126-1752,-9-116-108,6-1 1,31 154-1,-37-268-6,8 24-160,-8-43 125,-3-4-58,18-34-115,-16 25 293,0 1 0,0-1 1,-1 0-1,0 0 0,0 0 1,0 0-1,-1 0 1,-1 0-1,0-16 0,2 0 43,0 1-1,2-1 1,0 1-1,2 0 1,0 0-1,2 0 1,0 1-1,2 0 1,16-27-1,-19 38-88,0 0 0,0 0-1,2 1 1,14-15-1,-20 23-25,-1-1 0,1 1 0,0-1 0,0 1-1,1 0 1,-1 0 0,0 0 0,1 1-1,0-1 1,-1 1 0,1 0 0,0 0 0,-1 0-1,1 0 1,0 1 0,0 0 0,0-1-1,-1 1 1,1 1 0,5 0 0,-7-1 5,1 1 0,-1 0 1,0 0-1,0 0 0,0 1 1,1-1-1,-2 0 0,1 1 1,0-1-1,0 1 0,0 0 1,-1 0-1,1 0 0,-1 0 1,1 0-1,-1 0 0,0 0 1,0 0-1,0 0 0,2 5 1,12 53 217,-13-45-142,9 62 64,-5 1 1,-3 124 0,-4-114-291,12-100-4124,-10-4 575,-1-1-2005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6:18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3986,'0'0'20809,"31"17"-19736,-31 41-161,0 12-303,0-1-353,0-8-80,0-16-176,0-16-16,0-12-80,0-15-721,7-2-1584,-1 0-2769,-6-16-3666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6:1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0 9476,'0'0'11483,"0"29"-10197,-38 390 1398,-80 593-1014,112-777-1433,6-231-252,0-1-1,1 1 0,-1-1 1,1 1-1,-1-1 0,1 1 1,0-1-1,1 0 0,-1 1 1,0-1-1,1 0 1,0 0-1,0 0 0,0 0 1,0 0-1,0 0 0,0 0 1,4 2-1,-1-1-6,1 0-1,0 0 1,0-1 0,0 0-1,0 0 1,0 0 0,1-1 0,13 4-1,9-1-128,0-1 0,0-2-1,46-1 1,-53-1-48,-2 0-552,2 0-755,-6 0-4729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6:20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272 524 14038,'0'0'11131,"-28"19"-10534,-89 55 6,113-72-577,-1 1 0,1-1-1,-1 0 1,0 0 0,0 0-1,1-1 1,-1 0 0,-9 2-1,12-3-14,0 0 0,0 0 0,0 0 0,0-1 0,0 1 0,0 0 0,1-1-1,-1 1 1,0-1 0,0 0 0,1 1 0,-1-1 0,0 0 0,1 0 0,-1 0 0,-1-2-1,0-1 6,0 1-1,0-1 1,0-1-1,1 1 0,0 0 1,0-1-1,0 1 1,0-1-1,1 1 0,-1-1 1,1-5-1,-1 4-13,-4-30-1,1 0-1,2-1 0,1 1 1,6-61-1,-3 79 1,0-3 9,2 0 0,1 1-1,0 0 1,1 0 0,1 0 0,2 0-1,-1 1 1,2 0 0,1 1 0,0 0 0,22-29-1,-28 43 51,0 0-1,0 1 1,0-1-1,0 1 0,0 0 1,1 1-1,-1-1 0,1 1 1,5-2-1,-8 3-27,1 0 1,-1 0-1,0 0 0,0 1 1,0-1-1,1 1 0,-1 0 0,0-1 1,1 1-1,-1 0 0,0 0 0,1 1 1,-1-1-1,0 0 0,1 1 1,-1-1-1,0 1 0,0 0 0,0 0 1,1 0-1,-1 0 0,0 0 0,0 0 1,1 2-1,1 2 26,0 0-1,0 0 1,-1 1-1,0-1 1,0 1-1,0-1 1,-1 1-1,0 0 1,0 0-1,-1 0 1,1 0-1,0 13 1,1 85 449,-3-76-415,0-24-76,0 1 0,0-1 0,-1 0-1,0 0 1,1 1 0,-1-1 0,-1 0-1,1 0 1,0 0 0,-1 0-1,0 0 1,0-1 0,0 1 0,-1 0-1,1-1 1,-1 1 0,0-1 0,0 0-1,0 0 1,-4 3 0,2-3-185,1 0 0,-1 0-1,0-1 1,0 1 0,0-1 0,-8 2 0,-36 2-4444,35-6-1625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6:20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20297,'0'0'3602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6:24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29 374 3922,'0'0'4837,"0"-21"-3800,0-56-201,0 16 6260,12 78-1704,-8 4-4694,0-1 0,-2 1 0,0 37 0,1 9-203,18 113-83,-15-150-411,0 0 0,2-1 0,22 54 0,-28-79-11,1 1 0,-1-1 1,1 0-1,-1 0 0,1 0 0,0 0 1,1 0-1,-1 0 0,1-1 0,-1 0 1,1 0-1,0 0 0,0 0 0,1 0 1,-1-1-1,1 0 0,-1 0 0,1 0 0,-1-1 1,1 1-1,0-1 0,0 0 0,8 0 1,-6 0-20,0-2 1,0 1-1,0-1 1,0 0-1,-1-1 1,1 1 0,0-1-1,-1-1 1,1 1-1,-1-1 1,0 0-1,0 0 1,0-1 0,0 0-1,0 0 1,4-5-1,8-8-5,-2-1 0,0-1 0,-1 0 0,-2-1 0,1 0 0,-2-1 0,-1 0 0,-1-1 0,0 0 0,-2-1 0,6-24 0,-4 3 74,-2 0 0,-2-1 0,-1 0 0,-3 1 0,-3-49 0,0 83-15,0 1 0,0-1 1,-1 0-1,0 1 0,-1 0 0,0 0 0,0 0 0,-1 0 1,0 0-1,-1 1 0,0-1 0,0 1 0,-1 0 0,0 1 0,0-1 1,0 1-1,-1 1 0,-1-1 0,1 1 0,-1 0 0,0 1 0,0 0 1,0 0-1,-1 1 0,0 0 0,0 0 0,0 1 0,0 0 0,0 1 1,-1 0-1,1 0 0,-1 1 0,0 0 0,1 1 0,-1 0 0,1 1 1,-1 0-1,0 0 0,-11 4 0,10-1-33,1 0 1,-1 1-1,1 0 1,0 1-1,1 0 1,-1 0-1,1 1 1,1 1-1,-1-1 1,1 1-1,1 1 1,-1 0-1,1 0 0,1 0 1,-9 16-1,1 1-95,0 2 1,2-1-1,1 2 0,-13 49 0,15-30-799,2-1 1,2 1-1,2 0 0,2 0 0,9 79 1,-6-111-99,0 0 0,2 0 0,9 28 0,-13-42 730,1 0-1,-1-1 0,1 1 0,0 0 0,0 0 0,-1-1 0,1 1 1,0-1-1,1 1 0,-1-1 0,0 1 0,0-1 0,1 0 0,-1 0 1,1 0-1,-1 0 0,1 0 0,-1 0 0,1 0 0,3 1 0,30 1-7641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6:2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0 575 10773,'9'-155'4935,"30"-264"2597,-39 744-4731,-16-38-2740,-10 325-626,26-555 385,3 85-448,-3-136 591,0-1 0,1 1 0,0-1 0,0 0 0,1 1 0,-1-1 0,1 0 0,0 0 0,1 0 0,-1-1 0,1 1 0,0 0 0,0-1 0,0 0 0,5 5 0,-5-6 3,0-1 1,0 0-1,1 0 1,-1 0-1,0-1 1,1 1-1,-1-1 1,1 0-1,-1 0 0,1 0 1,0 0-1,-1-1 1,1 0-1,0 1 1,0-1-1,-1 0 1,1-1-1,0 1 1,0-1-1,-1 0 0,1 0 1,6-2-1,-2-1-2,0 0-1,0 0 0,0-1 1,-1 0-1,1 0 0,-1-1 1,-1 0-1,1 0 0,-1 0 1,0-1-1,-1 0 0,8-12 1,6-10-87,26-61-1,-30 59 300,-2-1 0,-1 0 0,-2 0-1,-1-1 1,-1-1 0,-2 1 0,3-53-1,-9 84 1165,-2 25-857,0-1-444,-1-3-11,0-1 0,2 1 0,0 0 0,1-1 0,1 1 0,4 21 0,-4-35-37,1-1 1,-1 1 0,1-1 0,0 1-1,0-1 1,0 0 0,1 0-1,0 0 1,-1 0 0,1-1 0,1 1-1,-1-1 1,0 0 0,1 0 0,0 0-1,-1 0 1,1 0 0,1-1-1,-1 0 1,0 0 0,0 0 0,1 0-1,-1-1 1,1 1 0,-1-1 0,1 0-1,0-1 1,-1 1 0,1-1-1,6 0 1,0 1-19,1-1 0,0 0 0,0 0 0,0-1 1,0-1-1,20-5 0,-25 4 27,0 0 1,0 0-1,-1 0 1,0-1-1,0 0 1,0-1-1,0 1 1,-1-1 0,1 0-1,-1 0 1,0-1-1,5-7 1,-2 1 58,-1-1 0,0 0 0,0 0 1,-1 0-1,-1-1 0,0 0 0,-1 0 0,-1 0 1,0-1-1,-1 1 0,0-1 0,-1 1 0,-1-1 0,0 0 1,-4-22-1,3 32-5,0 1 1,0-1 0,-1 0-1,1 1 1,-1 0-1,0-1 1,0 1-1,0 0 1,-1 0 0,1 0-1,-1 0 1,0 1-1,0-1 1,-1 1 0,1-1-1,-1 1 1,0 0-1,1 1 1,-1-1-1,-1 1 1,1-1 0,0 1-1,-7-2 1,4 1-8,0 1 0,1 0 1,-1 0-1,0 1 0,0 0 0,0 0 0,0 0 1,0 1-1,0 0 0,0 1 0,0-1 1,0 1-1,0 1 0,0-1 0,1 1 1,-8 3-1,6 0-49,0 0 0,1 0 0,-1 1 1,1 0-1,0 0 0,1 1 0,0 0 1,0 0-1,0 1 0,1-1 0,0 1 1,0 1-1,-5 13 0,1-1-141,1 0 0,1 1 0,0 0 1,-4 35-1,6-2-1929,2 58 1,5-75-3094,8-16-3335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6:27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13 910 416,'0'0'23574,"-2"-8"-22793,-7-15-57,8 43 304,14 63 534,-5-55-1296,6 21 70,12 79 1,24 239-372,-49-347-406,-1-38-236,-3-42 645,-21-109-1,6 62 80,-19-350 259,32-2 1560,5 449-1792,0 8-54,0 0-1,0 0 0,0-1 1,0 1-1,0 0 1,1 0-1,-1 0 1,1-1-1,0 1 0,0 0 1,0 0-1,0 0 1,0 0-1,0 0 0,0 1 1,0-1-1,1 0 1,-1 0-1,1 1 1,0-1-1,2-2 0,2 1 43,0 0-1,1 0 1,-1 1-1,0 0 0,13-3 1,5-2-9,501-203-4786,-508 202 4495,-6 4-4799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6:28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13 167 10341,'0'0'11445,"-12"17"-10325,43-17-239,13 0-417,12-17-112,0-7-272,13-10-80,-7-4 0,-6-3-992,-43 24-2114,-7 5-3281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6:28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8068,'0'0'9652,"3"26"-8510,13 85-198,-15-103-863,1 0-1,0 0 1,1 0-1,-1 0 1,2-1-1,-1 1 0,1-1 1,0 0-1,0 0 1,1-1-1,0 1 1,0-1-1,1 0 0,0 0 1,0-1-1,0 1 1,0-1-1,1-1 1,0 1-1,0-1 0,9 4 1,-5-4-92,0-1 0,0 1 1,1-2-1,-1 1 0,0-2 1,1 1-1,0-2 0,-1 1 0,1-2 1,-1 1-1,1-2 0,19-4 0,-22 3 32,0-1-1,0 0 0,0 0 1,-1-1-1,0 0 0,0 0 0,0-1 1,-1 0-1,0-1 0,0 0 1,0 0-1,10-15 0,-6 6 52,0 0-1,-1-1 1,-1 0 0,0-1-1,8-26 1,-11 21 126,0 0-1,-2 0 0,-1 0 1,-1 0-1,-1-1 1,-3-39-1,2 60-164,-1 1 1,1-1-1,-1 1 0,1-1 0,-1 1 1,0-1-1,0 1 0,0 0 0,-1-1 0,1 1 1,0 0-1,-1 0 0,1 0 0,-1 0 1,0 0-1,0 0 0,0 1 0,0-1 1,0 0-1,-3-1 0,-1 0 13,0 0 0,0 1-1,0 0 1,0 0 0,0 0-1,0 1 1,-1 0 0,-8-1-1,3 1-10,0 1 0,-1 0 0,1 1-1,-1 1 1,1 0 0,0 0 0,0 1-1,-19 7 1,19-3-49,0 0-1,0 1 0,0 0 1,1 1-1,0 0 1,1 1-1,0 0 1,1 1-1,0 0 1,0 0-1,1 1 1,1 0-1,0 1 0,-7 16 1,7-12-492,1 0 1,0 0-1,1 0 1,1 1-1,1 0 1,1 0-1,0 0 1,1 0-1,1 0 1,3 26-1,-3-42 246,1 0 0,-1-1-1,0 1 1,1-1 0,-1 1-1,1-1 1,-1 1 0,1-1-1,-1 1 1,1-1 0,0 0-1,0 1 1,0-1-1,0 0 1,0 0 0,2 2-1,20 11-7201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2:35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492 621 14999,'0'0'7473,"-2"-21"-7009,1 9-411,-3-21 91,3-1 0,2-41 0,-1-157 1852,-2 217-1800,0 1 1,-2-1-1,1 0 1,-2 1-1,-8-21 1,10 26-93,-1 1 0,0 0 1,-1 0-1,0 0 0,0 0 1,-1 1-1,1 0 0,-2 0 1,1 0-1,-8-5 0,11 10-75,0 0 0,0 0 0,0 0 0,0 1 0,-1-1 0,1 1 0,-1 0 0,1 0-1,-1 0 1,1 1 0,-1-1 0,1 1 0,-1 0 0,0 0 0,1 0 0,-1 0 0,1 1-1,-1 0 1,1-1 0,-1 1 0,1 0 0,-1 1 0,1-1 0,0 1 0,-1-1 0,1 1-1,0 0 1,-3 3 0,-5 3 7,1 2-1,1-1 1,-1 1-1,2 0 0,-1 1 1,-7 14-1,-15 26-37,3 2-1,2 1 1,3 1-1,2 1 1,3 1-1,2 0 1,2 1-1,-9 95 1,8 42-805,12 243 1,5-383 642,2 0 1,16 82-1,-15-115 150,1 1-1,0-2 0,2 1 0,1-1 0,0 0 0,2 0 0,0-1 0,23 29 1,-28-41-7,1-1 0,0 0 0,1-1 0,-1 0 0,1 0 0,0 0 0,1-1 0,-1 0 1,1-1-1,0 0 0,13 4 0,-16-6-55,0 0 1,0-1-1,1 0 1,-1 0-1,0-1 1,1 1-1,-1-1 1,0-1-1,1 1 1,-1-1-1,0 0 1,0-1-1,0 1 1,0-1-1,0 0 1,0-1-1,0 0 1,0 0-1,5-4 1,3-4-229,-1-1-1,-1 0 1,0-1 0,-1-1 0,0 0 0,-1 0-1,0-1 1,-2 0 0,12-27 0,5-19-2068,21-75 1,-34 99 1036,6-26-1125,-10 8-2667,-7 20-2303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6:2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26 105 9652,'0'0'12491,"0"25"-11362,0 165 602,0-190-1726,1 49 412,-3-1 0,-1 1 0,-11 47 0,11-89-512,1-11 53,0-14 32,2 6 47,7-189-52,-4 172-49,2 1 1,0-1-1,3 1 0,0 0 1,12-27-1,-9 28 94,-7 15-37,1-1 0,1 1 0,0 0 0,9-12-1,-13 21 37,0 0-1,0 1 1,0-1-1,1 1 0,-1-1 1,1 1-1,0 0 0,0 0 1,0 0-1,0 0 0,0 1 1,0-1-1,0 1 0,0 0 1,1 0-1,-1 0 0,0 0 1,1 1-1,-1-1 1,6 1-1,-3-1 5,-1 1 1,1 0-1,-1 0 0,1 0 1,-1 1-1,1 0 1,-1 0-1,0 0 0,1 1 1,-1 0-1,0 0 1,0 0-1,0 1 0,0-1 1,-1 1-1,1 0 1,-1 1-1,0-1 0,0 1 1,0 0-1,0 0 1,0 0-1,-1 0 0,0 1 1,0-1-1,3 7 1,-5-8-22,0 0 0,0 1 0,0-1-1,0 0 1,-1 0 0,0 0 0,1 1 0,-1-1 0,-1 0 0,1 0 0,0 0 0,-1 1 0,1-1 0,-1 0 0,0 0 0,0 0 0,0 0 0,-1 0 0,1 0 0,-1 0 0,1-1 0,-1 1-1,-4 4 1,-5 5-11,1-1 0,-2 0 0,-22 16 0,6-4 10,14-10-21,1 0 0,1 0 0,0 2 1,0-1-1,-16 30 0,24-36-5,0-1 1,1 1 0,0 0-1,0 0 1,1 0 0,0 1-1,1-1 1,-1 1-1,2-1 1,-1 1 0,1-1-1,0 1 1,1-1 0,3 16-1,-3-21 1,0 0-1,1-1 1,-1 1-1,1 0 0,-1 0 1,1-1-1,0 1 1,0-1-1,0 0 1,0 1-1,1-1 0,-1 0 1,1 0-1,-1 0 1,1-1-1,0 1 1,0-1-1,-1 1 0,1-1 1,0 0-1,0 0 1,0 0-1,1-1 0,-1 1 1,0-1-1,4 1 1,11 0-55,0 0 1,0 0 0,22-4 0,-31 3 51,-3-1-34,-1 0 0,0 0-1,0 0 1,0-1-1,0 1 1,0-1-1,-1-1 1,1 1 0,0 0-1,4-4 1,-7 4-248,0 1 1,0-1-1,0 0 1,1 0-1,-2 0 1,1 0-1,0 0 0,0 0 1,-1 0-1,1-1 1,-1 1-1,1-1 1,-1 1-1,0-1 1,0 1-1,-1-1 1,1 0-1,0 1 1,0-6-1,-1-6-6563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6:29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359 410 11717,'0'0'11438,"-24"15"-10331,-77 44-224,97-56-826,0-1 0,0 0 0,0 0 0,-1 0 1,1-1-1,-1 0 0,1 1 0,-1-1 0,1-1 0,-1 1 0,0-1 1,0 0-1,1 0 0,-1 0 0,0-1 0,1 1 0,-1-1 0,0 0 1,1-1-1,-1 1 0,1-1 0,0 0 0,0 0 0,-1 0 0,-4-4 1,0-2 2,0-1 1,0 0-1,1 0 1,0-1-1,1 0 1,-12-22-1,10 17 80,3 5-89,2 0 0,-1 0 0,1-1 1,1 0-1,0 1 0,0-1 0,1 0 0,-1-22 0,1 0 207,7-58 0,-5 85-234,1 0 1,0 0-1,0-1 0,1 1 0,0 0 1,0 0-1,0 0 0,1 0 1,0 1-1,0-1 0,0 1 0,1 0 1,0-1-1,0 2 0,0-1 0,0 0 1,1 1-1,0 0 0,0 0 0,0 0 1,1 1-1,-1-1 0,1 1 0,-1 1 1,1-1-1,0 1 0,0 0 0,0 0 1,1 1-1,-1 0 0,0 0 0,8 0 1,-9 1 17,0 0 1,-1 0 0,1 0 0,0 1 0,-1-1 0,1 1 0,0 0 0,-1 1 0,1-1-1,-1 1 1,0 0 0,5 3 0,-6-3-18,-1 1 0,1-1 0,-1 1 0,0-1 0,0 1 0,0 0 0,0 0 0,0 0 0,-1 0 0,1 0 0,-1 0 0,0 1 0,0-1 0,0 0 0,-1 1 0,1-1 0,-1 0 0,1 5 0,0 2 11,-1 0 0,0 0 0,0 0 1,-1 0-1,0 0 0,-1 0 0,0 0 0,0 0 0,-1 0 1,-1-1-1,1 1 0,-2-1 0,1 0 0,-1 0 0,0-1 0,-13 16 1,11-17-286,0 0 0,0-1 1,0 0-1,-1 0 0,0-1 1,0 0-1,0 0 0,-1-1 1,1 0-1,-1-1 1,-18 5-1,3-3-2052,11-5-3735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6:30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80 1649,'0'0'19980,"0"22"-18908,-1 42-534,-4-1 1,-2 1-1,-16 69 0,14-108-482,9-48-211,1-8 195,-1 3-3,-1 0 4,1 0 1,1-1 0,1 1-1,2 0 1,1 0 0,14-48 0,-13 60-26,-1 3 324,-1 1 0,2-1 0,0 1 0,0 1 0,11-16 0,-16 26-301,0-1-1,0 1 1,1-1 0,-1 1-1,1 0 1,-1-1-1,1 1 1,-1 0-1,1 0 1,0 0-1,0 0 1,-1 0 0,1 0-1,0 1 1,0-1-1,0 1 1,0-1-1,0 1 1,0 0 0,0 0-1,0 0 1,0 0-1,0 0 1,0 0-1,0 0 1,0 1 0,0-1-1,0 1 1,-1-1-1,1 1 1,0 0-1,0-1 1,0 1 0,-1 0-1,1 1 1,0-1-1,-1 0 1,1 0-1,-1 1 1,1-1 0,-1 0-1,0 1 1,2 3-1,7 6 17,-1 1-1,0 0 0,-1 1 1,0 0-1,-1 0 0,9 27 1,24 90-33,-33-105-45,-2-10-62,-1 1 0,-1-1 0,2 28 0,3-39-1034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6:31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14182,'0'0'11350,"143"-58"-11110,-80 58-240,-7-5-32,0 5-1377,-13 0-1776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6:3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15 13062,'0'0'11178,"-15"-3"-10671,5 0-410,6 1-70,0 1 1,0 0-1,1 0 0,-1 0 1,0 0-1,0 0 0,0 1 0,0 0 1,-1 0-1,1 0 0,0 0 1,0 0-1,0 1 0,0 0 1,0 0-1,1 0 0,-1 0 1,0 1-1,0 0 0,1-1 1,-1 1-1,1 1 0,-6 3 1,1 1-12,2 1 0,-1-1 0,1 1 0,0 0 0,1 1 0,0-1 1,0 1-1,1 0 0,0 0 0,1 1 0,0-1 0,0 1 0,1-1 0,0 1 1,1 0-1,0 0 0,0 0 0,1 0 0,0 0 0,1 0 0,3 14 1,-3-21-32,0 1 1,1-1 0,-1 1 0,1-1 0,0 0 0,0 1 0,0-1 0,0 0 0,0 0 0,1-1 0,0 1 0,-1 0 0,1-1 0,0 0 0,5 3 0,-1 0-113,0-1-1,1-1 0,0 0 1,0 0-1,0 0 1,13 2-1,-3-3-748,0 1 1,1-2-1,-1-1 1,1 0-1,23-4 1,-41 4 707,0 0 0,0 0 0,0 0 0,0 0 0,0-1 0,0 1 0,0 0 0,0-1 0,0 1 0,0-1 0,0 1 0,-1-1 0,1 1 0,0-1 1,0 0-1,-1 1 0,1-1 0,1-1 0,5-14-4456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6:31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5779,'0'0'16140,"9"11"-14976,-4-2-1004,1 1 0,-1 0 0,-1-1 1,1 1-1,-2 1 0,1-1 1,-2 0-1,1 1 0,-1 0 0,-1-1 1,0 1-1,-1 21 0,6 320 1610,-13 365-2249,0-641-2601,-21 97 0,26-167 2627,2-3 80,0-1 0,0 1 0,-1-1 0,0 1 0,1-1 0,-1 0 0,0 1 0,0-1 0,0 0 0,0 0 0,-1 0 0,1 0 0,0 0 0,-4 3 0,3-30-9890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6:32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5779,'0'0'14129,"5"-10"-12272,-4 8-1801,1-2 73,-1 0 0,1 1 0,0-1 0,0 1 0,1-1 0,-1 1 0,1 0 0,-1 0 0,1 0 0,0 0-1,0 1 1,0-1 0,1 1 0,-1 0 0,1 0 0,-1 0 0,1 0 0,0 1 0,-1-1 0,1 1 0,0 0 0,0 0-1,4 0 1,3-1-19,-1 1 0,1 1 0,0-1 0,-1 2-1,18 2 1,-23-2-101,1 1 0,-1-1 0,-1 1-1,1 0 1,0 0 0,0 1 0,-1-1-1,1 1 1,-1 0 0,0 0 0,0 1 0,0-1-1,5 6 1,28 39 154,-2 1 1,39 76-1,-59-99-122,14 12 557,-9-24-2047,-19-14 1098,0 0-1,0 1 1,0-1-1,0 0 1,-1 0 0,1 0-1,0 0 1,0 0-1,0 0 1,0 0-1,0 0 1,0 0-1,0 0 1,-1 0 0,1-1-1,0 1 1,0 0-1,0-1 1,0 1-1,-1-1 1,3 0-1</inkml:trace>
  <inkml:trace contextRef="#ctx0" brushRef="#br0" timeOffset="1">906 238 9220,'0'0'17112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6:35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157 164 10149,'0'0'3788,"-22"-22"-586,-5-4-2240,3 3 114,0-1 0,-22-32 1,32 43 2821,33 36-2314,59 51-625,138 101 0,104 45-962,-298-205 39,636 408-407,-494-301 253,-119-87 108,-44-34-70,-13-2 42,-1 0 0,1-1 1,0 0-1,0-1 1,0 0-1,0-1 1,0-1-1,-14-7 1,-12-8 14,-36-27 1,58 36-25,-413-298-529,-12-8 843,131 105 677,300 203-865,9 8-57,0-1 1,0 1-1,-1-1 0,1 1 0,0 0 1,-1 0-1,1 0 0,-1 0 1,1 0-1,-1 0 0,0 0 1,1 0-1,-1 0 0,-2 0 1,16 20 91,44 33 7,3-3 0,85 56 0,-88-65-102,780 519-478,-818-547 440,-14-9-1,0 0 0,1 1-1,-1-2 1,1 1-1,0 0 1,0-1 0,0 0-1,0 0 1,0-1-1,7 2 1,-11-3-335,-7-4-50,-146-108-738,-77-61-532,-51-70 1397,-23-19 1986,300 260-1590,1 0 14,0 0 0,0 0 0,-1 1 0,1-1-1,0 1 1,0-1 0,-1 1 0,1 0 0,-1-1 0,0 1-1,1 1 1,-1-1 0,-4-1 0,15 20 324,24 13-338,1-2-1,50 36 1,-12-12-63,86 75-57,144 110-143,-216-177 35,152 82-1,-213-134 29,-22-14-132,-11-9 17,-14-11 113,-2 1-1,-1 2 1,0 0 0,-36-20 0,-3-5-61,-122-101-101,-71-51 348,256 197-97,-1-1 24,-1 0-1,0 0 0,0 1 0,0-1 1,0 1-1,-1 0 0,1 0 1,-1 1-1,-5-2 0,9 4 4,1 0 0,-1 0 1,1 1-1,0-1 0,-1 0 0,1 0 0,0 1 0,0-1 1,0 0-1,0 1 0,0-1 0,0 0 0,1 1 0,-1-1 0,0 0 1,1 1-1,-1-1 0,2 2 0,2 10-8,2-1 0,0 0 0,0 0 0,1-1 0,0 0 0,14 15 0,62 63-44,-61-67 24,236 207-1192,-85-104-3114,-124-98-1976,-22-17-4276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6:37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392 321 4594,'-21'-23'4709,"-162"-178"2596,137 153-878,46 51-5558,1 1-794,-1 1 0,1-1 0,0 0 0,1 0 0,-1 0 0,1-1 0,-1 1 0,1 0 0,0 0 0,1-1 0,-1 1-1,4 3 1,42 46 90,-21-26-103,88 101-2,115 146-43,-50-18 50,-139-211-105,-14-19 33,-76-43 1742,-418-157-291,399 148-950,-76-18 0,290 95 293,-11-2-273,-11-10-560,230 79-208,-325-101 165,-25-14 39,0 0 0,0-1-1,0 0 1,0 1 0,1-1 0,-1-1 0,0 1 0,9 1 0,-12-3 82,-10-3 30,-70-73 234,-108-131-1,-212-331 45,379 510-255,-2 0 0,-34-33 0,47 54 110,6 8-68,11 19-14,20 31-35,446 606-53,-345-486-92,-102-139-15,0-2 0,46 39 0,-69-65 44,1-1 0,-1 0-1,1 0 1,0-1 0,0 1 0,9 2 0,-13-5-124,-9-22-150,-25-3 421,-1 1 0,-2 2 0,0 1 0,-2 2 0,-47-17 1,18 6 85,-3-1-119,-1 3 0,-1 2 0,-1 4-1,-1 4 1,-1 2 0,-94-7 0,145 22 74,36 3 133,27 2-50,200 40-940,-122-20-668,1-4 0,177 5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6:10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0 508 1313,'0'0'18672,"0"-14"-17205,0-28-531,0 11 3203,18 116-780,-16 190-1638,-3-149-1489,-6 346-1113,8-458 802,2-21-113,0-23 108,3-475 402,-6 121 786,0 375-1093,1 0 0,0 0 0,0-1-1,1 1 1,0 1 0,1-1 0,0 0 0,0 0-1,1 1 1,0 0 0,8-13 0,-4 10 25,1-1 0,1 1 0,0 1 1,0-1-1,1 2 0,20-15 0,1 5 36,0 1 0,1 1-1,1 2 1,66-20 0,-81 29-77,37-10-532,0-2 0,-2-3 1,0-1-1,69-42 0,-111 54-3964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2:36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3730,'0'0'11093,"1"29"-9418,0 3-1195,11 157 1777,-5-128-870,27 112 0,-28-154-1287,0 0 0,1 0 0,0-1 0,2 0 0,0 0-1,1-1 1,1 0 0,0-1 0,27 28 0,-31-37-102,1-1 0,-1 0 0,2 0-1,-1-1 1,1 0 0,-1-1 0,1 0 0,1 0 0,-1-1 0,11 3 0,-14-5-50,-1 1 1,1-2-1,-1 1 1,1-1 0,-1 1-1,1-2 1,-1 1 0,1 0-1,-1-1 1,1 0 0,-1-1-1,0 1 1,0-1 0,1 0-1,-1 0 1,0 0-1,-1-1 1,1 0 0,0 0-1,4-4 1,3-5-193,-2 0 0,1 0 0,-1-1 0,-1-1 1,0 0-1,-1 0 0,-1 0 0,0-1 0,-1 0 0,0-1 0,5-25 0,-3 0 20,-1 1 0,-2-1 0,-1-63 0,-4 84 299,0 1 0,-1 0-1,-1 0 1,-1 0 0,-1 0 0,-12-35 0,13 45 38,-2 1 0,1-1 0,-1 1 0,-1 0 0,1 1 0,-1-1 0,-1 1 0,1 0 0,-1 1 0,0-1 0,-1 1 0,0 1 0,0-1 0,0 1 0,-17-7 0,15 8 8,1 0 0,0 1 0,-1 0 1,1 1-1,-1 0 0,0 0 0,0 1 0,0 1 1,0-1-1,0 1 0,0 1 0,-12 2 1,15-2-79,1 1 0,-1 0 0,1 0 0,0 1 0,0 0 0,0 0 1,0 0-1,1 0 0,-1 1 0,1 0 0,0 0 0,0 1 1,0-1-1,0 1 0,1 0 0,0 1 0,0-1 0,-5 10 0,4-4-86,0 0 0,0 1-1,1 0 1,1 0 0,0 0-1,1 0 1,0 0 0,1 1-1,0-1 1,1 0 0,0 1-1,1-1 1,1 1-1,3 15 1,-4-21-53,1 0 1,0-1-1,1 1 0,-1 0 0,2-1 1,-1 0-1,0 1 0,1-1 0,0-1 1,1 1-1,-1 0 0,1-1 0,0 0 0,0 0 1,1-1-1,-1 1 0,1-1 0,0 0 1,0-1-1,1 0 0,-1 0 0,1 0 1,-1 0-1,1-1 0,11 2 0,-6-3 24,-1 0 0,0 0 0,1-2 0,-1 1 0,1-1 0,-1-1 0,0 0 0,0 0 0,0-1-1,0-1 1,0 0 0,-1 0 0,1-1 0,-1-1 0,-1 0 0,1 0 0,13-12 0,11-11-161,-2-2 0,-1-2 0,33-43 0,-3 3 424,-58 69-64,1 0 0,0 1 0,0-1 0,0 1 1,0 0-1,1 0 0,-1 0 0,10-4 0,-13 6-36,1 1-1,0-1 1,-1 1 0,1 0-1,-1 0 1,1-1-1,0 1 1,-1 0 0,1 0-1,0 0 1,-1 1 0,1-1-1,0 0 1,-1 1 0,1-1-1,-1 1 1,1-1 0,-1 1-1,1 0 1,-1 0 0,1 0-1,-1-1 1,0 1 0,1 0-1,-1 1 1,0-1-1,0 0 1,0 0 0,0 1-1,0-1 1,0 0 0,0 1-1,0 1 1,7 12 274,-1 0 0,0 1 0,-1 0 0,-1 0 0,4 24 0,12 93 949,-11-55-691,4 29-46,-9-57-386,21 90-1,-6-246-3231,-4-19 2105,23-115 474,-32 213 520,1 0 0,1 0 1,1 1-1,1 1 0,1 0 1,24-36-1,-34 59 3,0-1 1,-1 0-1,1 1 0,0 0 1,0 0-1,1-1 0,-1 1 1,0 0-1,1 1 1,-1-1-1,1 0 0,0 1 1,-1-1-1,1 1 1,0 0-1,0 0 0,0 0 1,0 0-1,0 1 0,4-1 1,-5 1-22,1 1 0,0-1-1,-1 1 1,1-1 0,-1 1 0,1 0 0,-1 0 0,1 0 0,-1 1 0,0-1 0,1 0-1,-1 1 1,0 0 0,0-1 0,0 1 0,0 0 0,0 0 0,-1 0 0,1 0-1,0 0 1,-1 1 0,2 3 0,9 18 100,0 0 0,-2 1 0,-1 0-1,-2 1 1,9 45 0,9 139 28,-22-170-137,1 35-12,-3-40-15,12 67 0,-13-101-21,0-1 1,0 1 0,0 0-1,0-1 1,0 1 0,0 0-1,0 0 1,1-1 0,-1 1 0,0 0-1,1-1 1,-1 1 0,0 0-1,1-1 1,-1 1 0,1-1-1,-1 1 1,1-1 0,-1 1-1,1-1 1,-1 1 0,1-1 0,0 1-1,-1-1 1,1 0 0,0 1-1,-1-1 1,1 0 0,0 0-1,-1 1 1,2-1 0,0 0-20,0-1 0,-1 1-1,1-1 1,0 1 0,-1-1 0,1 0 0,-1 1 0,1-1 0,-1 0 0,1 0 0,-1 0 0,3-3-1,35-42-724,-17 11 221,-2-2 0,-2 0 0,-1-1 0,-2 0 0,-2-2 1,11-53-1,-11 23 1692,-4-1 0,2-133 0,-11 202-520,0 10 249,1 6-832,1 0 1,0 0-1,1 0 1,1 0-1,0-1 0,1 0 1,0 0-1,1 0 1,9 13-1,13 20-64,34 43 0,-24-43-317,73 70 0,13 15 38,-120-127 322,-2-2 42,0 0-1,0 1 1,0-1 0,0 1 0,0 0 0,-1-1 0,1 1 0,-1 0 0,1 0-1,-1 0 1,0 0 0,0 0 0,0 6 0,-1-8-7,-1 0 0,0-1 0,0 1 0,1 0 0,-1-1 0,0 1 0,0 0 1,0-1-1,0 1 0,0-1 0,0 0 0,0 1 0,0-1 0,0 0 0,0 1 0,0-1 0,0 0 0,0 0 0,0 0 0,0 0 0,0 0 1,-1 0-1,-34 1 213,30-1-138,-378 0 574,379 0-743,-1 0 0,1 0-1,0 1 1,-1 0 0,1-1 0,0 2-1,0-1 1,-7 3 0,11-3-123,-1 0 1,1 0-1,-1 0 0,1 0 1,-1 0-1,1 1 0,0-1 1,0 0-1,-1 1 0,1-1 1,0 1-1,0-1 0,1 1 1,-1 0-1,0-1 0,0 1 1,1 0-1,-1 0 0,1-1 1,0 1-1,-1 0 0,1 0 1,0 0-1,0 0 0,0 2 1,2 8-4354,9-2-2469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6:10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13542,'0'0'13847,"75"0"-13303,-37 0-80,5 0-128,1 0-208,-7-12-128,-12 2-112,7 6-976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6:1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1008,'0'0'16221,"2"20"-14665,21 162 2381,-20-161-3772,1 0-1,1 0 0,1-1 1,0 0-1,2 0 0,0-1 0,1 0 1,13 19-1,-17-30-115,1 0 0,0-1 0,0 1 0,1-1 0,0-1 0,0 1 0,1-1-1,-1 0 1,1-1 0,1 0 0,-1 0 0,1-1 0,0 0 0,0 0 0,0-1 0,0 0 0,1-1 0,-1 0 0,15 1 0,-10-2-27,-1 0 0,0-1 0,0 0 1,0-1-1,0-1 0,0 0 1,0-1-1,0 0 0,-1-1 1,1 0-1,-1-1 0,0-1 1,0 1-1,-1-2 0,0 0 1,0 0-1,0-1 0,-1-1 0,0 1 1,-1-2-1,13-14 0,-11 11 95,-1 0-1,0 0 0,0-1 1,-2 0-1,1-1 1,-2 0-1,0 0 0,-1-1 1,-1 1-1,0-1 0,-1-1 1,-1 1-1,0 0 0,-1-1 1,-1 0-1,-1 1 0,-2-32 1,1 42-93,-1 1 0,1-1 0,-1 0 0,0 0 0,-1 1 0,1-1 0,-1 1 0,0 0 0,-1 0 0,1 0 0,-1 0 0,0 1 0,0-1 0,0 1 0,-1 0 0,1 0 0,-1 1 0,0-1 0,0 1 0,-1 0 1,1 0-1,-1 1 0,1 0 0,-1 0 0,0 0 0,-6-1 0,-7-2-16,-1 2 0,0-1 1,0 2-1,0 1 0,0 1 0,-35 3 1,41-1-125,-1 1 0,1 1-1,1 0 1,-1 1 0,1 0 0,0 1 0,0 1 0,0 0 0,1 1 0,0 0 0,1 1 0,-1 0 0,2 1-1,-1 0 1,2 0 0,-1 1 0,1 1 0,-10 17 0,12-17-650,0 1 0,0 1 1,2-1-1,-8 25 0,10-25-474,0-1-1,2 1 0,-1 0 1,1 0-1,2 22 1,4 3-9352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6:12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13 233 2913,'0'0'18531,"8"29"-16690,0-2-1499,0-2-86,-1 1-1,-1-1 1,-1 1 0,-1 0-1,0 44 1,-4 111 794,0 13-3319,-23-455-2248,7 132 3503,-3-136 758,14 88 4682,6 176-4331,-1-1 0,1 0 1,-1 1-1,1-1 0,0 1 0,-1 0 0,1-1 1,0 1-1,0-1 0,0 1 0,0 0 1,0 0-1,1 0 0,-1 0 0,0 0 0,0 0 1,1 0-1,-1 0 0,1 0 0,-1 0 0,1 1 1,-1-1-1,1 0 0,-1 1 0,1 0 0,0-1 1,-1 1-1,1 0 0,-1 0 0,1 0 1,0 0-1,1 0 0,70 1 973,-56 0-783,-4-1-217,-1 1-1,1 1 0,-1 0 0,0 1 0,0 0 1,0 1-1,0 1 0,-1-1 0,1 2 1,-1 0-1,-1 0 0,1 1 0,12 10 0,-16-11-57,0 1-1,0 0 0,-1 0 0,0 0 0,0 1 0,-1-1 1,0 1-1,0 1 0,-1-1 0,0 1 0,-1 0 0,0 0 1,0 0-1,-1 0 0,0 0 0,0 0 0,-1 1 0,0 10 1,-1-7 12,1-6-16,-1 0 0,0 0 0,0 0-1,0 0 1,-1 0 0,0 0 0,0 0-1,-1 0 1,0 0 0,0-1 0,-1 1 0,0-1-1,0 1 1,-6 8 0,-34 31-1,30-34-147,2 0 0,-19 25-1,29-35 117,-1 0 0,1 0 0,0 1 0,0-1 0,0 0 0,0 1 0,0-1 0,1 1 0,-1 0 0,1-1 0,-1 1 0,1-1 0,0 1 0,0 0 0,0-1 0,0 1 0,1 0 0,-1-1 0,2 4 0,0-1 14,0-1 1,0 0 0,0 0-1,0 0 1,1 0 0,0 0-1,0-1 1,0 1 0,0-1-1,5 4 1,7 4 17,0 0 0,1-1 0,1-1-1,18 9 1,3-3 14,1-1 0,68 15 0,-88-25-18,-12-2-68,20 7-1959,-26-9 1778,0 1 0,0-1 0,-1 1 0,1-1 0,0 1 0,0-1 0,-1 1 0,1-1 0,-1 1 0,1 0 0,0 0 0,-1-1 0,1 1 0,-1 0 0,0 0 0,1 0 0,-1-1 0,1 1 0,-1 0 0,0 0 0,0 0 0,0 0 0,0 0 0,1 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6:40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11141,'0'0'9340,"9"0"-5876,27-2-1525,-24 3-1647,-1 0-1,1 2 1,-1-1 0,0 1-1,0 1 1,0 0 0,18 10-1,45 14 156,-10-17-156,0-2 0,1-3-1,0-3 1,79-6 0,-21 1-38,41 0 75,270 10 167,-377-3-431,0 3 1,-1 2-1,-1 3 0,0 2 1,84 34-1,-130-45-635,45 24 1007,-35-8-3725,-11 5-6915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6:41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10965,'0'0'6921,"30"-1"-5182,192-3 990,658-36 2047,-80 1-6673,-722 39-1421,-56 0-1008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6:42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27 7635,'0'0'9941,"-5"0"-8796,-11 0-59,24 0 758,40 0-255,675-13 3707,4-1-4669,-548 14-778,71 0-853,-86 0-7432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6:58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1 236 13366,'0'0'15018,"3"22"-14063,24 135 213,-21-111-751,-2 1 0,-5 90 0,-1-53-104,-23 273 383,19-267-992,6-83 158,0-28 54,0-8 76,24-672 321,-23 682-294,0 0 0,2 0 0,0 0 0,1 0 0,7-19 0,-8 31-13,1 0 1,-1 0-1,1 1 0,0-1 0,1 1 0,0 0 0,0 0 1,0 1-1,0-1 0,1 1 0,0 1 0,0-1 0,0 1 1,1 0-1,10-5 0,189-71-6,-90 39 0,154-39-5424,-258 76 160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6:58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11541,'0'0'10578,"6"1"-9270,35 4-407,0-1 0,0-3 0,0-1 1,50-7-1,23-20-3540,-107 24-2443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6:59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38 286 5651,'0'0'18440,"-3"12"-17741,0-1-596,0 0 0,1 0 1,1 1-1,-1-1 0,2 17 0,0-24-92,1 1 0,-1 0 0,1-1 0,1 1-1,-1 0 1,0-1 0,1 1 0,0-1-1,0 0 1,1 0 0,-1 0 0,1 0 0,0 0-1,0 0 1,0-1 0,0 1 0,1-1 0,6 6-1,0-3-16,1-1-1,-1 1 1,1-2-1,0 1 0,0-2 1,0 1-1,1-2 1,-1 1-1,1-2 1,0 1-1,-1-2 0,1 1 1,0-2-1,17-2 1,-25 3 0,0-1 0,0 0 0,0-1 1,0 1-1,-1-1 0,1 0 0,-1 0 0,1 0 1,-1 0-1,0 0 0,1-1 0,-1 0 0,0 1 1,-1-1-1,1 0 0,0 0 0,-1-1 0,0 1 1,0-1-1,0 1 0,0-1 0,1-4 1,4-7 46,-2-1 0,0 1 0,-1-2 0,3-16 0,-3 12-14,-2 1 0,0-1 0,-1 1 0,-1-1 0,-1 0 0,-1 1 0,-1-1 0,-9-33 0,10 46-30,0 1 1,-1 0-1,0 1 0,0-1 0,-1 0 1,1 1-1,-1 0 0,-1 0 1,0 0-1,1 0 0,-2 1 1,1 0-1,-1 0 0,1 0 1,-1 0-1,-1 1 0,1 0 1,0 1-1,-1-1 0,0 1 1,0 1-1,0-1 0,0 1 1,0 0-1,-1 1 0,1 0 1,-9-1-1,9 2-109,1 0 1,-1 0-1,1 0 1,-1 1-1,1 0 1,-1 0-1,1 1 1,0 0-1,0 0 0,0 0 1,0 1-1,0 0 1,0 0-1,1 1 1,-1-1-1,1 1 1,0 0-1,0 0 1,1 1-1,-1 0 1,1 0-1,0 0 0,0 0 1,0 0-1,1 1 1,0 0-1,0-1 1,-4 13-1,0 4-834,0-1 1,2 1-1,0 0 0,2 1 0,0-1 0,1 39 1,2-32-3639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7:16:59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0 222 2753,'0'0'13449,"2"29"-10989,9 220 2785,-11-145-3887,0-178-1306,19-138 1,-13 180-38,1 1 1,1 0-1,2 1 1,1 0-1,1 0 1,32-55-1,-41 81 20,-1 1-1,1-1 0,0 0 1,0 1-1,0 0 0,0 0 1,0 0-1,1 0 0,0 0 1,-1 0-1,1 1 1,0 0-1,0 0 0,1 0 1,4-1-1,-7 2-1,0 1 0,1-1 0,-1 1 0,0 0 0,1 0 0,-1 0-1,0 0 1,1 1 0,-1-1 0,0 1 0,1-1 0,-1 1 0,0 0 0,0 0 0,0 0 0,1 0 0,-1 0 0,0 0 0,-1 1 0,1-1 0,0 0-1,0 1 1,0 0 0,-1-1 0,1 1 0,-1 0 0,0 0 0,3 4 0,2 5-5,0-1 0,-1 1 0,0 0 0,-1 1 0,0-1 0,0 1 0,-2 0 0,1 0 0,-1 0 0,-1 0 0,0 20 0,-2-29-29,1 0 0,-1 0 0,0 0 0,1 0 0,-1 0 0,0 0 0,-1 0 0,1-1 0,0 1 0,-1 0 0,0-1 0,0 1 0,1-1-1,-1 0 1,-1 1 0,1-1 0,0 0 0,0 0 0,-1-1 0,1 1 0,-5 2 0,-8 4-49,0 0 1,-29 10-1,13-5-61,24-10 52,-1 1-1,1 0 1,0 0-1,0 0 1,0 1-1,1 0 1,0 0-1,-10 12 1,14-15 49,0 1-1,1-1 1,-1 1 0,1-1 0,0 1 0,0 0 0,0 0 0,0 0-1,0 0 1,1 0 0,-1 0 0,1-1 0,0 1 0,0 0 0,0 0-1,0 0 1,0 0 0,1 0 0,-1 0 0,1 0 0,0 0 0,0 0-1,0 0 1,0-1 0,1 1 0,-1 0 0,1-1 0,1 3 0,3 2 47,-1 0 1,1 0 0,0-1 0,0 0 0,1 0-1,-1-1 1,1 1 0,1-2 0,-1 1 0,1-1-1,0 0 1,-1 0 0,2-1 0,-1 0 0,0-1-1,1 0 1,8 1 0,10 2-241,-1-2 1,28 0-1,14-3-3371,-35 0 289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D5ADA-EC1A-252A-6D7E-AD9E17E3E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DEE646-A53E-483D-44B4-102EF66D7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E97A0C-1B4B-5148-E54F-9C92406F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3E5D-AC91-4A75-88A8-D049B46ED413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57C92B-49EA-DED5-0D42-07C5C338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38465B-876D-6DCB-668D-4789E7D0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4B4D-E9B6-4095-907F-B31FAC6A2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43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CAB89-303F-43AD-E13F-6E0ADD46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AE368B-2FF5-D563-EBBB-0333DD909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7D50E6-A621-AFE6-312D-67FC97B8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3E5D-AC91-4A75-88A8-D049B46ED413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02D883-012F-CD07-054F-ACF6AB06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BFE85A-13A4-1CD1-1FD2-8D28718A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4B4D-E9B6-4095-907F-B31FAC6A2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99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EBB55D-09F6-6A9B-60FB-3BCB0E183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429359-1536-4EDD-2941-62941982F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79E68B-64DB-7DA5-24F7-8CE86BAF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3E5D-AC91-4A75-88A8-D049B46ED413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9E7605-AD84-1054-0298-E797DAC3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534789-C350-3415-6B63-936B32BF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4B4D-E9B6-4095-907F-B31FAC6A2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19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47CE6-A254-980D-3E59-B54DAC1F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00094-A0C1-1809-3A0F-B65DCF842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E78408-0F4E-776A-4AB9-248005926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3E5D-AC91-4A75-88A8-D049B46ED413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41B170-03F2-8702-205B-670EC843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7F1589-C1C8-BA7C-0852-450673FE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4B4D-E9B6-4095-907F-B31FAC6A2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8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273D5-A282-E631-DD2E-7D3EFCC5F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9B841B-36D0-FF7F-41B5-FD2585652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1B5D3B-1025-101C-B32D-C06799CC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3E5D-AC91-4A75-88A8-D049B46ED413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C84D0C-E86B-A50F-5501-2A0EA0204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1468C2-FFD6-7AB6-7AAC-307BEBBF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4B4D-E9B6-4095-907F-B31FAC6A2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94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5C2AE-B1A0-C0C9-3A3C-B69B3438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419B3C-A628-6BF4-C04B-4D2AD592B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FC585E-9AB8-B6E9-2661-0879B1F4C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B4127A-00E4-CDA9-0DF9-7B5995769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3E5D-AC91-4A75-88A8-D049B46ED413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44BECF-0C9C-68C4-3A99-89B779CF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A4AF51-C1BE-9BE3-0351-F9DC4A3D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4B4D-E9B6-4095-907F-B31FAC6A2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18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29088-C991-D27B-34D3-A7B82B8C1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4DD89C-16DB-F1A3-6015-1C16B3816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B30AAE-98C6-67C6-73E5-C52506AE8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7C4C384-4122-8DFA-5108-FDE7B1ABD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E5B9DD-5C53-9CC0-2B6E-52CDA0C06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0F5C2F-3D4B-841E-2BD1-538D93CA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3E5D-AC91-4A75-88A8-D049B46ED413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EA8F88F-E919-AEA0-F9EA-40B09F1B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0BAB5C-4974-E5AB-C995-6302D5E2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4B4D-E9B6-4095-907F-B31FAC6A2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26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58700-5D62-ADCA-0FA2-7C7D5F65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0D29A4F-B871-833D-3A42-57CB21E44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3E5D-AC91-4A75-88A8-D049B46ED413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467847-9C24-419E-49AB-B7FAB1AC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0CF5B24-9131-F0CF-4ED5-B493425F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4B4D-E9B6-4095-907F-B31FAC6A2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7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877DF1-9894-B7CE-CB80-5FD59199A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3E5D-AC91-4A75-88A8-D049B46ED413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DA040B-1F06-928E-7FA7-58CE9994E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A0204F-8FAB-B5F5-1A4B-C04E1203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4B4D-E9B6-4095-907F-B31FAC6A2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45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45405-47E6-C95C-992D-4998E30D5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633740-AE97-185C-8D9D-14B556F1C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8137ED-ED84-E4E3-0C57-56AD4D927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D41D73-068E-8CF7-6702-71FAF1AB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3E5D-AC91-4A75-88A8-D049B46ED413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7BB33B-9FE9-DC09-1DB1-FFC612913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3ABC84-4FA6-929A-0C73-65BE956B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4B4D-E9B6-4095-907F-B31FAC6A2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04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E619A-CEF3-6510-1F43-D98A68C2B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7545909-787A-BE59-0C86-AF02493C9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756ED5-3F57-3B20-B4F8-4B6563EA3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799995-095F-5715-AEFD-CF777D9F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3E5D-AC91-4A75-88A8-D049B46ED413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A14777-0497-3B8C-0261-2AA16B3CB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D06017-665D-8AE2-649A-D92E7DD0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4B4D-E9B6-4095-907F-B31FAC6A2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79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EA80641-87E8-F7D9-6264-160ED969B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FC07B0-2306-BC6E-F5FB-CD1E31351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B76F12-519B-B530-8238-EC4C1341C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E3E5D-AC91-4A75-88A8-D049B46ED413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77D7A0-6A3D-719C-EF2A-FCD8B25AF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2B3140-AE1E-A638-0658-0D56E3F2E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04B4D-E9B6-4095-907F-B31FAC6A26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83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2.xml"/><Relationship Id="rId21" Type="http://schemas.openxmlformats.org/officeDocument/2006/relationships/image" Target="../media/image59.png"/><Relationship Id="rId42" Type="http://schemas.openxmlformats.org/officeDocument/2006/relationships/customXml" Target="../ink/ink70.xml"/><Relationship Id="rId47" Type="http://schemas.openxmlformats.org/officeDocument/2006/relationships/image" Target="../media/image72.png"/><Relationship Id="rId63" Type="http://schemas.openxmlformats.org/officeDocument/2006/relationships/image" Target="../media/image79.png"/><Relationship Id="rId68" Type="http://schemas.openxmlformats.org/officeDocument/2006/relationships/customXml" Target="../ink/ink83.xml"/><Relationship Id="rId84" Type="http://schemas.openxmlformats.org/officeDocument/2006/relationships/customXml" Target="../ink/ink91.xml"/><Relationship Id="rId89" Type="http://schemas.openxmlformats.org/officeDocument/2006/relationships/image" Target="../media/image92.png"/><Relationship Id="rId16" Type="http://schemas.openxmlformats.org/officeDocument/2006/relationships/customXml" Target="../ink/ink57.xml"/><Relationship Id="rId11" Type="http://schemas.openxmlformats.org/officeDocument/2006/relationships/image" Target="../media/image54.png"/><Relationship Id="rId32" Type="http://schemas.openxmlformats.org/officeDocument/2006/relationships/customXml" Target="../ink/ink65.xml"/><Relationship Id="rId37" Type="http://schemas.openxmlformats.org/officeDocument/2006/relationships/image" Target="../media/image67.png"/><Relationship Id="rId53" Type="http://schemas.openxmlformats.org/officeDocument/2006/relationships/image" Target="../media/image74.png"/><Relationship Id="rId58" Type="http://schemas.openxmlformats.org/officeDocument/2006/relationships/customXml" Target="../ink/ink78.xml"/><Relationship Id="rId74" Type="http://schemas.openxmlformats.org/officeDocument/2006/relationships/customXml" Target="../ink/ink86.xml"/><Relationship Id="rId79" Type="http://schemas.openxmlformats.org/officeDocument/2006/relationships/image" Target="../media/image87.png"/><Relationship Id="rId5" Type="http://schemas.openxmlformats.org/officeDocument/2006/relationships/image" Target="../media/image51.png"/><Relationship Id="rId90" Type="http://schemas.openxmlformats.org/officeDocument/2006/relationships/customXml" Target="../ink/ink94.xml"/><Relationship Id="rId22" Type="http://schemas.openxmlformats.org/officeDocument/2006/relationships/customXml" Target="../ink/ink60.xml"/><Relationship Id="rId27" Type="http://schemas.openxmlformats.org/officeDocument/2006/relationships/image" Target="../media/image62.png"/><Relationship Id="rId43" Type="http://schemas.openxmlformats.org/officeDocument/2006/relationships/image" Target="../media/image70.png"/><Relationship Id="rId48" Type="http://schemas.openxmlformats.org/officeDocument/2006/relationships/customXml" Target="../ink/ink73.xml"/><Relationship Id="rId64" Type="http://schemas.openxmlformats.org/officeDocument/2006/relationships/customXml" Target="../ink/ink81.xml"/><Relationship Id="rId69" Type="http://schemas.openxmlformats.org/officeDocument/2006/relationships/image" Target="../media/image82.png"/><Relationship Id="rId8" Type="http://schemas.openxmlformats.org/officeDocument/2006/relationships/customXml" Target="../ink/ink53.xml"/><Relationship Id="rId51" Type="http://schemas.openxmlformats.org/officeDocument/2006/relationships/image" Target="../media/image5.png"/><Relationship Id="rId72" Type="http://schemas.openxmlformats.org/officeDocument/2006/relationships/customXml" Target="../ink/ink85.xml"/><Relationship Id="rId80" Type="http://schemas.openxmlformats.org/officeDocument/2006/relationships/customXml" Target="../ink/ink89.xml"/><Relationship Id="rId85" Type="http://schemas.openxmlformats.org/officeDocument/2006/relationships/image" Target="../media/image90.png"/><Relationship Id="rId93" Type="http://schemas.openxmlformats.org/officeDocument/2006/relationships/image" Target="../media/image94.png"/><Relationship Id="rId3" Type="http://schemas.openxmlformats.org/officeDocument/2006/relationships/image" Target="../media/image50.png"/><Relationship Id="rId12" Type="http://schemas.openxmlformats.org/officeDocument/2006/relationships/customXml" Target="../ink/ink55.xml"/><Relationship Id="rId17" Type="http://schemas.openxmlformats.org/officeDocument/2006/relationships/image" Target="../media/image57.png"/><Relationship Id="rId25" Type="http://schemas.openxmlformats.org/officeDocument/2006/relationships/image" Target="../media/image61.png"/><Relationship Id="rId33" Type="http://schemas.openxmlformats.org/officeDocument/2006/relationships/image" Target="../media/image65.png"/><Relationship Id="rId38" Type="http://schemas.openxmlformats.org/officeDocument/2006/relationships/customXml" Target="../ink/ink68.xml"/><Relationship Id="rId46" Type="http://schemas.openxmlformats.org/officeDocument/2006/relationships/customXml" Target="../ink/ink72.xml"/><Relationship Id="rId59" Type="http://schemas.openxmlformats.org/officeDocument/2006/relationships/image" Target="../media/image77.png"/><Relationship Id="rId67" Type="http://schemas.openxmlformats.org/officeDocument/2006/relationships/image" Target="../media/image81.png"/><Relationship Id="rId20" Type="http://schemas.openxmlformats.org/officeDocument/2006/relationships/customXml" Target="../ink/ink59.xml"/><Relationship Id="rId41" Type="http://schemas.openxmlformats.org/officeDocument/2006/relationships/image" Target="../media/image69.png"/><Relationship Id="rId54" Type="http://schemas.openxmlformats.org/officeDocument/2006/relationships/customXml" Target="../ink/ink76.xml"/><Relationship Id="rId62" Type="http://schemas.openxmlformats.org/officeDocument/2006/relationships/customXml" Target="../ink/ink80.xml"/><Relationship Id="rId70" Type="http://schemas.openxmlformats.org/officeDocument/2006/relationships/customXml" Target="../ink/ink84.xml"/><Relationship Id="rId75" Type="http://schemas.openxmlformats.org/officeDocument/2006/relationships/image" Target="../media/image85.png"/><Relationship Id="rId83" Type="http://schemas.openxmlformats.org/officeDocument/2006/relationships/image" Target="../media/image89.png"/><Relationship Id="rId88" Type="http://schemas.openxmlformats.org/officeDocument/2006/relationships/customXml" Target="../ink/ink93.xml"/><Relationship Id="rId91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2.xml"/><Relationship Id="rId15" Type="http://schemas.openxmlformats.org/officeDocument/2006/relationships/image" Target="../media/image56.png"/><Relationship Id="rId23" Type="http://schemas.openxmlformats.org/officeDocument/2006/relationships/image" Target="../media/image60.png"/><Relationship Id="rId28" Type="http://schemas.openxmlformats.org/officeDocument/2006/relationships/customXml" Target="../ink/ink63.xml"/><Relationship Id="rId36" Type="http://schemas.openxmlformats.org/officeDocument/2006/relationships/customXml" Target="../ink/ink67.xml"/><Relationship Id="rId49" Type="http://schemas.openxmlformats.org/officeDocument/2006/relationships/image" Target="../media/image73.png"/><Relationship Id="rId57" Type="http://schemas.openxmlformats.org/officeDocument/2006/relationships/image" Target="../media/image76.png"/><Relationship Id="rId10" Type="http://schemas.openxmlformats.org/officeDocument/2006/relationships/customXml" Target="../ink/ink54.xml"/><Relationship Id="rId31" Type="http://schemas.openxmlformats.org/officeDocument/2006/relationships/image" Target="../media/image64.png"/><Relationship Id="rId44" Type="http://schemas.openxmlformats.org/officeDocument/2006/relationships/customXml" Target="../ink/ink71.xml"/><Relationship Id="rId52" Type="http://schemas.openxmlformats.org/officeDocument/2006/relationships/customXml" Target="../ink/ink75.xml"/><Relationship Id="rId60" Type="http://schemas.openxmlformats.org/officeDocument/2006/relationships/customXml" Target="../ink/ink79.xml"/><Relationship Id="rId65" Type="http://schemas.openxmlformats.org/officeDocument/2006/relationships/image" Target="../media/image80.png"/><Relationship Id="rId73" Type="http://schemas.openxmlformats.org/officeDocument/2006/relationships/image" Target="../media/image84.png"/><Relationship Id="rId78" Type="http://schemas.openxmlformats.org/officeDocument/2006/relationships/customXml" Target="../ink/ink88.xml"/><Relationship Id="rId81" Type="http://schemas.openxmlformats.org/officeDocument/2006/relationships/image" Target="../media/image88.png"/><Relationship Id="rId86" Type="http://schemas.openxmlformats.org/officeDocument/2006/relationships/customXml" Target="../ink/ink92.xml"/><Relationship Id="rId4" Type="http://schemas.openxmlformats.org/officeDocument/2006/relationships/customXml" Target="../ink/ink51.xml"/><Relationship Id="rId9" Type="http://schemas.openxmlformats.org/officeDocument/2006/relationships/image" Target="../media/image53.png"/><Relationship Id="rId13" Type="http://schemas.openxmlformats.org/officeDocument/2006/relationships/image" Target="../media/image55.png"/><Relationship Id="rId18" Type="http://schemas.openxmlformats.org/officeDocument/2006/relationships/customXml" Target="../ink/ink58.xml"/><Relationship Id="rId39" Type="http://schemas.openxmlformats.org/officeDocument/2006/relationships/image" Target="../media/image68.png"/><Relationship Id="rId34" Type="http://schemas.openxmlformats.org/officeDocument/2006/relationships/customXml" Target="../ink/ink66.xml"/><Relationship Id="rId50" Type="http://schemas.openxmlformats.org/officeDocument/2006/relationships/customXml" Target="../ink/ink74.xml"/><Relationship Id="rId55" Type="http://schemas.openxmlformats.org/officeDocument/2006/relationships/image" Target="../media/image75.png"/><Relationship Id="rId76" Type="http://schemas.openxmlformats.org/officeDocument/2006/relationships/customXml" Target="../ink/ink87.xml"/><Relationship Id="rId7" Type="http://schemas.openxmlformats.org/officeDocument/2006/relationships/image" Target="../media/image52.png"/><Relationship Id="rId71" Type="http://schemas.openxmlformats.org/officeDocument/2006/relationships/image" Target="../media/image83.png"/><Relationship Id="rId92" Type="http://schemas.openxmlformats.org/officeDocument/2006/relationships/customXml" Target="../ink/ink95.xml"/><Relationship Id="rId2" Type="http://schemas.openxmlformats.org/officeDocument/2006/relationships/customXml" Target="../ink/ink50.xml"/><Relationship Id="rId29" Type="http://schemas.openxmlformats.org/officeDocument/2006/relationships/image" Target="../media/image63.png"/><Relationship Id="rId24" Type="http://schemas.openxmlformats.org/officeDocument/2006/relationships/customXml" Target="../ink/ink61.xml"/><Relationship Id="rId40" Type="http://schemas.openxmlformats.org/officeDocument/2006/relationships/customXml" Target="../ink/ink69.xml"/><Relationship Id="rId45" Type="http://schemas.openxmlformats.org/officeDocument/2006/relationships/image" Target="../media/image71.png"/><Relationship Id="rId66" Type="http://schemas.openxmlformats.org/officeDocument/2006/relationships/customXml" Target="../ink/ink82.xml"/><Relationship Id="rId87" Type="http://schemas.openxmlformats.org/officeDocument/2006/relationships/image" Target="../media/image91.png"/><Relationship Id="rId61" Type="http://schemas.openxmlformats.org/officeDocument/2006/relationships/image" Target="../media/image78.png"/><Relationship Id="rId82" Type="http://schemas.openxmlformats.org/officeDocument/2006/relationships/customXml" Target="../ink/ink90.xml"/><Relationship Id="rId19" Type="http://schemas.openxmlformats.org/officeDocument/2006/relationships/image" Target="../media/image58.png"/><Relationship Id="rId14" Type="http://schemas.openxmlformats.org/officeDocument/2006/relationships/customXml" Target="../ink/ink56.xml"/><Relationship Id="rId30" Type="http://schemas.openxmlformats.org/officeDocument/2006/relationships/customXml" Target="../ink/ink64.xml"/><Relationship Id="rId35" Type="http://schemas.openxmlformats.org/officeDocument/2006/relationships/image" Target="../media/image66.png"/><Relationship Id="rId56" Type="http://schemas.openxmlformats.org/officeDocument/2006/relationships/customXml" Target="../ink/ink77.xml"/><Relationship Id="rId77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1.png"/><Relationship Id="rId21" Type="http://schemas.openxmlformats.org/officeDocument/2006/relationships/image" Target="../media/image104.png"/><Relationship Id="rId42" Type="http://schemas.openxmlformats.org/officeDocument/2006/relationships/customXml" Target="../ink/ink116.xml"/><Relationship Id="rId63" Type="http://schemas.openxmlformats.org/officeDocument/2006/relationships/image" Target="../media/image124.png"/><Relationship Id="rId84" Type="http://schemas.openxmlformats.org/officeDocument/2006/relationships/customXml" Target="../ink/ink137.xml"/><Relationship Id="rId138" Type="http://schemas.openxmlformats.org/officeDocument/2006/relationships/customXml" Target="../ink/ink164.xml"/><Relationship Id="rId159" Type="http://schemas.openxmlformats.org/officeDocument/2006/relationships/image" Target="../media/image172.png"/><Relationship Id="rId170" Type="http://schemas.openxmlformats.org/officeDocument/2006/relationships/customXml" Target="../ink/ink180.xml"/><Relationship Id="rId191" Type="http://schemas.openxmlformats.org/officeDocument/2006/relationships/image" Target="../media/image188.png"/><Relationship Id="rId205" Type="http://schemas.openxmlformats.org/officeDocument/2006/relationships/image" Target="../media/image195.png"/><Relationship Id="rId226" Type="http://schemas.openxmlformats.org/officeDocument/2006/relationships/customXml" Target="../ink/ink208.xml"/><Relationship Id="rId247" Type="http://schemas.openxmlformats.org/officeDocument/2006/relationships/image" Target="../media/image216.png"/><Relationship Id="rId107" Type="http://schemas.openxmlformats.org/officeDocument/2006/relationships/image" Target="../media/image146.png"/><Relationship Id="rId11" Type="http://schemas.openxmlformats.org/officeDocument/2006/relationships/image" Target="../media/image99.png"/><Relationship Id="rId32" Type="http://schemas.openxmlformats.org/officeDocument/2006/relationships/customXml" Target="../ink/ink111.xml"/><Relationship Id="rId53" Type="http://schemas.openxmlformats.org/officeDocument/2006/relationships/image" Target="../media/image119.png"/><Relationship Id="rId74" Type="http://schemas.openxmlformats.org/officeDocument/2006/relationships/customXml" Target="../ink/ink132.xml"/><Relationship Id="rId128" Type="http://schemas.openxmlformats.org/officeDocument/2006/relationships/customXml" Target="../ink/ink159.xml"/><Relationship Id="rId149" Type="http://schemas.openxmlformats.org/officeDocument/2006/relationships/image" Target="../media/image167.png"/><Relationship Id="rId5" Type="http://schemas.openxmlformats.org/officeDocument/2006/relationships/image" Target="../media/image96.png"/><Relationship Id="rId95" Type="http://schemas.openxmlformats.org/officeDocument/2006/relationships/image" Target="../media/image140.png"/><Relationship Id="rId160" Type="http://schemas.openxmlformats.org/officeDocument/2006/relationships/customXml" Target="../ink/ink175.xml"/><Relationship Id="rId181" Type="http://schemas.openxmlformats.org/officeDocument/2006/relationships/image" Target="../media/image183.png"/><Relationship Id="rId216" Type="http://schemas.openxmlformats.org/officeDocument/2006/relationships/customXml" Target="../ink/ink203.xml"/><Relationship Id="rId237" Type="http://schemas.openxmlformats.org/officeDocument/2006/relationships/image" Target="../media/image211.png"/><Relationship Id="rId22" Type="http://schemas.openxmlformats.org/officeDocument/2006/relationships/customXml" Target="../ink/ink106.xml"/><Relationship Id="rId43" Type="http://schemas.openxmlformats.org/officeDocument/2006/relationships/image" Target="../media/image114.png"/><Relationship Id="rId64" Type="http://schemas.openxmlformats.org/officeDocument/2006/relationships/customXml" Target="../ink/ink127.xml"/><Relationship Id="rId118" Type="http://schemas.openxmlformats.org/officeDocument/2006/relationships/customXml" Target="../ink/ink154.xml"/><Relationship Id="rId139" Type="http://schemas.openxmlformats.org/officeDocument/2006/relationships/image" Target="../media/image162.png"/><Relationship Id="rId85" Type="http://schemas.openxmlformats.org/officeDocument/2006/relationships/image" Target="../media/image135.png"/><Relationship Id="rId150" Type="http://schemas.openxmlformats.org/officeDocument/2006/relationships/customXml" Target="../ink/ink170.xml"/><Relationship Id="rId171" Type="http://schemas.openxmlformats.org/officeDocument/2006/relationships/image" Target="../media/image178.png"/><Relationship Id="rId192" Type="http://schemas.openxmlformats.org/officeDocument/2006/relationships/customXml" Target="../ink/ink191.xml"/><Relationship Id="rId206" Type="http://schemas.openxmlformats.org/officeDocument/2006/relationships/customXml" Target="../ink/ink198.xml"/><Relationship Id="rId227" Type="http://schemas.openxmlformats.org/officeDocument/2006/relationships/image" Target="../media/image206.png"/><Relationship Id="rId248" Type="http://schemas.openxmlformats.org/officeDocument/2006/relationships/customXml" Target="../ink/ink219.xml"/><Relationship Id="rId12" Type="http://schemas.openxmlformats.org/officeDocument/2006/relationships/customXml" Target="../ink/ink101.xml"/><Relationship Id="rId33" Type="http://schemas.openxmlformats.org/officeDocument/2006/relationships/image" Target="../media/image109.png"/><Relationship Id="rId108" Type="http://schemas.openxmlformats.org/officeDocument/2006/relationships/customXml" Target="../ink/ink149.xml"/><Relationship Id="rId129" Type="http://schemas.openxmlformats.org/officeDocument/2006/relationships/image" Target="../media/image157.png"/><Relationship Id="rId54" Type="http://schemas.openxmlformats.org/officeDocument/2006/relationships/customXml" Target="../ink/ink122.xml"/><Relationship Id="rId75" Type="http://schemas.openxmlformats.org/officeDocument/2006/relationships/image" Target="../media/image130.png"/><Relationship Id="rId96" Type="http://schemas.openxmlformats.org/officeDocument/2006/relationships/customXml" Target="../ink/ink143.xml"/><Relationship Id="rId140" Type="http://schemas.openxmlformats.org/officeDocument/2006/relationships/customXml" Target="../ink/ink165.xml"/><Relationship Id="rId161" Type="http://schemas.openxmlformats.org/officeDocument/2006/relationships/image" Target="../media/image173.png"/><Relationship Id="rId182" Type="http://schemas.openxmlformats.org/officeDocument/2006/relationships/customXml" Target="../ink/ink186.xml"/><Relationship Id="rId217" Type="http://schemas.openxmlformats.org/officeDocument/2006/relationships/image" Target="../media/image201.png"/><Relationship Id="rId6" Type="http://schemas.openxmlformats.org/officeDocument/2006/relationships/customXml" Target="../ink/ink98.xml"/><Relationship Id="rId238" Type="http://schemas.openxmlformats.org/officeDocument/2006/relationships/customXml" Target="../ink/ink214.xml"/><Relationship Id="rId23" Type="http://schemas.openxmlformats.org/officeDocument/2006/relationships/image" Target="../media/image105.png"/><Relationship Id="rId119" Type="http://schemas.openxmlformats.org/officeDocument/2006/relationships/image" Target="../media/image152.png"/><Relationship Id="rId44" Type="http://schemas.openxmlformats.org/officeDocument/2006/relationships/customXml" Target="../ink/ink117.xml"/><Relationship Id="rId65" Type="http://schemas.openxmlformats.org/officeDocument/2006/relationships/image" Target="../media/image125.png"/><Relationship Id="rId86" Type="http://schemas.openxmlformats.org/officeDocument/2006/relationships/customXml" Target="../ink/ink138.xml"/><Relationship Id="rId130" Type="http://schemas.openxmlformats.org/officeDocument/2006/relationships/customXml" Target="../ink/ink160.xml"/><Relationship Id="rId151" Type="http://schemas.openxmlformats.org/officeDocument/2006/relationships/image" Target="../media/image168.png"/><Relationship Id="rId172" Type="http://schemas.openxmlformats.org/officeDocument/2006/relationships/customXml" Target="../ink/ink181.xml"/><Relationship Id="rId193" Type="http://schemas.openxmlformats.org/officeDocument/2006/relationships/image" Target="../media/image189.png"/><Relationship Id="rId207" Type="http://schemas.openxmlformats.org/officeDocument/2006/relationships/image" Target="../media/image196.png"/><Relationship Id="rId228" Type="http://schemas.openxmlformats.org/officeDocument/2006/relationships/customXml" Target="../ink/ink209.xml"/><Relationship Id="rId249" Type="http://schemas.openxmlformats.org/officeDocument/2006/relationships/image" Target="../media/image217.png"/><Relationship Id="rId13" Type="http://schemas.openxmlformats.org/officeDocument/2006/relationships/image" Target="../media/image100.png"/><Relationship Id="rId109" Type="http://schemas.openxmlformats.org/officeDocument/2006/relationships/image" Target="../media/image147.png"/><Relationship Id="rId34" Type="http://schemas.openxmlformats.org/officeDocument/2006/relationships/customXml" Target="../ink/ink112.xml"/><Relationship Id="rId55" Type="http://schemas.openxmlformats.org/officeDocument/2006/relationships/image" Target="../media/image120.png"/><Relationship Id="rId76" Type="http://schemas.openxmlformats.org/officeDocument/2006/relationships/customXml" Target="../ink/ink133.xml"/><Relationship Id="rId97" Type="http://schemas.openxmlformats.org/officeDocument/2006/relationships/image" Target="../media/image141.png"/><Relationship Id="rId120" Type="http://schemas.openxmlformats.org/officeDocument/2006/relationships/customXml" Target="../ink/ink155.xml"/><Relationship Id="rId141" Type="http://schemas.openxmlformats.org/officeDocument/2006/relationships/image" Target="../media/image163.png"/><Relationship Id="rId7" Type="http://schemas.openxmlformats.org/officeDocument/2006/relationships/image" Target="../media/image97.png"/><Relationship Id="rId162" Type="http://schemas.openxmlformats.org/officeDocument/2006/relationships/customXml" Target="../ink/ink176.xml"/><Relationship Id="rId183" Type="http://schemas.openxmlformats.org/officeDocument/2006/relationships/image" Target="../media/image184.png"/><Relationship Id="rId218" Type="http://schemas.openxmlformats.org/officeDocument/2006/relationships/customXml" Target="../ink/ink204.xml"/><Relationship Id="rId239" Type="http://schemas.openxmlformats.org/officeDocument/2006/relationships/image" Target="../media/image212.png"/><Relationship Id="rId250" Type="http://schemas.openxmlformats.org/officeDocument/2006/relationships/customXml" Target="../ink/ink220.xml"/><Relationship Id="rId24" Type="http://schemas.openxmlformats.org/officeDocument/2006/relationships/customXml" Target="../ink/ink107.xml"/><Relationship Id="rId45" Type="http://schemas.openxmlformats.org/officeDocument/2006/relationships/image" Target="../media/image115.png"/><Relationship Id="rId66" Type="http://schemas.openxmlformats.org/officeDocument/2006/relationships/customXml" Target="../ink/ink128.xml"/><Relationship Id="rId87" Type="http://schemas.openxmlformats.org/officeDocument/2006/relationships/image" Target="../media/image136.png"/><Relationship Id="rId110" Type="http://schemas.openxmlformats.org/officeDocument/2006/relationships/customXml" Target="../ink/ink150.xml"/><Relationship Id="rId131" Type="http://schemas.openxmlformats.org/officeDocument/2006/relationships/image" Target="../media/image158.png"/><Relationship Id="rId152" Type="http://schemas.openxmlformats.org/officeDocument/2006/relationships/customXml" Target="../ink/ink171.xml"/><Relationship Id="rId173" Type="http://schemas.openxmlformats.org/officeDocument/2006/relationships/image" Target="../media/image179.png"/><Relationship Id="rId194" Type="http://schemas.openxmlformats.org/officeDocument/2006/relationships/customXml" Target="../ink/ink192.xml"/><Relationship Id="rId208" Type="http://schemas.openxmlformats.org/officeDocument/2006/relationships/customXml" Target="../ink/ink199.xml"/><Relationship Id="rId229" Type="http://schemas.openxmlformats.org/officeDocument/2006/relationships/image" Target="../media/image207.png"/><Relationship Id="rId240" Type="http://schemas.openxmlformats.org/officeDocument/2006/relationships/customXml" Target="../ink/ink215.xml"/><Relationship Id="rId14" Type="http://schemas.openxmlformats.org/officeDocument/2006/relationships/customXml" Target="../ink/ink102.xml"/><Relationship Id="rId35" Type="http://schemas.openxmlformats.org/officeDocument/2006/relationships/image" Target="../media/image110.png"/><Relationship Id="rId56" Type="http://schemas.openxmlformats.org/officeDocument/2006/relationships/customXml" Target="../ink/ink123.xml"/><Relationship Id="rId77" Type="http://schemas.openxmlformats.org/officeDocument/2006/relationships/image" Target="../media/image131.png"/><Relationship Id="rId100" Type="http://schemas.openxmlformats.org/officeDocument/2006/relationships/customXml" Target="../ink/ink145.xml"/><Relationship Id="rId8" Type="http://schemas.openxmlformats.org/officeDocument/2006/relationships/customXml" Target="../ink/ink99.xml"/><Relationship Id="rId98" Type="http://schemas.openxmlformats.org/officeDocument/2006/relationships/customXml" Target="../ink/ink144.xml"/><Relationship Id="rId121" Type="http://schemas.openxmlformats.org/officeDocument/2006/relationships/image" Target="../media/image153.png"/><Relationship Id="rId142" Type="http://schemas.openxmlformats.org/officeDocument/2006/relationships/customXml" Target="../ink/ink166.xml"/><Relationship Id="rId163" Type="http://schemas.openxmlformats.org/officeDocument/2006/relationships/image" Target="../media/image174.png"/><Relationship Id="rId184" Type="http://schemas.openxmlformats.org/officeDocument/2006/relationships/customXml" Target="../ink/ink187.xml"/><Relationship Id="rId219" Type="http://schemas.openxmlformats.org/officeDocument/2006/relationships/image" Target="../media/image202.png"/><Relationship Id="rId230" Type="http://schemas.openxmlformats.org/officeDocument/2006/relationships/customXml" Target="../ink/ink210.xml"/><Relationship Id="rId251" Type="http://schemas.openxmlformats.org/officeDocument/2006/relationships/image" Target="../media/image218.png"/><Relationship Id="rId25" Type="http://schemas.openxmlformats.org/officeDocument/2006/relationships/image" Target="../media/image106.png"/><Relationship Id="rId46" Type="http://schemas.openxmlformats.org/officeDocument/2006/relationships/customXml" Target="../ink/ink118.xml"/><Relationship Id="rId67" Type="http://schemas.openxmlformats.org/officeDocument/2006/relationships/image" Target="../media/image126.png"/><Relationship Id="rId88" Type="http://schemas.openxmlformats.org/officeDocument/2006/relationships/customXml" Target="../ink/ink139.xml"/><Relationship Id="rId111" Type="http://schemas.openxmlformats.org/officeDocument/2006/relationships/image" Target="../media/image148.png"/><Relationship Id="rId132" Type="http://schemas.openxmlformats.org/officeDocument/2006/relationships/customXml" Target="../ink/ink161.xml"/><Relationship Id="rId153" Type="http://schemas.openxmlformats.org/officeDocument/2006/relationships/image" Target="../media/image169.png"/><Relationship Id="rId174" Type="http://schemas.openxmlformats.org/officeDocument/2006/relationships/customXml" Target="../ink/ink182.xml"/><Relationship Id="rId195" Type="http://schemas.openxmlformats.org/officeDocument/2006/relationships/image" Target="../media/image190.png"/><Relationship Id="rId209" Type="http://schemas.openxmlformats.org/officeDocument/2006/relationships/image" Target="../media/image197.png"/><Relationship Id="rId220" Type="http://schemas.openxmlformats.org/officeDocument/2006/relationships/customXml" Target="../ink/ink205.xml"/><Relationship Id="rId241" Type="http://schemas.openxmlformats.org/officeDocument/2006/relationships/image" Target="../media/image213.png"/><Relationship Id="rId15" Type="http://schemas.openxmlformats.org/officeDocument/2006/relationships/image" Target="../media/image101.png"/><Relationship Id="rId36" Type="http://schemas.openxmlformats.org/officeDocument/2006/relationships/customXml" Target="../ink/ink113.xml"/><Relationship Id="rId57" Type="http://schemas.openxmlformats.org/officeDocument/2006/relationships/image" Target="../media/image121.png"/><Relationship Id="rId78" Type="http://schemas.openxmlformats.org/officeDocument/2006/relationships/customXml" Target="../ink/ink134.xml"/><Relationship Id="rId99" Type="http://schemas.openxmlformats.org/officeDocument/2006/relationships/image" Target="../media/image142.png"/><Relationship Id="rId101" Type="http://schemas.openxmlformats.org/officeDocument/2006/relationships/image" Target="../media/image143.png"/><Relationship Id="rId122" Type="http://schemas.openxmlformats.org/officeDocument/2006/relationships/customXml" Target="../ink/ink156.xml"/><Relationship Id="rId143" Type="http://schemas.openxmlformats.org/officeDocument/2006/relationships/image" Target="../media/image164.png"/><Relationship Id="rId164" Type="http://schemas.openxmlformats.org/officeDocument/2006/relationships/customXml" Target="../ink/ink177.xml"/><Relationship Id="rId185" Type="http://schemas.openxmlformats.org/officeDocument/2006/relationships/image" Target="../media/image185.png"/><Relationship Id="rId9" Type="http://schemas.openxmlformats.org/officeDocument/2006/relationships/image" Target="../media/image98.png"/><Relationship Id="rId210" Type="http://schemas.openxmlformats.org/officeDocument/2006/relationships/customXml" Target="../ink/ink200.xml"/><Relationship Id="rId26" Type="http://schemas.openxmlformats.org/officeDocument/2006/relationships/customXml" Target="../ink/ink108.xml"/><Relationship Id="rId231" Type="http://schemas.openxmlformats.org/officeDocument/2006/relationships/image" Target="../media/image208.png"/><Relationship Id="rId252" Type="http://schemas.openxmlformats.org/officeDocument/2006/relationships/customXml" Target="../ink/ink221.xml"/><Relationship Id="rId47" Type="http://schemas.openxmlformats.org/officeDocument/2006/relationships/image" Target="../media/image116.png"/><Relationship Id="rId68" Type="http://schemas.openxmlformats.org/officeDocument/2006/relationships/customXml" Target="../ink/ink129.xml"/><Relationship Id="rId89" Type="http://schemas.openxmlformats.org/officeDocument/2006/relationships/image" Target="../media/image137.png"/><Relationship Id="rId112" Type="http://schemas.openxmlformats.org/officeDocument/2006/relationships/customXml" Target="../ink/ink151.xml"/><Relationship Id="rId133" Type="http://schemas.openxmlformats.org/officeDocument/2006/relationships/image" Target="../media/image159.png"/><Relationship Id="rId154" Type="http://schemas.openxmlformats.org/officeDocument/2006/relationships/customXml" Target="../ink/ink172.xml"/><Relationship Id="rId175" Type="http://schemas.openxmlformats.org/officeDocument/2006/relationships/image" Target="../media/image180.png"/><Relationship Id="rId196" Type="http://schemas.openxmlformats.org/officeDocument/2006/relationships/customXml" Target="../ink/ink193.xml"/><Relationship Id="rId200" Type="http://schemas.openxmlformats.org/officeDocument/2006/relationships/customXml" Target="../ink/ink195.xml"/><Relationship Id="rId16" Type="http://schemas.openxmlformats.org/officeDocument/2006/relationships/customXml" Target="../ink/ink103.xml"/><Relationship Id="rId221" Type="http://schemas.openxmlformats.org/officeDocument/2006/relationships/image" Target="../media/image203.png"/><Relationship Id="rId242" Type="http://schemas.openxmlformats.org/officeDocument/2006/relationships/customXml" Target="../ink/ink216.xml"/><Relationship Id="rId37" Type="http://schemas.openxmlformats.org/officeDocument/2006/relationships/image" Target="../media/image111.png"/><Relationship Id="rId58" Type="http://schemas.openxmlformats.org/officeDocument/2006/relationships/customXml" Target="../ink/ink124.xml"/><Relationship Id="rId79" Type="http://schemas.openxmlformats.org/officeDocument/2006/relationships/image" Target="../media/image132.png"/><Relationship Id="rId102" Type="http://schemas.openxmlformats.org/officeDocument/2006/relationships/customXml" Target="../ink/ink146.xml"/><Relationship Id="rId123" Type="http://schemas.openxmlformats.org/officeDocument/2006/relationships/image" Target="../media/image154.png"/><Relationship Id="rId144" Type="http://schemas.openxmlformats.org/officeDocument/2006/relationships/customXml" Target="../ink/ink167.xml"/><Relationship Id="rId90" Type="http://schemas.openxmlformats.org/officeDocument/2006/relationships/customXml" Target="../ink/ink140.xml"/><Relationship Id="rId165" Type="http://schemas.openxmlformats.org/officeDocument/2006/relationships/image" Target="../media/image175.png"/><Relationship Id="rId186" Type="http://schemas.openxmlformats.org/officeDocument/2006/relationships/customXml" Target="../ink/ink188.xml"/><Relationship Id="rId211" Type="http://schemas.openxmlformats.org/officeDocument/2006/relationships/image" Target="../media/image198.png"/><Relationship Id="rId232" Type="http://schemas.openxmlformats.org/officeDocument/2006/relationships/customXml" Target="../ink/ink211.xml"/><Relationship Id="rId253" Type="http://schemas.openxmlformats.org/officeDocument/2006/relationships/image" Target="../media/image219.png"/><Relationship Id="rId27" Type="http://schemas.openxmlformats.org/officeDocument/2006/relationships/image" Target="../media/image107.png"/><Relationship Id="rId48" Type="http://schemas.openxmlformats.org/officeDocument/2006/relationships/customXml" Target="../ink/ink119.xml"/><Relationship Id="rId69" Type="http://schemas.openxmlformats.org/officeDocument/2006/relationships/image" Target="../media/image127.png"/><Relationship Id="rId113" Type="http://schemas.openxmlformats.org/officeDocument/2006/relationships/image" Target="../media/image149.png"/><Relationship Id="rId134" Type="http://schemas.openxmlformats.org/officeDocument/2006/relationships/customXml" Target="../ink/ink162.xml"/><Relationship Id="rId80" Type="http://schemas.openxmlformats.org/officeDocument/2006/relationships/customXml" Target="../ink/ink135.xml"/><Relationship Id="rId155" Type="http://schemas.openxmlformats.org/officeDocument/2006/relationships/image" Target="../media/image170.png"/><Relationship Id="rId176" Type="http://schemas.openxmlformats.org/officeDocument/2006/relationships/customXml" Target="../ink/ink183.xml"/><Relationship Id="rId197" Type="http://schemas.openxmlformats.org/officeDocument/2006/relationships/image" Target="../media/image191.png"/><Relationship Id="rId201" Type="http://schemas.openxmlformats.org/officeDocument/2006/relationships/image" Target="../media/image193.png"/><Relationship Id="rId222" Type="http://schemas.openxmlformats.org/officeDocument/2006/relationships/customXml" Target="../ink/ink206.xml"/><Relationship Id="rId243" Type="http://schemas.openxmlformats.org/officeDocument/2006/relationships/image" Target="../media/image214.png"/><Relationship Id="rId17" Type="http://schemas.openxmlformats.org/officeDocument/2006/relationships/image" Target="../media/image102.png"/><Relationship Id="rId38" Type="http://schemas.openxmlformats.org/officeDocument/2006/relationships/customXml" Target="../ink/ink114.xml"/><Relationship Id="rId59" Type="http://schemas.openxmlformats.org/officeDocument/2006/relationships/image" Target="../media/image122.png"/><Relationship Id="rId103" Type="http://schemas.openxmlformats.org/officeDocument/2006/relationships/image" Target="../media/image144.png"/><Relationship Id="rId124" Type="http://schemas.openxmlformats.org/officeDocument/2006/relationships/customXml" Target="../ink/ink157.xml"/><Relationship Id="rId70" Type="http://schemas.openxmlformats.org/officeDocument/2006/relationships/customXml" Target="../ink/ink130.xml"/><Relationship Id="rId91" Type="http://schemas.openxmlformats.org/officeDocument/2006/relationships/image" Target="../media/image138.png"/><Relationship Id="rId145" Type="http://schemas.openxmlformats.org/officeDocument/2006/relationships/image" Target="../media/image165.png"/><Relationship Id="rId166" Type="http://schemas.openxmlformats.org/officeDocument/2006/relationships/customXml" Target="../ink/ink178.xml"/><Relationship Id="rId187" Type="http://schemas.openxmlformats.org/officeDocument/2006/relationships/image" Target="../media/image18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01.xml"/><Relationship Id="rId233" Type="http://schemas.openxmlformats.org/officeDocument/2006/relationships/image" Target="../media/image209.png"/><Relationship Id="rId254" Type="http://schemas.openxmlformats.org/officeDocument/2006/relationships/customXml" Target="../ink/ink222.xml"/><Relationship Id="rId28" Type="http://schemas.openxmlformats.org/officeDocument/2006/relationships/customXml" Target="../ink/ink109.xml"/><Relationship Id="rId49" Type="http://schemas.openxmlformats.org/officeDocument/2006/relationships/image" Target="../media/image117.png"/><Relationship Id="rId114" Type="http://schemas.openxmlformats.org/officeDocument/2006/relationships/customXml" Target="../ink/ink152.xml"/><Relationship Id="rId60" Type="http://schemas.openxmlformats.org/officeDocument/2006/relationships/customXml" Target="../ink/ink125.xml"/><Relationship Id="rId81" Type="http://schemas.openxmlformats.org/officeDocument/2006/relationships/image" Target="../media/image133.png"/><Relationship Id="rId135" Type="http://schemas.openxmlformats.org/officeDocument/2006/relationships/image" Target="../media/image160.png"/><Relationship Id="rId156" Type="http://schemas.openxmlformats.org/officeDocument/2006/relationships/customXml" Target="../ink/ink173.xml"/><Relationship Id="rId177" Type="http://schemas.openxmlformats.org/officeDocument/2006/relationships/image" Target="../media/image181.png"/><Relationship Id="rId198" Type="http://schemas.openxmlformats.org/officeDocument/2006/relationships/customXml" Target="../ink/ink194.xml"/><Relationship Id="rId202" Type="http://schemas.openxmlformats.org/officeDocument/2006/relationships/customXml" Target="../ink/ink196.xml"/><Relationship Id="rId223" Type="http://schemas.openxmlformats.org/officeDocument/2006/relationships/image" Target="../media/image204.png"/><Relationship Id="rId244" Type="http://schemas.openxmlformats.org/officeDocument/2006/relationships/customXml" Target="../ink/ink217.xml"/><Relationship Id="rId18" Type="http://schemas.openxmlformats.org/officeDocument/2006/relationships/customXml" Target="../ink/ink104.xml"/><Relationship Id="rId39" Type="http://schemas.openxmlformats.org/officeDocument/2006/relationships/image" Target="../media/image112.png"/><Relationship Id="rId50" Type="http://schemas.openxmlformats.org/officeDocument/2006/relationships/customXml" Target="../ink/ink120.xml"/><Relationship Id="rId104" Type="http://schemas.openxmlformats.org/officeDocument/2006/relationships/customXml" Target="../ink/ink147.xml"/><Relationship Id="rId125" Type="http://schemas.openxmlformats.org/officeDocument/2006/relationships/image" Target="../media/image155.png"/><Relationship Id="rId146" Type="http://schemas.openxmlformats.org/officeDocument/2006/relationships/customXml" Target="../ink/ink168.xml"/><Relationship Id="rId167" Type="http://schemas.openxmlformats.org/officeDocument/2006/relationships/image" Target="../media/image176.png"/><Relationship Id="rId188" Type="http://schemas.openxmlformats.org/officeDocument/2006/relationships/customXml" Target="../ink/ink189.xml"/><Relationship Id="rId71" Type="http://schemas.openxmlformats.org/officeDocument/2006/relationships/image" Target="../media/image128.png"/><Relationship Id="rId92" Type="http://schemas.openxmlformats.org/officeDocument/2006/relationships/customXml" Target="../ink/ink141.xml"/><Relationship Id="rId213" Type="http://schemas.openxmlformats.org/officeDocument/2006/relationships/image" Target="../media/image199.png"/><Relationship Id="rId234" Type="http://schemas.openxmlformats.org/officeDocument/2006/relationships/customXml" Target="../ink/ink212.xml"/><Relationship Id="rId2" Type="http://schemas.openxmlformats.org/officeDocument/2006/relationships/customXml" Target="../ink/ink96.xml"/><Relationship Id="rId29" Type="http://schemas.openxmlformats.org/officeDocument/2006/relationships/image" Target="../media/image5.png"/><Relationship Id="rId255" Type="http://schemas.openxmlformats.org/officeDocument/2006/relationships/image" Target="../media/image220.png"/><Relationship Id="rId40" Type="http://schemas.openxmlformats.org/officeDocument/2006/relationships/customXml" Target="../ink/ink115.xml"/><Relationship Id="rId115" Type="http://schemas.openxmlformats.org/officeDocument/2006/relationships/image" Target="../media/image150.png"/><Relationship Id="rId136" Type="http://schemas.openxmlformats.org/officeDocument/2006/relationships/customXml" Target="../ink/ink163.xml"/><Relationship Id="rId157" Type="http://schemas.openxmlformats.org/officeDocument/2006/relationships/image" Target="../media/image171.png"/><Relationship Id="rId178" Type="http://schemas.openxmlformats.org/officeDocument/2006/relationships/customXml" Target="../ink/ink184.xml"/><Relationship Id="rId61" Type="http://schemas.openxmlformats.org/officeDocument/2006/relationships/image" Target="../media/image123.png"/><Relationship Id="rId82" Type="http://schemas.openxmlformats.org/officeDocument/2006/relationships/customXml" Target="../ink/ink136.xml"/><Relationship Id="rId199" Type="http://schemas.openxmlformats.org/officeDocument/2006/relationships/image" Target="../media/image192.png"/><Relationship Id="rId203" Type="http://schemas.openxmlformats.org/officeDocument/2006/relationships/image" Target="../media/image194.png"/><Relationship Id="rId19" Type="http://schemas.openxmlformats.org/officeDocument/2006/relationships/image" Target="../media/image103.png"/><Relationship Id="rId224" Type="http://schemas.openxmlformats.org/officeDocument/2006/relationships/customXml" Target="../ink/ink207.xml"/><Relationship Id="rId245" Type="http://schemas.openxmlformats.org/officeDocument/2006/relationships/image" Target="../media/image215.png"/><Relationship Id="rId30" Type="http://schemas.openxmlformats.org/officeDocument/2006/relationships/customXml" Target="../ink/ink110.xml"/><Relationship Id="rId105" Type="http://schemas.openxmlformats.org/officeDocument/2006/relationships/image" Target="../media/image145.png"/><Relationship Id="rId126" Type="http://schemas.openxmlformats.org/officeDocument/2006/relationships/customXml" Target="../ink/ink158.xml"/><Relationship Id="rId147" Type="http://schemas.openxmlformats.org/officeDocument/2006/relationships/image" Target="../media/image166.png"/><Relationship Id="rId168" Type="http://schemas.openxmlformats.org/officeDocument/2006/relationships/customXml" Target="../ink/ink179.xml"/><Relationship Id="rId51" Type="http://schemas.openxmlformats.org/officeDocument/2006/relationships/image" Target="../media/image118.png"/><Relationship Id="rId72" Type="http://schemas.openxmlformats.org/officeDocument/2006/relationships/customXml" Target="../ink/ink131.xml"/><Relationship Id="rId93" Type="http://schemas.openxmlformats.org/officeDocument/2006/relationships/image" Target="../media/image139.png"/><Relationship Id="rId189" Type="http://schemas.openxmlformats.org/officeDocument/2006/relationships/image" Target="../media/image187.png"/><Relationship Id="rId3" Type="http://schemas.openxmlformats.org/officeDocument/2006/relationships/image" Target="../media/image95.png"/><Relationship Id="rId214" Type="http://schemas.openxmlformats.org/officeDocument/2006/relationships/customXml" Target="../ink/ink202.xml"/><Relationship Id="rId235" Type="http://schemas.openxmlformats.org/officeDocument/2006/relationships/image" Target="../media/image210.png"/><Relationship Id="rId256" Type="http://schemas.openxmlformats.org/officeDocument/2006/relationships/customXml" Target="../ink/ink223.xml"/><Relationship Id="rId116" Type="http://schemas.openxmlformats.org/officeDocument/2006/relationships/customXml" Target="../ink/ink153.xml"/><Relationship Id="rId137" Type="http://schemas.openxmlformats.org/officeDocument/2006/relationships/image" Target="../media/image161.png"/><Relationship Id="rId158" Type="http://schemas.openxmlformats.org/officeDocument/2006/relationships/customXml" Target="../ink/ink174.xml"/><Relationship Id="rId20" Type="http://schemas.openxmlformats.org/officeDocument/2006/relationships/customXml" Target="../ink/ink105.xml"/><Relationship Id="rId41" Type="http://schemas.openxmlformats.org/officeDocument/2006/relationships/image" Target="../media/image113.png"/><Relationship Id="rId62" Type="http://schemas.openxmlformats.org/officeDocument/2006/relationships/customXml" Target="../ink/ink126.xml"/><Relationship Id="rId83" Type="http://schemas.openxmlformats.org/officeDocument/2006/relationships/image" Target="../media/image134.png"/><Relationship Id="rId179" Type="http://schemas.openxmlformats.org/officeDocument/2006/relationships/image" Target="../media/image182.png"/><Relationship Id="rId190" Type="http://schemas.openxmlformats.org/officeDocument/2006/relationships/customXml" Target="../ink/ink190.xml"/><Relationship Id="rId204" Type="http://schemas.openxmlformats.org/officeDocument/2006/relationships/customXml" Target="../ink/ink197.xml"/><Relationship Id="rId225" Type="http://schemas.openxmlformats.org/officeDocument/2006/relationships/image" Target="../media/image205.png"/><Relationship Id="rId246" Type="http://schemas.openxmlformats.org/officeDocument/2006/relationships/customXml" Target="../ink/ink218.xml"/><Relationship Id="rId106" Type="http://schemas.openxmlformats.org/officeDocument/2006/relationships/customXml" Target="../ink/ink148.xml"/><Relationship Id="rId127" Type="http://schemas.openxmlformats.org/officeDocument/2006/relationships/image" Target="../media/image156.png"/><Relationship Id="rId10" Type="http://schemas.openxmlformats.org/officeDocument/2006/relationships/customXml" Target="../ink/ink100.xml"/><Relationship Id="rId31" Type="http://schemas.openxmlformats.org/officeDocument/2006/relationships/image" Target="../media/image108.png"/><Relationship Id="rId52" Type="http://schemas.openxmlformats.org/officeDocument/2006/relationships/customXml" Target="../ink/ink121.xml"/><Relationship Id="rId73" Type="http://schemas.openxmlformats.org/officeDocument/2006/relationships/image" Target="../media/image129.png"/><Relationship Id="rId94" Type="http://schemas.openxmlformats.org/officeDocument/2006/relationships/customXml" Target="../ink/ink142.xml"/><Relationship Id="rId148" Type="http://schemas.openxmlformats.org/officeDocument/2006/relationships/customXml" Target="../ink/ink169.xml"/><Relationship Id="rId169" Type="http://schemas.openxmlformats.org/officeDocument/2006/relationships/image" Target="../media/image177.png"/><Relationship Id="rId4" Type="http://schemas.openxmlformats.org/officeDocument/2006/relationships/customXml" Target="../ink/ink97.xml"/><Relationship Id="rId180" Type="http://schemas.openxmlformats.org/officeDocument/2006/relationships/customXml" Target="../ink/ink185.xml"/><Relationship Id="rId215" Type="http://schemas.openxmlformats.org/officeDocument/2006/relationships/image" Target="../media/image200.png"/><Relationship Id="rId236" Type="http://schemas.openxmlformats.org/officeDocument/2006/relationships/customXml" Target="../ink/ink213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36.xml"/><Relationship Id="rId21" Type="http://schemas.openxmlformats.org/officeDocument/2006/relationships/image" Target="../media/image229.png"/><Relationship Id="rId42" Type="http://schemas.openxmlformats.org/officeDocument/2006/relationships/customXml" Target="../ink/ink244.xml"/><Relationship Id="rId47" Type="http://schemas.openxmlformats.org/officeDocument/2006/relationships/image" Target="../media/image242.png"/><Relationship Id="rId63" Type="http://schemas.openxmlformats.org/officeDocument/2006/relationships/image" Target="../media/image250.png"/><Relationship Id="rId68" Type="http://schemas.openxmlformats.org/officeDocument/2006/relationships/customXml" Target="../ink/ink257.xml"/><Relationship Id="rId16" Type="http://schemas.openxmlformats.org/officeDocument/2006/relationships/customXml" Target="../ink/ink231.xml"/><Relationship Id="rId11" Type="http://schemas.openxmlformats.org/officeDocument/2006/relationships/image" Target="../media/image225.png"/><Relationship Id="rId32" Type="http://schemas.openxmlformats.org/officeDocument/2006/relationships/customXml" Target="../ink/ink239.xml"/><Relationship Id="rId37" Type="http://schemas.openxmlformats.org/officeDocument/2006/relationships/image" Target="../media/image237.png"/><Relationship Id="rId53" Type="http://schemas.openxmlformats.org/officeDocument/2006/relationships/image" Target="../media/image245.png"/><Relationship Id="rId58" Type="http://schemas.openxmlformats.org/officeDocument/2006/relationships/customXml" Target="../ink/ink252.xml"/><Relationship Id="rId74" Type="http://schemas.openxmlformats.org/officeDocument/2006/relationships/customXml" Target="../ink/ink260.xml"/><Relationship Id="rId79" Type="http://schemas.openxmlformats.org/officeDocument/2006/relationships/image" Target="../media/image258.png"/><Relationship Id="rId5" Type="http://schemas.openxmlformats.org/officeDocument/2006/relationships/image" Target="../media/image222.png"/><Relationship Id="rId61" Type="http://schemas.openxmlformats.org/officeDocument/2006/relationships/image" Target="../media/image249.png"/><Relationship Id="rId19" Type="http://schemas.openxmlformats.org/officeDocument/2006/relationships/image" Target="../media/image228.png"/><Relationship Id="rId14" Type="http://schemas.openxmlformats.org/officeDocument/2006/relationships/customXml" Target="../ink/ink230.xml"/><Relationship Id="rId22" Type="http://schemas.openxmlformats.org/officeDocument/2006/relationships/customXml" Target="../ink/ink234.xml"/><Relationship Id="rId27" Type="http://schemas.openxmlformats.org/officeDocument/2006/relationships/image" Target="../media/image232.png"/><Relationship Id="rId30" Type="http://schemas.openxmlformats.org/officeDocument/2006/relationships/customXml" Target="../ink/ink238.xml"/><Relationship Id="rId35" Type="http://schemas.openxmlformats.org/officeDocument/2006/relationships/image" Target="../media/image236.png"/><Relationship Id="rId43" Type="http://schemas.openxmlformats.org/officeDocument/2006/relationships/image" Target="../media/image240.png"/><Relationship Id="rId48" Type="http://schemas.openxmlformats.org/officeDocument/2006/relationships/customXml" Target="../ink/ink247.xml"/><Relationship Id="rId56" Type="http://schemas.openxmlformats.org/officeDocument/2006/relationships/customXml" Target="../ink/ink251.xml"/><Relationship Id="rId64" Type="http://schemas.openxmlformats.org/officeDocument/2006/relationships/customXml" Target="../ink/ink255.xml"/><Relationship Id="rId69" Type="http://schemas.openxmlformats.org/officeDocument/2006/relationships/image" Target="../media/image253.png"/><Relationship Id="rId77" Type="http://schemas.openxmlformats.org/officeDocument/2006/relationships/image" Target="../media/image257.png"/><Relationship Id="rId8" Type="http://schemas.openxmlformats.org/officeDocument/2006/relationships/customXml" Target="../ink/ink227.xml"/><Relationship Id="rId51" Type="http://schemas.openxmlformats.org/officeDocument/2006/relationships/image" Target="../media/image244.png"/><Relationship Id="rId72" Type="http://schemas.openxmlformats.org/officeDocument/2006/relationships/customXml" Target="../ink/ink259.xml"/><Relationship Id="rId80" Type="http://schemas.openxmlformats.org/officeDocument/2006/relationships/customXml" Target="../ink/ink263.xml"/><Relationship Id="rId3" Type="http://schemas.openxmlformats.org/officeDocument/2006/relationships/image" Target="../media/image221.png"/><Relationship Id="rId12" Type="http://schemas.openxmlformats.org/officeDocument/2006/relationships/customXml" Target="../ink/ink229.xml"/><Relationship Id="rId17" Type="http://schemas.openxmlformats.org/officeDocument/2006/relationships/image" Target="../media/image227.png"/><Relationship Id="rId25" Type="http://schemas.openxmlformats.org/officeDocument/2006/relationships/image" Target="../media/image231.png"/><Relationship Id="rId33" Type="http://schemas.openxmlformats.org/officeDocument/2006/relationships/image" Target="../media/image235.png"/><Relationship Id="rId38" Type="http://schemas.openxmlformats.org/officeDocument/2006/relationships/customXml" Target="../ink/ink242.xml"/><Relationship Id="rId46" Type="http://schemas.openxmlformats.org/officeDocument/2006/relationships/customXml" Target="../ink/ink246.xml"/><Relationship Id="rId59" Type="http://schemas.openxmlformats.org/officeDocument/2006/relationships/image" Target="../media/image248.png"/><Relationship Id="rId67" Type="http://schemas.openxmlformats.org/officeDocument/2006/relationships/image" Target="../media/image252.png"/><Relationship Id="rId20" Type="http://schemas.openxmlformats.org/officeDocument/2006/relationships/customXml" Target="../ink/ink233.xml"/><Relationship Id="rId41" Type="http://schemas.openxmlformats.org/officeDocument/2006/relationships/image" Target="../media/image239.png"/><Relationship Id="rId54" Type="http://schemas.openxmlformats.org/officeDocument/2006/relationships/customXml" Target="../ink/ink250.xml"/><Relationship Id="rId62" Type="http://schemas.openxmlformats.org/officeDocument/2006/relationships/customXml" Target="../ink/ink254.xml"/><Relationship Id="rId70" Type="http://schemas.openxmlformats.org/officeDocument/2006/relationships/customXml" Target="../ink/ink258.xml"/><Relationship Id="rId75" Type="http://schemas.openxmlformats.org/officeDocument/2006/relationships/image" Target="../media/image25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6.xml"/><Relationship Id="rId15" Type="http://schemas.openxmlformats.org/officeDocument/2006/relationships/image" Target="../media/image226.png"/><Relationship Id="rId23" Type="http://schemas.openxmlformats.org/officeDocument/2006/relationships/image" Target="../media/image230.png"/><Relationship Id="rId28" Type="http://schemas.openxmlformats.org/officeDocument/2006/relationships/customXml" Target="../ink/ink237.xml"/><Relationship Id="rId36" Type="http://schemas.openxmlformats.org/officeDocument/2006/relationships/customXml" Target="../ink/ink241.xml"/><Relationship Id="rId49" Type="http://schemas.openxmlformats.org/officeDocument/2006/relationships/image" Target="../media/image243.png"/><Relationship Id="rId57" Type="http://schemas.openxmlformats.org/officeDocument/2006/relationships/image" Target="../media/image247.png"/><Relationship Id="rId10" Type="http://schemas.openxmlformats.org/officeDocument/2006/relationships/customXml" Target="../ink/ink228.xml"/><Relationship Id="rId31" Type="http://schemas.openxmlformats.org/officeDocument/2006/relationships/image" Target="../media/image234.png"/><Relationship Id="rId44" Type="http://schemas.openxmlformats.org/officeDocument/2006/relationships/customXml" Target="../ink/ink245.xml"/><Relationship Id="rId52" Type="http://schemas.openxmlformats.org/officeDocument/2006/relationships/customXml" Target="../ink/ink249.xml"/><Relationship Id="rId60" Type="http://schemas.openxmlformats.org/officeDocument/2006/relationships/customXml" Target="../ink/ink253.xml"/><Relationship Id="rId65" Type="http://schemas.openxmlformats.org/officeDocument/2006/relationships/image" Target="../media/image251.png"/><Relationship Id="rId73" Type="http://schemas.openxmlformats.org/officeDocument/2006/relationships/image" Target="../media/image255.png"/><Relationship Id="rId78" Type="http://schemas.openxmlformats.org/officeDocument/2006/relationships/customXml" Target="../ink/ink262.xml"/><Relationship Id="rId81" Type="http://schemas.openxmlformats.org/officeDocument/2006/relationships/image" Target="../media/image259.png"/><Relationship Id="rId4" Type="http://schemas.openxmlformats.org/officeDocument/2006/relationships/customXml" Target="../ink/ink225.xml"/><Relationship Id="rId9" Type="http://schemas.openxmlformats.org/officeDocument/2006/relationships/image" Target="../media/image224.png"/><Relationship Id="rId13" Type="http://schemas.openxmlformats.org/officeDocument/2006/relationships/image" Target="../media/image5.png"/><Relationship Id="rId18" Type="http://schemas.openxmlformats.org/officeDocument/2006/relationships/customXml" Target="../ink/ink232.xml"/><Relationship Id="rId39" Type="http://schemas.openxmlformats.org/officeDocument/2006/relationships/image" Target="../media/image238.png"/><Relationship Id="rId34" Type="http://schemas.openxmlformats.org/officeDocument/2006/relationships/customXml" Target="../ink/ink240.xml"/><Relationship Id="rId50" Type="http://schemas.openxmlformats.org/officeDocument/2006/relationships/customXml" Target="../ink/ink248.xml"/><Relationship Id="rId55" Type="http://schemas.openxmlformats.org/officeDocument/2006/relationships/image" Target="../media/image246.png"/><Relationship Id="rId76" Type="http://schemas.openxmlformats.org/officeDocument/2006/relationships/customXml" Target="../ink/ink261.xml"/><Relationship Id="rId7" Type="http://schemas.openxmlformats.org/officeDocument/2006/relationships/image" Target="../media/image223.png"/><Relationship Id="rId71" Type="http://schemas.openxmlformats.org/officeDocument/2006/relationships/image" Target="../media/image254.png"/><Relationship Id="rId2" Type="http://schemas.openxmlformats.org/officeDocument/2006/relationships/customXml" Target="../ink/ink224.xml"/><Relationship Id="rId29" Type="http://schemas.openxmlformats.org/officeDocument/2006/relationships/image" Target="../media/image233.png"/><Relationship Id="rId24" Type="http://schemas.openxmlformats.org/officeDocument/2006/relationships/customXml" Target="../ink/ink235.xml"/><Relationship Id="rId40" Type="http://schemas.openxmlformats.org/officeDocument/2006/relationships/customXml" Target="../ink/ink243.xml"/><Relationship Id="rId45" Type="http://schemas.openxmlformats.org/officeDocument/2006/relationships/image" Target="../media/image241.png"/><Relationship Id="rId66" Type="http://schemas.openxmlformats.org/officeDocument/2006/relationships/customXml" Target="../ink/ink2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74EEC3B5-2132-9E1F-7A47-837D721526E8}"/>
              </a:ext>
            </a:extLst>
          </p:cNvPr>
          <p:cNvGrpSpPr/>
          <p:nvPr/>
        </p:nvGrpSpPr>
        <p:grpSpPr>
          <a:xfrm>
            <a:off x="423180" y="-3840"/>
            <a:ext cx="2055600" cy="772920"/>
            <a:chOff x="423180" y="-3840"/>
            <a:chExt cx="2055600" cy="77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D285DC3D-11B6-C537-EE1E-B07469715608}"/>
                    </a:ext>
                  </a:extLst>
                </p14:cNvPr>
                <p14:cNvContentPartPr/>
                <p14:nvPr/>
              </p14:nvContentPartPr>
              <p14:xfrm>
                <a:off x="423180" y="-3840"/>
                <a:ext cx="402120" cy="73548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D285DC3D-11B6-C537-EE1E-B074697156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4540" y="-12840"/>
                  <a:ext cx="41976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7EBA1612-1A03-E2CD-EDD3-5B9C2A12252F}"/>
                    </a:ext>
                  </a:extLst>
                </p14:cNvPr>
                <p14:cNvContentPartPr/>
                <p14:nvPr/>
              </p14:nvContentPartPr>
              <p14:xfrm>
                <a:off x="809820" y="400080"/>
                <a:ext cx="1668960" cy="36900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7EBA1612-1A03-E2CD-EDD3-5B9C2A12252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0820" y="391080"/>
                  <a:ext cx="16866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2DDEB885-1C65-2403-B399-D683CED03A99}"/>
                    </a:ext>
                  </a:extLst>
                </p14:cNvPr>
                <p14:cNvContentPartPr/>
                <p14:nvPr/>
              </p14:nvContentPartPr>
              <p14:xfrm>
                <a:off x="2177460" y="257160"/>
                <a:ext cx="9360" cy="468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2DDEB885-1C65-2403-B399-D683CED03A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68460" y="248520"/>
                  <a:ext cx="27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1F26363A-3BEE-2694-BB61-7454643D4BF2}"/>
                    </a:ext>
                  </a:extLst>
                </p14:cNvPr>
                <p14:cNvContentPartPr/>
                <p14:nvPr/>
              </p14:nvContentPartPr>
              <p14:xfrm>
                <a:off x="1640700" y="251400"/>
                <a:ext cx="43200" cy="7920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1F26363A-3BEE-2694-BB61-7454643D4BF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31700" y="242400"/>
                  <a:ext cx="608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6A42D408-D0F7-B456-0042-ED265B2FF4AA}"/>
                    </a:ext>
                  </a:extLst>
                </p14:cNvPr>
                <p14:cNvContentPartPr/>
                <p14:nvPr/>
              </p14:nvContentPartPr>
              <p14:xfrm>
                <a:off x="1269900" y="326640"/>
                <a:ext cx="360" cy="36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6A42D408-D0F7-B456-0042-ED265B2FF4A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61260" y="3176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62E7B52E-25E2-175B-E06C-6F8B763285F0}"/>
                  </a:ext>
                </a:extLst>
              </p14:cNvPr>
              <p14:cNvContentPartPr/>
              <p14:nvPr/>
            </p14:nvContentPartPr>
            <p14:xfrm>
              <a:off x="3253140" y="584040"/>
              <a:ext cx="276480" cy="288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62E7B52E-25E2-175B-E06C-6F8B763285F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44140" y="575040"/>
                <a:ext cx="29412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66F8490E-7E27-D407-2996-5443F76AB2BE}"/>
                  </a:ext>
                </a:extLst>
              </p14:cNvPr>
              <p14:cNvContentPartPr/>
              <p14:nvPr/>
            </p14:nvContentPartPr>
            <p14:xfrm>
              <a:off x="538380" y="2915400"/>
              <a:ext cx="437040" cy="587520"/>
            </p14:xfrm>
          </p:contentPart>
        </mc:Choice>
        <mc:Fallback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66F8490E-7E27-D407-2996-5443F76AB2B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9380" y="2906400"/>
                <a:ext cx="454680" cy="60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Agrupar 45">
            <a:extLst>
              <a:ext uri="{FF2B5EF4-FFF2-40B4-BE49-F238E27FC236}">
                <a16:creationId xmlns:a16="http://schemas.microsoft.com/office/drawing/2014/main" id="{59E75181-EAE6-B917-0502-C27AAB7A1E25}"/>
              </a:ext>
            </a:extLst>
          </p:cNvPr>
          <p:cNvGrpSpPr/>
          <p:nvPr/>
        </p:nvGrpSpPr>
        <p:grpSpPr>
          <a:xfrm>
            <a:off x="491220" y="758640"/>
            <a:ext cx="5329080" cy="2858400"/>
            <a:chOff x="491220" y="758640"/>
            <a:chExt cx="5329080" cy="285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51D05ACF-9E4F-1DC6-1662-B12D23B84DD6}"/>
                    </a:ext>
                  </a:extLst>
                </p14:cNvPr>
                <p14:cNvContentPartPr/>
                <p14:nvPr/>
              </p14:nvContentPartPr>
              <p14:xfrm>
                <a:off x="491220" y="967800"/>
                <a:ext cx="213480" cy="67572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51D05ACF-9E4F-1DC6-1662-B12D23B84D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2220" y="959160"/>
                  <a:ext cx="231120" cy="69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2BBCC70B-6E2A-910E-C50C-3A164AC97105}"/>
                    </a:ext>
                  </a:extLst>
                </p14:cNvPr>
                <p14:cNvContentPartPr/>
                <p14:nvPr/>
              </p14:nvContentPartPr>
              <p14:xfrm>
                <a:off x="717660" y="1298640"/>
                <a:ext cx="698760" cy="27972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2BBCC70B-6E2A-910E-C50C-3A164AC971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8660" y="1289640"/>
                  <a:ext cx="7164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84279414-7CDB-5CD3-03F7-BEBCBD94C6F5}"/>
                    </a:ext>
                  </a:extLst>
                </p14:cNvPr>
                <p14:cNvContentPartPr/>
                <p14:nvPr/>
              </p14:nvContentPartPr>
              <p14:xfrm>
                <a:off x="1532700" y="758640"/>
                <a:ext cx="80640" cy="82260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84279414-7CDB-5CD3-03F7-BEBCBD94C6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24060" y="750000"/>
                  <a:ext cx="98280" cy="8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92FC97A8-9C5A-AE8B-6BBB-73A6A08F6520}"/>
                    </a:ext>
                  </a:extLst>
                </p14:cNvPr>
                <p14:cNvContentPartPr/>
                <p14:nvPr/>
              </p14:nvContentPartPr>
              <p14:xfrm>
                <a:off x="1429380" y="1378920"/>
                <a:ext cx="261000" cy="3312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92FC97A8-9C5A-AE8B-6BBB-73A6A08F65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20740" y="1370280"/>
                  <a:ext cx="2786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957F89A3-4B7F-2CE6-EA70-841E2A7D3C9C}"/>
                    </a:ext>
                  </a:extLst>
                </p14:cNvPr>
                <p14:cNvContentPartPr/>
                <p14:nvPr/>
              </p14:nvContentPartPr>
              <p14:xfrm>
                <a:off x="1676340" y="1322760"/>
                <a:ext cx="663120" cy="21420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957F89A3-4B7F-2CE6-EA70-841E2A7D3C9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7700" y="1314120"/>
                  <a:ext cx="6807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65D4DA78-8484-6FE6-8A0E-A23DA0674154}"/>
                    </a:ext>
                  </a:extLst>
                </p14:cNvPr>
                <p14:cNvContentPartPr/>
                <p14:nvPr/>
              </p14:nvContentPartPr>
              <p14:xfrm>
                <a:off x="2375100" y="759720"/>
                <a:ext cx="34200" cy="71352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65D4DA78-8484-6FE6-8A0E-A23DA067415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66100" y="750720"/>
                  <a:ext cx="51840" cy="73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0C49A207-D579-7633-E1DD-13497641AB10}"/>
                    </a:ext>
                  </a:extLst>
                </p14:cNvPr>
                <p14:cNvContentPartPr/>
                <p14:nvPr/>
              </p14:nvContentPartPr>
              <p14:xfrm>
                <a:off x="2307420" y="1270920"/>
                <a:ext cx="180000" cy="1692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0C49A207-D579-7633-E1DD-13497641AB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98780" y="1261920"/>
                  <a:ext cx="1976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91DF9973-FF7E-ADCF-C5F8-BFF2E892E78E}"/>
                    </a:ext>
                  </a:extLst>
                </p14:cNvPr>
                <p14:cNvContentPartPr/>
                <p14:nvPr/>
              </p14:nvContentPartPr>
              <p14:xfrm>
                <a:off x="2502900" y="1285320"/>
                <a:ext cx="404640" cy="24120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91DF9973-FF7E-ADCF-C5F8-BFF2E892E78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94260" y="1276320"/>
                  <a:ext cx="4222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C0B82617-38EE-5A30-A704-E7A2FD082246}"/>
                    </a:ext>
                  </a:extLst>
                </p14:cNvPr>
                <p14:cNvContentPartPr/>
                <p14:nvPr/>
              </p14:nvContentPartPr>
              <p14:xfrm>
                <a:off x="3421620" y="1442280"/>
                <a:ext cx="225000" cy="1080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C0B82617-38EE-5A30-A704-E7A2FD08224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12620" y="1433280"/>
                  <a:ext cx="2426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B844F162-837C-69F1-1FF0-B842050DEE07}"/>
                    </a:ext>
                  </a:extLst>
                </p14:cNvPr>
                <p14:cNvContentPartPr/>
                <p14:nvPr/>
              </p14:nvContentPartPr>
              <p14:xfrm>
                <a:off x="589140" y="2110800"/>
                <a:ext cx="339480" cy="55512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B844F162-837C-69F1-1FF0-B842050DEE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0500" y="2101800"/>
                  <a:ext cx="35712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F06A838B-384A-C9FF-34BD-960636431B14}"/>
                    </a:ext>
                  </a:extLst>
                </p14:cNvPr>
                <p14:cNvContentPartPr/>
                <p14:nvPr/>
              </p14:nvContentPartPr>
              <p14:xfrm>
                <a:off x="1013940" y="2282160"/>
                <a:ext cx="1038960" cy="42300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F06A838B-384A-C9FF-34BD-960636431B1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05300" y="2273520"/>
                  <a:ext cx="105660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4676F089-217F-489B-6D70-D381C61D78D7}"/>
                    </a:ext>
                  </a:extLst>
                </p14:cNvPr>
                <p14:cNvContentPartPr/>
                <p14:nvPr/>
              </p14:nvContentPartPr>
              <p14:xfrm>
                <a:off x="2074860" y="1944480"/>
                <a:ext cx="457200" cy="59652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4676F089-217F-489B-6D70-D381C61D78D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66220" y="1935480"/>
                  <a:ext cx="47484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CF50E9AB-4851-6549-0476-A64CF0FA9D2C}"/>
                    </a:ext>
                  </a:extLst>
                </p14:cNvPr>
                <p14:cNvContentPartPr/>
                <p14:nvPr/>
              </p14:nvContentPartPr>
              <p14:xfrm>
                <a:off x="2956500" y="2183160"/>
                <a:ext cx="166320" cy="35532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CF50E9AB-4851-6549-0476-A64CF0FA9D2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47500" y="2174160"/>
                  <a:ext cx="18396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E8509D66-EEF3-DEF8-8A53-E389628D6217}"/>
                    </a:ext>
                  </a:extLst>
                </p14:cNvPr>
                <p14:cNvContentPartPr/>
                <p14:nvPr/>
              </p14:nvContentPartPr>
              <p14:xfrm>
                <a:off x="2985660" y="2303760"/>
                <a:ext cx="662760" cy="26640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E8509D66-EEF3-DEF8-8A53-E389628D621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77020" y="2295120"/>
                  <a:ext cx="6804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6E707E01-F2AB-60A7-80E6-5C01BBD3455E}"/>
                    </a:ext>
                  </a:extLst>
                </p14:cNvPr>
                <p14:cNvContentPartPr/>
                <p14:nvPr/>
              </p14:nvContentPartPr>
              <p14:xfrm>
                <a:off x="3712860" y="1689960"/>
                <a:ext cx="196200" cy="88920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6E707E01-F2AB-60A7-80E6-5C01BBD3455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03860" y="1681320"/>
                  <a:ext cx="213840" cy="90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D89A0F23-0946-BEE2-A302-3A5B8FCE77CA}"/>
                    </a:ext>
                  </a:extLst>
                </p14:cNvPr>
                <p14:cNvContentPartPr/>
                <p14:nvPr/>
              </p14:nvContentPartPr>
              <p14:xfrm>
                <a:off x="3926700" y="2302320"/>
                <a:ext cx="579600" cy="20664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D89A0F23-0946-BEE2-A302-3A5B8FCE77C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18060" y="2293320"/>
                  <a:ext cx="5972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CD64C31C-3FDF-B847-76D9-8F996A4A6931}"/>
                    </a:ext>
                  </a:extLst>
                </p14:cNvPr>
                <p14:cNvContentPartPr/>
                <p14:nvPr/>
              </p14:nvContentPartPr>
              <p14:xfrm>
                <a:off x="4575780" y="2152560"/>
                <a:ext cx="22680" cy="4788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CD64C31C-3FDF-B847-76D9-8F996A4A693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66780" y="2143560"/>
                  <a:ext cx="403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2020F91F-06A4-BE5D-47A6-B4E001C7A57A}"/>
                    </a:ext>
                  </a:extLst>
                </p14:cNvPr>
                <p14:cNvContentPartPr/>
                <p14:nvPr/>
              </p14:nvContentPartPr>
              <p14:xfrm>
                <a:off x="4656780" y="1474320"/>
                <a:ext cx="213840" cy="97740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2020F91F-06A4-BE5D-47A6-B4E001C7A57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47780" y="1465320"/>
                  <a:ext cx="231480" cy="9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478913F6-F9D8-0F7A-CB19-7F8D66F916D8}"/>
                    </a:ext>
                  </a:extLst>
                </p14:cNvPr>
                <p14:cNvContentPartPr/>
                <p14:nvPr/>
              </p14:nvContentPartPr>
              <p14:xfrm>
                <a:off x="4869900" y="2281440"/>
                <a:ext cx="43200" cy="11628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478913F6-F9D8-0F7A-CB19-7F8D66F916D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61260" y="2272800"/>
                  <a:ext cx="608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D5AF837D-9A2C-0985-BD01-4FA767BEC328}"/>
                    </a:ext>
                  </a:extLst>
                </p14:cNvPr>
                <p14:cNvContentPartPr/>
                <p14:nvPr/>
              </p14:nvContentPartPr>
              <p14:xfrm>
                <a:off x="4995540" y="2217720"/>
                <a:ext cx="316800" cy="19872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D5AF837D-9A2C-0985-BD01-4FA767BEC32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86540" y="2209080"/>
                  <a:ext cx="3344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5772AA09-3054-D613-B5F8-FEE2DA9A4754}"/>
                    </a:ext>
                  </a:extLst>
                </p14:cNvPr>
                <p14:cNvContentPartPr/>
                <p14:nvPr/>
              </p14:nvContentPartPr>
              <p14:xfrm>
                <a:off x="4953060" y="2006040"/>
                <a:ext cx="54360" cy="468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5772AA09-3054-D613-B5F8-FEE2DA9A475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44060" y="1997400"/>
                  <a:ext cx="72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99D8565C-0741-7601-ADBC-D9A52DF6511D}"/>
                    </a:ext>
                  </a:extLst>
                </p14:cNvPr>
                <p14:cNvContentPartPr/>
                <p14:nvPr/>
              </p14:nvContentPartPr>
              <p14:xfrm>
                <a:off x="3520260" y="2174880"/>
                <a:ext cx="11520" cy="3600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99D8565C-0741-7601-ADBC-D9A52DF6511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11620" y="2166240"/>
                  <a:ext cx="291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C21CE358-89F3-8DCD-36CA-DD1D9498CBEE}"/>
                    </a:ext>
                  </a:extLst>
                </p14:cNvPr>
                <p14:cNvContentPartPr/>
                <p14:nvPr/>
              </p14:nvContentPartPr>
              <p14:xfrm>
                <a:off x="5714460" y="2410680"/>
                <a:ext cx="105840" cy="1944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C21CE358-89F3-8DCD-36CA-DD1D9498CBE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05460" y="2401680"/>
                  <a:ext cx="123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D1956381-CFBD-9ECF-A729-9F68AE7EE0D9}"/>
                    </a:ext>
                  </a:extLst>
                </p14:cNvPr>
                <p14:cNvContentPartPr/>
                <p14:nvPr/>
              </p14:nvContentPartPr>
              <p14:xfrm>
                <a:off x="984780" y="3010800"/>
                <a:ext cx="1574640" cy="60624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D1956381-CFBD-9ECF-A729-9F68AE7EE0D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6140" y="3001800"/>
                  <a:ext cx="1592280" cy="6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9FBC22AF-609E-B06C-B568-617DE2942F01}"/>
                    </a:ext>
                  </a:extLst>
                </p14:cNvPr>
                <p14:cNvContentPartPr/>
                <p14:nvPr/>
              </p14:nvContentPartPr>
              <p14:xfrm>
                <a:off x="3021660" y="2760600"/>
                <a:ext cx="986400" cy="84600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9FBC22AF-609E-B06C-B568-617DE2942F0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013020" y="2751600"/>
                  <a:ext cx="1004040" cy="86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D5A955B4-7FAA-055E-E6CB-A9E167D79B1D}"/>
                    </a:ext>
                  </a:extLst>
                </p14:cNvPr>
                <p14:cNvContentPartPr/>
                <p14:nvPr/>
              </p14:nvContentPartPr>
              <p14:xfrm>
                <a:off x="4048020" y="3126000"/>
                <a:ext cx="366480" cy="28440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D5A955B4-7FAA-055E-E6CB-A9E167D79B1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39020" y="3117360"/>
                  <a:ext cx="3841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2D4544B2-44B5-79C4-1A78-89E2D0D14CA3}"/>
                    </a:ext>
                  </a:extLst>
                </p14:cNvPr>
                <p14:cNvContentPartPr/>
                <p14:nvPr/>
              </p14:nvContentPartPr>
              <p14:xfrm>
                <a:off x="3973860" y="2886960"/>
                <a:ext cx="36360" cy="2016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2D4544B2-44B5-79C4-1A78-89E2D0D14CA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65220" y="2878320"/>
                  <a:ext cx="540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B054340C-81CE-EA3A-5519-B2E3E1B51873}"/>
                    </a:ext>
                  </a:extLst>
                </p14:cNvPr>
                <p14:cNvContentPartPr/>
                <p14:nvPr/>
              </p14:nvContentPartPr>
              <p14:xfrm>
                <a:off x="3601260" y="2723160"/>
                <a:ext cx="182160" cy="19188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B054340C-81CE-EA3A-5519-B2E3E1B5187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92260" y="2714520"/>
                  <a:ext cx="199800" cy="20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7" name="Tinta 46">
                <a:extLst>
                  <a:ext uri="{FF2B5EF4-FFF2-40B4-BE49-F238E27FC236}">
                    <a16:creationId xmlns:a16="http://schemas.microsoft.com/office/drawing/2014/main" id="{51F574A3-FE96-7532-80C3-C1A96EE195FA}"/>
                  </a:ext>
                </a:extLst>
              </p14:cNvPr>
              <p14:cNvContentPartPr/>
              <p14:nvPr/>
            </p14:nvContentPartPr>
            <p14:xfrm>
              <a:off x="4672260" y="3220680"/>
              <a:ext cx="328320" cy="26280"/>
            </p14:xfrm>
          </p:contentPart>
        </mc:Choice>
        <mc:Fallback>
          <p:pic>
            <p:nvPicPr>
              <p:cNvPr id="47" name="Tinta 46">
                <a:extLst>
                  <a:ext uri="{FF2B5EF4-FFF2-40B4-BE49-F238E27FC236}">
                    <a16:creationId xmlns:a16="http://schemas.microsoft.com/office/drawing/2014/main" id="{51F574A3-FE96-7532-80C3-C1A96EE195F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663620" y="3211680"/>
                <a:ext cx="345960" cy="4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Agrupar 52">
            <a:extLst>
              <a:ext uri="{FF2B5EF4-FFF2-40B4-BE49-F238E27FC236}">
                <a16:creationId xmlns:a16="http://schemas.microsoft.com/office/drawing/2014/main" id="{B989E882-006C-53C0-A220-73A85AEA3599}"/>
              </a:ext>
            </a:extLst>
          </p:cNvPr>
          <p:cNvGrpSpPr/>
          <p:nvPr/>
        </p:nvGrpSpPr>
        <p:grpSpPr>
          <a:xfrm>
            <a:off x="5664780" y="2928720"/>
            <a:ext cx="2533680" cy="554760"/>
            <a:chOff x="5664780" y="2928720"/>
            <a:chExt cx="2533680" cy="55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1B6803C1-EEC2-70C8-DDF2-664C758BA609}"/>
                    </a:ext>
                  </a:extLst>
                </p14:cNvPr>
                <p14:cNvContentPartPr/>
                <p14:nvPr/>
              </p14:nvContentPartPr>
              <p14:xfrm>
                <a:off x="5664780" y="2989560"/>
                <a:ext cx="799920" cy="36540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1B6803C1-EEC2-70C8-DDF2-664C758BA60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656140" y="2980920"/>
                  <a:ext cx="8175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110E0944-F613-A320-3715-C5DBA0CE47DE}"/>
                    </a:ext>
                  </a:extLst>
                </p14:cNvPr>
                <p14:cNvContentPartPr/>
                <p14:nvPr/>
              </p14:nvContentPartPr>
              <p14:xfrm>
                <a:off x="6515460" y="3054360"/>
                <a:ext cx="151560" cy="42912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110E0944-F613-A320-3715-C5DBA0CE47D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506820" y="3045720"/>
                  <a:ext cx="16920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845BC631-BFD1-F494-9B6D-14CFF94C1B7D}"/>
                    </a:ext>
                  </a:extLst>
                </p14:cNvPr>
                <p14:cNvContentPartPr/>
                <p14:nvPr/>
              </p14:nvContentPartPr>
              <p14:xfrm>
                <a:off x="6723540" y="2928720"/>
                <a:ext cx="1316520" cy="33912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845BC631-BFD1-F494-9B6D-14CFF94C1B7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714540" y="2919720"/>
                  <a:ext cx="13341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417729FE-48D4-30E5-40E4-C224C930594E}"/>
                    </a:ext>
                  </a:extLst>
                </p14:cNvPr>
                <p14:cNvContentPartPr/>
                <p14:nvPr/>
              </p14:nvContentPartPr>
              <p14:xfrm>
                <a:off x="7576020" y="3327960"/>
                <a:ext cx="175680" cy="4536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417729FE-48D4-30E5-40E4-C224C930594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567380" y="3318960"/>
                  <a:ext cx="1933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643CE924-73FF-C366-49AA-BC64D06D4517}"/>
                    </a:ext>
                  </a:extLst>
                </p14:cNvPr>
                <p14:cNvContentPartPr/>
                <p14:nvPr/>
              </p14:nvContentPartPr>
              <p14:xfrm>
                <a:off x="8148780" y="3203040"/>
                <a:ext cx="49680" cy="31680"/>
              </p14:xfrm>
            </p:contentPart>
          </mc:Choice>
          <mc:Fallback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643CE924-73FF-C366-49AA-BC64D06D451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139780" y="3194400"/>
                  <a:ext cx="6732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64A26E97-49EA-0DFA-02A2-B935BCCCB6A1}"/>
              </a:ext>
            </a:extLst>
          </p:cNvPr>
          <p:cNvGrpSpPr/>
          <p:nvPr/>
        </p:nvGrpSpPr>
        <p:grpSpPr>
          <a:xfrm>
            <a:off x="479700" y="3987840"/>
            <a:ext cx="912240" cy="1877400"/>
            <a:chOff x="479700" y="3987840"/>
            <a:chExt cx="912240" cy="187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40F37A6C-4ABA-2FDD-5A02-B0C6B29CFE2F}"/>
                    </a:ext>
                  </a:extLst>
                </p14:cNvPr>
                <p14:cNvContentPartPr/>
                <p14:nvPr/>
              </p14:nvContentPartPr>
              <p14:xfrm>
                <a:off x="540180" y="3987840"/>
                <a:ext cx="427320" cy="38412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40F37A6C-4ABA-2FDD-5A02-B0C6B29CFE2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31180" y="3979200"/>
                  <a:ext cx="44496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AEB5AF10-EAFD-8DBE-5C8B-5E3EABA83938}"/>
                    </a:ext>
                  </a:extLst>
                </p14:cNvPr>
                <p14:cNvContentPartPr/>
                <p14:nvPr/>
              </p14:nvContentPartPr>
              <p14:xfrm>
                <a:off x="479700" y="3990720"/>
                <a:ext cx="417960" cy="2628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AEB5AF10-EAFD-8DBE-5C8B-5E3EABA8393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70700" y="3981720"/>
                  <a:ext cx="4356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761D94EC-CC2C-0377-74B4-71E9E09FDE49}"/>
                    </a:ext>
                  </a:extLst>
                </p14:cNvPr>
                <p14:cNvContentPartPr/>
                <p14:nvPr/>
              </p14:nvContentPartPr>
              <p14:xfrm>
                <a:off x="985860" y="4026720"/>
                <a:ext cx="225360" cy="34452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761D94EC-CC2C-0377-74B4-71E9E09FDE4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77220" y="4017720"/>
                  <a:ext cx="2430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8C38D7E4-0EB5-AF5E-5E98-64E8F8B4A5AE}"/>
                    </a:ext>
                  </a:extLst>
                </p14:cNvPr>
                <p14:cNvContentPartPr/>
                <p14:nvPr/>
              </p14:nvContentPartPr>
              <p14:xfrm>
                <a:off x="1009620" y="4230480"/>
                <a:ext cx="132840" cy="4464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8C38D7E4-0EB5-AF5E-5E98-64E8F8B4A5A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00620" y="4221840"/>
                  <a:ext cx="1504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EE0AEAB1-070D-7C41-57E5-1C9B010E63C3}"/>
                    </a:ext>
                  </a:extLst>
                </p14:cNvPr>
                <p14:cNvContentPartPr/>
                <p14:nvPr/>
              </p14:nvContentPartPr>
              <p14:xfrm>
                <a:off x="762300" y="4624320"/>
                <a:ext cx="270360" cy="59904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EE0AEAB1-070D-7C41-57E5-1C9B010E63C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3300" y="4615320"/>
                  <a:ext cx="28800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51406145-E857-61BB-74CA-74270582AB96}"/>
                    </a:ext>
                  </a:extLst>
                </p14:cNvPr>
                <p14:cNvContentPartPr/>
                <p14:nvPr/>
              </p14:nvContentPartPr>
              <p14:xfrm>
                <a:off x="1094940" y="4536840"/>
                <a:ext cx="297000" cy="63252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51406145-E857-61BB-74CA-74270582AB9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85940" y="4528200"/>
                  <a:ext cx="31464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6ED6F41F-E601-6C20-6387-D7E3B76219CB}"/>
                    </a:ext>
                  </a:extLst>
                </p14:cNvPr>
                <p14:cNvContentPartPr/>
                <p14:nvPr/>
              </p14:nvContentPartPr>
              <p14:xfrm>
                <a:off x="823140" y="5457720"/>
                <a:ext cx="36360" cy="40752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6ED6F41F-E601-6C20-6387-D7E3B76219C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4140" y="5449080"/>
                  <a:ext cx="5400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49EA913B-52B3-E0DA-BB26-8DFC2B5AFC92}"/>
                    </a:ext>
                  </a:extLst>
                </p14:cNvPr>
                <p14:cNvContentPartPr/>
                <p14:nvPr/>
              </p14:nvContentPartPr>
              <p14:xfrm>
                <a:off x="1225260" y="5378880"/>
                <a:ext cx="65160" cy="474480"/>
              </p14:xfrm>
            </p:contentPart>
          </mc:Choice>
          <mc:Fallback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49EA913B-52B3-E0DA-BB26-8DFC2B5AFC9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216260" y="5370240"/>
                  <a:ext cx="82800" cy="492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2852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CD7829A4-CFAA-2E95-8D3B-5160B4E6FAAA}"/>
              </a:ext>
            </a:extLst>
          </p:cNvPr>
          <p:cNvGrpSpPr/>
          <p:nvPr/>
        </p:nvGrpSpPr>
        <p:grpSpPr>
          <a:xfrm>
            <a:off x="825300" y="117840"/>
            <a:ext cx="2669040" cy="1305360"/>
            <a:chOff x="825300" y="117840"/>
            <a:chExt cx="2669040" cy="130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587D57AC-36E1-056D-3DF2-82DD3A063DC0}"/>
                    </a:ext>
                  </a:extLst>
                </p14:cNvPr>
                <p14:cNvContentPartPr/>
                <p14:nvPr/>
              </p14:nvContentPartPr>
              <p14:xfrm>
                <a:off x="825300" y="234840"/>
                <a:ext cx="636480" cy="1188360"/>
              </p14:xfrm>
            </p:contentPart>
          </mc:Choice>
          <mc:Fallback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587D57AC-36E1-056D-3DF2-82DD3A063DC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16300" y="225840"/>
                  <a:ext cx="654120" cy="12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662B72AB-DE1C-AD23-59A2-78ED7937F822}"/>
                    </a:ext>
                  </a:extLst>
                </p14:cNvPr>
                <p14:cNvContentPartPr/>
                <p14:nvPr/>
              </p14:nvContentPartPr>
              <p14:xfrm>
                <a:off x="1348740" y="957000"/>
                <a:ext cx="303120" cy="327960"/>
              </p14:xfrm>
            </p:contentPart>
          </mc:Choice>
          <mc:Fallback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662B72AB-DE1C-AD23-59A2-78ED7937F82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39740" y="948000"/>
                  <a:ext cx="3207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BCD23304-64BF-BC52-C420-07D8623C0C06}"/>
                    </a:ext>
                  </a:extLst>
                </p14:cNvPr>
                <p14:cNvContentPartPr/>
                <p14:nvPr/>
              </p14:nvContentPartPr>
              <p14:xfrm>
                <a:off x="1746180" y="141240"/>
                <a:ext cx="361080" cy="1110240"/>
              </p14:xfrm>
            </p:contentPart>
          </mc:Choice>
          <mc:Fallback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BCD23304-64BF-BC52-C420-07D8623C0C0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37180" y="132240"/>
                  <a:ext cx="378720" cy="11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E22F7CA0-9918-6164-F807-2F41ECBB32E8}"/>
                    </a:ext>
                  </a:extLst>
                </p14:cNvPr>
                <p14:cNvContentPartPr/>
                <p14:nvPr/>
              </p14:nvContentPartPr>
              <p14:xfrm>
                <a:off x="1683180" y="1048080"/>
                <a:ext cx="234000" cy="5940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E22F7CA0-9918-6164-F807-2F41ECBB32E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74540" y="1039440"/>
                  <a:ext cx="2516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C992D176-6064-18B5-0348-384F75FB0B3F}"/>
                    </a:ext>
                  </a:extLst>
                </p14:cNvPr>
                <p14:cNvContentPartPr/>
                <p14:nvPr/>
              </p14:nvContentPartPr>
              <p14:xfrm>
                <a:off x="1900980" y="1056000"/>
                <a:ext cx="469440" cy="19260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C992D176-6064-18B5-0348-384F75FB0B3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92340" y="1047360"/>
                  <a:ext cx="4870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59F2C8AF-FBA7-5FC1-E8AC-1019F4ED85CE}"/>
                    </a:ext>
                  </a:extLst>
                </p14:cNvPr>
                <p14:cNvContentPartPr/>
                <p14:nvPr/>
              </p14:nvContentPartPr>
              <p14:xfrm>
                <a:off x="2590380" y="117840"/>
                <a:ext cx="279000" cy="105012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59F2C8AF-FBA7-5FC1-E8AC-1019F4ED85C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81740" y="109200"/>
                  <a:ext cx="296640" cy="10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09340179-B377-6980-2CB7-735DD9B153FC}"/>
                    </a:ext>
                  </a:extLst>
                </p14:cNvPr>
                <p14:cNvContentPartPr/>
                <p14:nvPr/>
              </p14:nvContentPartPr>
              <p14:xfrm>
                <a:off x="2541060" y="1022880"/>
                <a:ext cx="225000" cy="4896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09340179-B377-6980-2CB7-735DD9B153F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32420" y="1014240"/>
                  <a:ext cx="2426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25918B73-35DB-1A0D-9C2B-5DE858465E60}"/>
                    </a:ext>
                  </a:extLst>
                </p14:cNvPr>
                <p14:cNvContentPartPr/>
                <p14:nvPr/>
              </p14:nvContentPartPr>
              <p14:xfrm>
                <a:off x="2756700" y="1015320"/>
                <a:ext cx="737640" cy="19440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25918B73-35DB-1A0D-9C2B-5DE858465E6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48060" y="1006320"/>
                  <a:ext cx="755280" cy="21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EFA213E2-1A29-A551-3D5B-D4840F7CCFB9}"/>
                  </a:ext>
                </a:extLst>
              </p14:cNvPr>
              <p14:cNvContentPartPr/>
              <p14:nvPr/>
            </p14:nvContentPartPr>
            <p14:xfrm>
              <a:off x="4012020" y="324120"/>
              <a:ext cx="541800" cy="822240"/>
            </p14:xfrm>
          </p:contentPart>
        </mc:Choice>
        <mc:Fallback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EFA213E2-1A29-A551-3D5B-D4840F7CCFB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03380" y="315120"/>
                <a:ext cx="559440" cy="83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Agrupar 22">
            <a:extLst>
              <a:ext uri="{FF2B5EF4-FFF2-40B4-BE49-F238E27FC236}">
                <a16:creationId xmlns:a16="http://schemas.microsoft.com/office/drawing/2014/main" id="{F1B344F4-C67B-6FE0-BBFE-645003D1A61E}"/>
              </a:ext>
            </a:extLst>
          </p:cNvPr>
          <p:cNvGrpSpPr/>
          <p:nvPr/>
        </p:nvGrpSpPr>
        <p:grpSpPr>
          <a:xfrm>
            <a:off x="5074380" y="154200"/>
            <a:ext cx="2001240" cy="1254600"/>
            <a:chOff x="5074380" y="154200"/>
            <a:chExt cx="2001240" cy="125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9E55F548-49E8-50F2-D657-52CBF1465A02}"/>
                    </a:ext>
                  </a:extLst>
                </p14:cNvPr>
                <p14:cNvContentPartPr/>
                <p14:nvPr/>
              </p14:nvContentPartPr>
              <p14:xfrm>
                <a:off x="5081220" y="741360"/>
                <a:ext cx="60840" cy="41688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9E55F548-49E8-50F2-D657-52CBF1465A0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72220" y="732720"/>
                  <a:ext cx="784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17726A37-BB1C-068C-6AEF-FAFFCB55BAA6}"/>
                    </a:ext>
                  </a:extLst>
                </p14:cNvPr>
                <p14:cNvContentPartPr/>
                <p14:nvPr/>
              </p14:nvContentPartPr>
              <p14:xfrm>
                <a:off x="5074380" y="463800"/>
                <a:ext cx="918720" cy="94500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17726A37-BB1C-068C-6AEF-FAFFCB55BA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65380" y="455160"/>
                  <a:ext cx="93636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AF913E0F-F25F-A83F-2408-BE98F91CAAFD}"/>
                    </a:ext>
                  </a:extLst>
                </p14:cNvPr>
                <p14:cNvContentPartPr/>
                <p14:nvPr/>
              </p14:nvContentPartPr>
              <p14:xfrm>
                <a:off x="6105060" y="154200"/>
                <a:ext cx="225000" cy="91260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AF913E0F-F25F-A83F-2408-BE98F91CAAF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96420" y="145560"/>
                  <a:ext cx="242640" cy="9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20E1D857-E3BA-0C4E-1EEA-AB51DD1C9DFE}"/>
                    </a:ext>
                  </a:extLst>
                </p14:cNvPr>
                <p14:cNvContentPartPr/>
                <p14:nvPr/>
              </p14:nvContentPartPr>
              <p14:xfrm>
                <a:off x="6082740" y="900840"/>
                <a:ext cx="193320" cy="2808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20E1D857-E3BA-0C4E-1EEA-AB51DD1C9DF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73740" y="892200"/>
                  <a:ext cx="210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C692608C-DA32-48D3-BF4C-6D00AF06531C}"/>
                    </a:ext>
                  </a:extLst>
                </p14:cNvPr>
                <p14:cNvContentPartPr/>
                <p14:nvPr/>
              </p14:nvContentPartPr>
              <p14:xfrm>
                <a:off x="6271020" y="852960"/>
                <a:ext cx="804600" cy="28080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C692608C-DA32-48D3-BF4C-6D00AF06531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62380" y="844320"/>
                  <a:ext cx="8222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E0C0342E-A778-78FA-157B-9FC2B5A1F1E7}"/>
                    </a:ext>
                  </a:extLst>
                </p14:cNvPr>
                <p14:cNvContentPartPr/>
                <p14:nvPr/>
              </p14:nvContentPartPr>
              <p14:xfrm>
                <a:off x="6583500" y="505200"/>
                <a:ext cx="222840" cy="9036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E0C0342E-A778-78FA-157B-9FC2B5A1F1E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74500" y="496200"/>
                  <a:ext cx="2404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F701A1D8-FCBF-DCB1-40D8-A36E62562A9C}"/>
                    </a:ext>
                  </a:extLst>
                </p14:cNvPr>
                <p14:cNvContentPartPr/>
                <p14:nvPr/>
              </p14:nvContentPartPr>
              <p14:xfrm>
                <a:off x="6302700" y="1195320"/>
                <a:ext cx="198000" cy="12960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F701A1D8-FCBF-DCB1-40D8-A36E62562A9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94060" y="1186680"/>
                  <a:ext cx="215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BC5F2ED0-DEF3-9056-5D0B-FD8766322251}"/>
                    </a:ext>
                  </a:extLst>
                </p14:cNvPr>
                <p14:cNvContentPartPr/>
                <p14:nvPr/>
              </p14:nvContentPartPr>
              <p14:xfrm>
                <a:off x="6498180" y="502320"/>
                <a:ext cx="9360" cy="1692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BC5F2ED0-DEF3-9056-5D0B-FD876632225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89180" y="493680"/>
                  <a:ext cx="270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A0B29166-C8D4-946C-8B2F-9AC5D6E37140}"/>
                    </a:ext>
                  </a:extLst>
                </p14:cNvPr>
                <p14:cNvContentPartPr/>
                <p14:nvPr/>
              </p14:nvContentPartPr>
              <p14:xfrm>
                <a:off x="6201540" y="1022160"/>
                <a:ext cx="360" cy="8352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A0B29166-C8D4-946C-8B2F-9AC5D6E3714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92900" y="1013160"/>
                  <a:ext cx="18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EEE2D984-4D65-3E2B-1C5D-CE16E497B040}"/>
              </a:ext>
            </a:extLst>
          </p:cNvPr>
          <p:cNvGrpSpPr/>
          <p:nvPr/>
        </p:nvGrpSpPr>
        <p:grpSpPr>
          <a:xfrm>
            <a:off x="1791180" y="3153000"/>
            <a:ext cx="1053720" cy="754200"/>
            <a:chOff x="1791180" y="3153000"/>
            <a:chExt cx="1053720" cy="75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3E5A16FB-97F3-5CF2-B584-41884709332B}"/>
                    </a:ext>
                  </a:extLst>
                </p14:cNvPr>
                <p14:cNvContentPartPr/>
                <p14:nvPr/>
              </p14:nvContentPartPr>
              <p14:xfrm>
                <a:off x="1791180" y="3479520"/>
                <a:ext cx="354600" cy="42768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3E5A16FB-97F3-5CF2-B584-41884709332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82180" y="3470880"/>
                  <a:ext cx="37224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BF105351-E489-C370-50D9-4BCC8394BC5F}"/>
                    </a:ext>
                  </a:extLst>
                </p14:cNvPr>
                <p14:cNvContentPartPr/>
                <p14:nvPr/>
              </p14:nvContentPartPr>
              <p14:xfrm>
                <a:off x="2237940" y="3716760"/>
                <a:ext cx="34920" cy="11412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BF105351-E489-C370-50D9-4BCC8394BC5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29300" y="3708120"/>
                  <a:ext cx="525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BF523D86-DFFC-E5A3-DABB-0F0154FC3C78}"/>
                    </a:ext>
                  </a:extLst>
                </p14:cNvPr>
                <p14:cNvContentPartPr/>
                <p14:nvPr/>
              </p14:nvContentPartPr>
              <p14:xfrm>
                <a:off x="2241900" y="3295920"/>
                <a:ext cx="155880" cy="55080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BF523D86-DFFC-E5A3-DABB-0F0154FC3C7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33260" y="3286920"/>
                  <a:ext cx="17352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63FD7A75-0F14-1822-74E5-05583D9F5CED}"/>
                    </a:ext>
                  </a:extLst>
                </p14:cNvPr>
                <p14:cNvContentPartPr/>
                <p14:nvPr/>
              </p14:nvContentPartPr>
              <p14:xfrm>
                <a:off x="2460420" y="3675360"/>
                <a:ext cx="16200" cy="13284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63FD7A75-0F14-1822-74E5-05583D9F5CE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51420" y="3666360"/>
                  <a:ext cx="3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2C061010-19E8-BF61-E811-21D0B260BAB4}"/>
                    </a:ext>
                  </a:extLst>
                </p14:cNvPr>
                <p14:cNvContentPartPr/>
                <p14:nvPr/>
              </p14:nvContentPartPr>
              <p14:xfrm>
                <a:off x="2574900" y="3153000"/>
                <a:ext cx="122040" cy="64908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2C061010-19E8-BF61-E811-21D0B260BAB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65900" y="3144000"/>
                  <a:ext cx="13968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C7344CC2-D65D-D5D0-3428-68CE5EE75800}"/>
                    </a:ext>
                  </a:extLst>
                </p14:cNvPr>
                <p14:cNvContentPartPr/>
                <p14:nvPr/>
              </p14:nvContentPartPr>
              <p14:xfrm>
                <a:off x="2746620" y="3559440"/>
                <a:ext cx="98280" cy="22896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C7344CC2-D65D-D5D0-3428-68CE5EE758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37620" y="3550440"/>
                  <a:ext cx="1159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818DEA07-A6EE-6278-F515-371B6E8A990B}"/>
                    </a:ext>
                  </a:extLst>
                </p14:cNvPr>
                <p14:cNvContentPartPr/>
                <p14:nvPr/>
              </p14:nvContentPartPr>
              <p14:xfrm>
                <a:off x="2471580" y="3410400"/>
                <a:ext cx="360" cy="36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818DEA07-A6EE-6278-F515-371B6E8A990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62580" y="3401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C89DE27A-F82C-56B8-ACFE-92A7D975FAB5}"/>
              </a:ext>
            </a:extLst>
          </p:cNvPr>
          <p:cNvGrpSpPr/>
          <p:nvPr/>
        </p:nvGrpSpPr>
        <p:grpSpPr>
          <a:xfrm>
            <a:off x="1841580" y="4224720"/>
            <a:ext cx="476640" cy="550080"/>
            <a:chOff x="1841580" y="4224720"/>
            <a:chExt cx="476640" cy="55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AB016BF3-2BE3-AFE8-39E3-4D260D23A30A}"/>
                    </a:ext>
                  </a:extLst>
                </p14:cNvPr>
                <p14:cNvContentPartPr/>
                <p14:nvPr/>
              </p14:nvContentPartPr>
              <p14:xfrm>
                <a:off x="1841580" y="4440720"/>
                <a:ext cx="190440" cy="30312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AB016BF3-2BE3-AFE8-39E3-4D260D23A30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32580" y="4431720"/>
                  <a:ext cx="2080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B0252DD0-8FAC-7FB0-E366-0B0EDE8BBA38}"/>
                    </a:ext>
                  </a:extLst>
                </p14:cNvPr>
                <p14:cNvContentPartPr/>
                <p14:nvPr/>
              </p14:nvContentPartPr>
              <p14:xfrm>
                <a:off x="2056140" y="4224720"/>
                <a:ext cx="262080" cy="55008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B0252DD0-8FAC-7FB0-E366-0B0EDE8BBA3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47140" y="4216080"/>
                  <a:ext cx="279720" cy="56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C37BC8D4-6738-B831-D34D-A44706DC2EF0}"/>
              </a:ext>
            </a:extLst>
          </p:cNvPr>
          <p:cNvGrpSpPr/>
          <p:nvPr/>
        </p:nvGrpSpPr>
        <p:grpSpPr>
          <a:xfrm>
            <a:off x="1130580" y="5110680"/>
            <a:ext cx="2295720" cy="734040"/>
            <a:chOff x="1130580" y="5110680"/>
            <a:chExt cx="2295720" cy="73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E8F9002C-F58E-D482-6D57-CEEA2478DB29}"/>
                    </a:ext>
                  </a:extLst>
                </p14:cNvPr>
                <p14:cNvContentPartPr/>
                <p14:nvPr/>
              </p14:nvContentPartPr>
              <p14:xfrm>
                <a:off x="1909980" y="5277720"/>
                <a:ext cx="242640" cy="56700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E8F9002C-F58E-D482-6D57-CEEA2478DB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01340" y="5269080"/>
                  <a:ext cx="26028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5B2A2803-8A1F-A154-9CBB-A2D93C7D6BB0}"/>
                    </a:ext>
                  </a:extLst>
                </p14:cNvPr>
                <p14:cNvContentPartPr/>
                <p14:nvPr/>
              </p14:nvContentPartPr>
              <p14:xfrm>
                <a:off x="1921140" y="5638800"/>
                <a:ext cx="141840" cy="6624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5B2A2803-8A1F-A154-9CBB-A2D93C7D6BB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912500" y="5630160"/>
                  <a:ext cx="1594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E0C6F123-89D9-4ED5-3B83-F89C72DD147E}"/>
                    </a:ext>
                  </a:extLst>
                </p14:cNvPr>
                <p14:cNvContentPartPr/>
                <p14:nvPr/>
              </p14:nvContentPartPr>
              <p14:xfrm>
                <a:off x="2100780" y="5631600"/>
                <a:ext cx="180360" cy="17676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E0C6F123-89D9-4ED5-3B83-F89C72DD147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92140" y="5622600"/>
                  <a:ext cx="1980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F97F9D58-198F-1391-C20B-A2298151FDA6}"/>
                    </a:ext>
                  </a:extLst>
                </p14:cNvPr>
                <p14:cNvContentPartPr/>
                <p14:nvPr/>
              </p14:nvContentPartPr>
              <p14:xfrm>
                <a:off x="2345580" y="5580480"/>
                <a:ext cx="121680" cy="20484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F97F9D58-198F-1391-C20B-A2298151FDA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36940" y="5571840"/>
                  <a:ext cx="1393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5A53561E-F2B3-44CA-E84E-CAC84CEBB453}"/>
                    </a:ext>
                  </a:extLst>
                </p14:cNvPr>
                <p14:cNvContentPartPr/>
                <p14:nvPr/>
              </p14:nvContentPartPr>
              <p14:xfrm>
                <a:off x="2548980" y="5596320"/>
                <a:ext cx="129600" cy="18072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5A53561E-F2B3-44CA-E84E-CAC84CEBB45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539980" y="5587680"/>
                  <a:ext cx="1472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FF15273E-1987-60F1-BA5C-E7BDAF26A9BE}"/>
                    </a:ext>
                  </a:extLst>
                </p14:cNvPr>
                <p14:cNvContentPartPr/>
                <p14:nvPr/>
              </p14:nvContentPartPr>
              <p14:xfrm>
                <a:off x="2744820" y="5595600"/>
                <a:ext cx="107280" cy="16236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FF15273E-1987-60F1-BA5C-E7BDAF26A9B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736180" y="5586960"/>
                  <a:ext cx="1249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22BDF509-42BF-CE41-2D0E-FC9E4076FE30}"/>
                    </a:ext>
                  </a:extLst>
                </p14:cNvPr>
                <p14:cNvContentPartPr/>
                <p14:nvPr/>
              </p14:nvContentPartPr>
              <p14:xfrm>
                <a:off x="2729700" y="5682360"/>
                <a:ext cx="130680" cy="2304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22BDF509-42BF-CE41-2D0E-FC9E4076FE3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721060" y="5673360"/>
                  <a:ext cx="1483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8DD9F58D-8FB5-7E6E-0B47-5F41D28B2086}"/>
                    </a:ext>
                  </a:extLst>
                </p14:cNvPr>
                <p14:cNvContentPartPr/>
                <p14:nvPr/>
              </p14:nvContentPartPr>
              <p14:xfrm>
                <a:off x="2929140" y="5625840"/>
                <a:ext cx="97560" cy="11484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8DD9F58D-8FB5-7E6E-0B47-5F41D28B208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920140" y="5617200"/>
                  <a:ext cx="1152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1EC0CC10-7A10-F092-A431-57E67BE69A47}"/>
                    </a:ext>
                  </a:extLst>
                </p14:cNvPr>
                <p14:cNvContentPartPr/>
                <p14:nvPr/>
              </p14:nvContentPartPr>
              <p14:xfrm>
                <a:off x="3100140" y="5110680"/>
                <a:ext cx="22680" cy="54972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1EC0CC10-7A10-F092-A431-57E67BE69A4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091500" y="5101680"/>
                  <a:ext cx="4032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6AD7E4F0-6F0C-24AF-847D-D0A02F90F339}"/>
                    </a:ext>
                  </a:extLst>
                </p14:cNvPr>
                <p14:cNvContentPartPr/>
                <p14:nvPr/>
              </p14:nvContentPartPr>
              <p14:xfrm>
                <a:off x="3100140" y="5605320"/>
                <a:ext cx="326160" cy="12456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6AD7E4F0-6F0C-24AF-847D-D0A02F90F33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091500" y="5596320"/>
                  <a:ext cx="3438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C7F15A69-8BE3-D500-C9B6-9652F156EB09}"/>
                    </a:ext>
                  </a:extLst>
                </p14:cNvPr>
                <p14:cNvContentPartPr/>
                <p14:nvPr/>
              </p14:nvContentPartPr>
              <p14:xfrm>
                <a:off x="1130580" y="5211120"/>
                <a:ext cx="548640" cy="39168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C7F15A69-8BE3-D500-C9B6-9652F156EB0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21580" y="5202120"/>
                  <a:ext cx="56628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5073F43C-192E-4E55-006A-F81439940594}"/>
                    </a:ext>
                  </a:extLst>
                </p14:cNvPr>
                <p14:cNvContentPartPr/>
                <p14:nvPr/>
              </p14:nvContentPartPr>
              <p14:xfrm>
                <a:off x="1477260" y="5338920"/>
                <a:ext cx="347760" cy="38016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5073F43C-192E-4E55-006A-F8143994059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468620" y="5330280"/>
                  <a:ext cx="365400" cy="39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0FB3D54B-8708-D2B3-42E1-40243DA7DC0F}"/>
              </a:ext>
            </a:extLst>
          </p:cNvPr>
          <p:cNvGrpSpPr/>
          <p:nvPr/>
        </p:nvGrpSpPr>
        <p:grpSpPr>
          <a:xfrm>
            <a:off x="944460" y="2199360"/>
            <a:ext cx="1605960" cy="569520"/>
            <a:chOff x="944460" y="2199360"/>
            <a:chExt cx="1605960" cy="56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991255AE-E04D-6884-EBA2-667772705B18}"/>
                    </a:ext>
                  </a:extLst>
                </p14:cNvPr>
                <p14:cNvContentPartPr/>
                <p14:nvPr/>
              </p14:nvContentPartPr>
              <p14:xfrm>
                <a:off x="1762020" y="2199360"/>
                <a:ext cx="272160" cy="50148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991255AE-E04D-6884-EBA2-667772705B1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753020" y="2190360"/>
                  <a:ext cx="28980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9EBE4A84-D404-5DDC-B7D1-76FC3002A8CA}"/>
                    </a:ext>
                  </a:extLst>
                </p14:cNvPr>
                <p14:cNvContentPartPr/>
                <p14:nvPr/>
              </p14:nvContentPartPr>
              <p14:xfrm>
                <a:off x="1775340" y="2511120"/>
                <a:ext cx="105840" cy="972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9EBE4A84-D404-5DDC-B7D1-76FC3002A8C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766340" y="2502480"/>
                  <a:ext cx="1234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7E708312-9C5D-2530-3179-7CDC632B1F7C}"/>
                    </a:ext>
                  </a:extLst>
                </p14:cNvPr>
                <p14:cNvContentPartPr/>
                <p14:nvPr/>
              </p14:nvContentPartPr>
              <p14:xfrm>
                <a:off x="1952820" y="2532720"/>
                <a:ext cx="231840" cy="19836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7E708312-9C5D-2530-3179-7CDC632B1F7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943820" y="2524080"/>
                  <a:ext cx="2494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3260B9DE-D852-FFEC-D89B-0162E12CE638}"/>
                    </a:ext>
                  </a:extLst>
                </p14:cNvPr>
                <p14:cNvContentPartPr/>
                <p14:nvPr/>
              </p14:nvContentPartPr>
              <p14:xfrm>
                <a:off x="2321100" y="2458560"/>
                <a:ext cx="229320" cy="31032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3260B9DE-D852-FFEC-D89B-0162E12CE63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12100" y="2449920"/>
                  <a:ext cx="2469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D03B60F9-27AC-CE46-3586-871A20C8B4D7}"/>
                    </a:ext>
                  </a:extLst>
                </p14:cNvPr>
                <p14:cNvContentPartPr/>
                <p14:nvPr/>
              </p14:nvContentPartPr>
              <p14:xfrm>
                <a:off x="944460" y="2541360"/>
                <a:ext cx="669600" cy="9648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D03B60F9-27AC-CE46-3586-871A20C8B4D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35460" y="2532720"/>
                  <a:ext cx="687240" cy="11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8" name="Tinta 57">
                <a:extLst>
                  <a:ext uri="{FF2B5EF4-FFF2-40B4-BE49-F238E27FC236}">
                    <a16:creationId xmlns:a16="http://schemas.microsoft.com/office/drawing/2014/main" id="{76E107EC-6F05-ABD8-4A1F-107A3ED0D049}"/>
                  </a:ext>
                </a:extLst>
              </p14:cNvPr>
              <p14:cNvContentPartPr/>
              <p14:nvPr/>
            </p14:nvContentPartPr>
            <p14:xfrm>
              <a:off x="890460" y="3682200"/>
              <a:ext cx="732240" cy="30600"/>
            </p14:xfrm>
          </p:contentPart>
        </mc:Choice>
        <mc:Fallback>
          <p:pic>
            <p:nvPicPr>
              <p:cNvPr id="58" name="Tinta 57">
                <a:extLst>
                  <a:ext uri="{FF2B5EF4-FFF2-40B4-BE49-F238E27FC236}">
                    <a16:creationId xmlns:a16="http://schemas.microsoft.com/office/drawing/2014/main" id="{76E107EC-6F05-ABD8-4A1F-107A3ED0D04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81820" y="3673560"/>
                <a:ext cx="7498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9" name="Tinta 58">
                <a:extLst>
                  <a:ext uri="{FF2B5EF4-FFF2-40B4-BE49-F238E27FC236}">
                    <a16:creationId xmlns:a16="http://schemas.microsoft.com/office/drawing/2014/main" id="{A31BD11C-42BB-8414-EBCD-2E5A6DCEB750}"/>
                  </a:ext>
                </a:extLst>
              </p14:cNvPr>
              <p14:cNvContentPartPr/>
              <p14:nvPr/>
            </p14:nvContentPartPr>
            <p14:xfrm>
              <a:off x="954540" y="4596960"/>
              <a:ext cx="756000" cy="9720"/>
            </p14:xfrm>
          </p:contentPart>
        </mc:Choice>
        <mc:Fallback>
          <p:pic>
            <p:nvPicPr>
              <p:cNvPr id="59" name="Tinta 58">
                <a:extLst>
                  <a:ext uri="{FF2B5EF4-FFF2-40B4-BE49-F238E27FC236}">
                    <a16:creationId xmlns:a16="http://schemas.microsoft.com/office/drawing/2014/main" id="{A31BD11C-42BB-8414-EBCD-2E5A6DCEB75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45900" y="4587960"/>
                <a:ext cx="773640" cy="2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909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>
            <a:extLst>
              <a:ext uri="{FF2B5EF4-FFF2-40B4-BE49-F238E27FC236}">
                <a16:creationId xmlns:a16="http://schemas.microsoft.com/office/drawing/2014/main" id="{ADCAE03A-9C42-83EC-29D3-93BE2ECC61EC}"/>
              </a:ext>
            </a:extLst>
          </p:cNvPr>
          <p:cNvGrpSpPr/>
          <p:nvPr/>
        </p:nvGrpSpPr>
        <p:grpSpPr>
          <a:xfrm>
            <a:off x="1143180" y="385680"/>
            <a:ext cx="1726200" cy="1085400"/>
            <a:chOff x="1143180" y="385680"/>
            <a:chExt cx="1726200" cy="108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DF3C86AE-656E-90BA-F77C-D653556BAEC7}"/>
                    </a:ext>
                  </a:extLst>
                </p14:cNvPr>
                <p14:cNvContentPartPr/>
                <p14:nvPr/>
              </p14:nvContentPartPr>
              <p14:xfrm>
                <a:off x="1570860" y="385680"/>
                <a:ext cx="270000" cy="426240"/>
              </p14:xfrm>
            </p:contentPart>
          </mc:Choice>
          <mc:Fallback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DF3C86AE-656E-90BA-F77C-D653556BAE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62220" y="376680"/>
                  <a:ext cx="28764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63C748AB-05A8-71C8-24C6-6D94610576F9}"/>
                    </a:ext>
                  </a:extLst>
                </p14:cNvPr>
                <p14:cNvContentPartPr/>
                <p14:nvPr/>
              </p14:nvContentPartPr>
              <p14:xfrm>
                <a:off x="1575540" y="595920"/>
                <a:ext cx="137880" cy="13680"/>
              </p14:xfrm>
            </p:contentPart>
          </mc:Choice>
          <mc:Fallback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63C748AB-05A8-71C8-24C6-6D94610576F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66540" y="587280"/>
                  <a:ext cx="1555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DBCCD904-2825-F4F1-EAA9-00BC7582D742}"/>
                    </a:ext>
                  </a:extLst>
                </p14:cNvPr>
                <p14:cNvContentPartPr/>
                <p14:nvPr/>
              </p14:nvContentPartPr>
              <p14:xfrm>
                <a:off x="1757340" y="556320"/>
                <a:ext cx="131040" cy="182880"/>
              </p14:xfrm>
            </p:contentPart>
          </mc:Choice>
          <mc:Fallback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DBCCD904-2825-F4F1-EAA9-00BC7582D74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48700" y="547680"/>
                  <a:ext cx="1486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F901C069-673D-8985-6103-47BF81331444}"/>
                    </a:ext>
                  </a:extLst>
                </p14:cNvPr>
                <p14:cNvContentPartPr/>
                <p14:nvPr/>
              </p14:nvContentPartPr>
              <p14:xfrm>
                <a:off x="1981980" y="534360"/>
                <a:ext cx="153000" cy="21780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F901C069-673D-8985-6103-47BF8133144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72980" y="525360"/>
                  <a:ext cx="1706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F25A394E-A7C9-CAC4-2933-E9A4F35A1129}"/>
                    </a:ext>
                  </a:extLst>
                </p14:cNvPr>
                <p14:cNvContentPartPr/>
                <p14:nvPr/>
              </p14:nvContentPartPr>
              <p14:xfrm>
                <a:off x="1143180" y="682680"/>
                <a:ext cx="591480" cy="54360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F25A394E-A7C9-CAC4-2933-E9A4F35A112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34540" y="673680"/>
                  <a:ext cx="60912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ABE1409C-1FEB-C0C6-A9C5-AEA6DE7E64B2}"/>
                    </a:ext>
                  </a:extLst>
                </p14:cNvPr>
                <p14:cNvContentPartPr/>
                <p14:nvPr/>
              </p14:nvContentPartPr>
              <p14:xfrm>
                <a:off x="1636020" y="1058520"/>
                <a:ext cx="216000" cy="27972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ABE1409C-1FEB-C0C6-A9C5-AEA6DE7E64B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27380" y="1049880"/>
                  <a:ext cx="2336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DE867B39-95AF-71E6-FBAE-F1CF0BF622F9}"/>
                    </a:ext>
                  </a:extLst>
                </p14:cNvPr>
                <p14:cNvContentPartPr/>
                <p14:nvPr/>
              </p14:nvContentPartPr>
              <p14:xfrm>
                <a:off x="1945980" y="1039080"/>
                <a:ext cx="191880" cy="31176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DE867B39-95AF-71E6-FBAE-F1CF0BF622F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37340" y="1030440"/>
                  <a:ext cx="20952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51B27E42-5143-92BB-B70E-C44B96763252}"/>
                    </a:ext>
                  </a:extLst>
                </p14:cNvPr>
                <p14:cNvContentPartPr/>
                <p14:nvPr/>
              </p14:nvContentPartPr>
              <p14:xfrm>
                <a:off x="1914660" y="1216920"/>
                <a:ext cx="23400" cy="25416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51B27E42-5143-92BB-B70E-C44B967632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05660" y="1207920"/>
                  <a:ext cx="410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F957BF1E-9B44-D9F7-76FB-8B0ADD30DC97}"/>
                    </a:ext>
                  </a:extLst>
                </p14:cNvPr>
                <p14:cNvContentPartPr/>
                <p14:nvPr/>
              </p14:nvContentPartPr>
              <p14:xfrm>
                <a:off x="2224620" y="1066440"/>
                <a:ext cx="184680" cy="39312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F957BF1E-9B44-D9F7-76FB-8B0ADD30DC9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15620" y="1057800"/>
                  <a:ext cx="2023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1C8C795E-43C2-7450-F25A-44D15CF658B6}"/>
                    </a:ext>
                  </a:extLst>
                </p14:cNvPr>
                <p14:cNvContentPartPr/>
                <p14:nvPr/>
              </p14:nvContentPartPr>
              <p14:xfrm>
                <a:off x="2249100" y="1282080"/>
                <a:ext cx="150840" cy="7128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1C8C795E-43C2-7450-F25A-44D15CF658B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40460" y="1273080"/>
                  <a:ext cx="1684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4E42BBF7-AC1E-0425-1024-4363E8930C21}"/>
                    </a:ext>
                  </a:extLst>
                </p14:cNvPr>
                <p14:cNvContentPartPr/>
                <p14:nvPr/>
              </p14:nvContentPartPr>
              <p14:xfrm>
                <a:off x="2482740" y="1064640"/>
                <a:ext cx="125280" cy="34596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4E42BBF7-AC1E-0425-1024-4363E8930C2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73740" y="1055640"/>
                  <a:ext cx="1429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25FE19DA-C197-A714-AF1D-BAEB9D5FDC30}"/>
                    </a:ext>
                  </a:extLst>
                </p14:cNvPr>
                <p14:cNvContentPartPr/>
                <p14:nvPr/>
              </p14:nvContentPartPr>
              <p14:xfrm>
                <a:off x="2653380" y="1056000"/>
                <a:ext cx="184680" cy="37152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25FE19DA-C197-A714-AF1D-BAEB9D5FDC3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44740" y="1047000"/>
                  <a:ext cx="20232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6F2EB0A6-C752-C2EC-FADE-FDAA2B451E3F}"/>
                    </a:ext>
                  </a:extLst>
                </p14:cNvPr>
                <p14:cNvContentPartPr/>
                <p14:nvPr/>
              </p14:nvContentPartPr>
              <p14:xfrm>
                <a:off x="2653380" y="1306200"/>
                <a:ext cx="216000" cy="3852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6F2EB0A6-C752-C2EC-FADE-FDAA2B451E3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44740" y="1297560"/>
                  <a:ext cx="233640" cy="5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F12538D2-0357-074D-12EC-B46E1ED7C211}"/>
                  </a:ext>
                </a:extLst>
              </p14:cNvPr>
              <p14:cNvContentPartPr/>
              <p14:nvPr/>
            </p14:nvContentPartPr>
            <p14:xfrm>
              <a:off x="3154140" y="1460280"/>
              <a:ext cx="360" cy="360"/>
            </p14:xfrm>
          </p:contentPart>
        </mc:Choice>
        <mc:Fallback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F12538D2-0357-074D-12EC-B46E1ED7C21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45500" y="145164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F64B34F-9BB3-649F-4DE5-56B82B1DBA75}"/>
              </a:ext>
            </a:extLst>
          </p:cNvPr>
          <p:cNvGrpSpPr/>
          <p:nvPr/>
        </p:nvGrpSpPr>
        <p:grpSpPr>
          <a:xfrm>
            <a:off x="2027340" y="1964640"/>
            <a:ext cx="969840" cy="594000"/>
            <a:chOff x="2027340" y="1964640"/>
            <a:chExt cx="969840" cy="59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5DC828B4-7E5B-B54D-CFA0-94A63985AD23}"/>
                    </a:ext>
                  </a:extLst>
                </p14:cNvPr>
                <p14:cNvContentPartPr/>
                <p14:nvPr/>
              </p14:nvContentPartPr>
              <p14:xfrm>
                <a:off x="2036340" y="2156160"/>
                <a:ext cx="216000" cy="40248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5DC828B4-7E5B-B54D-CFA0-94A63985AD2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27700" y="2147160"/>
                  <a:ext cx="23364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987BA45D-4731-EC82-5391-1709199B76C0}"/>
                    </a:ext>
                  </a:extLst>
                </p14:cNvPr>
                <p14:cNvContentPartPr/>
                <p14:nvPr/>
              </p14:nvContentPartPr>
              <p14:xfrm>
                <a:off x="2027340" y="2394120"/>
                <a:ext cx="155880" cy="3744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987BA45D-4731-EC82-5391-1709199B76C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18700" y="2385480"/>
                  <a:ext cx="1735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A743D52A-569A-1FF7-DF2F-D16B5DE652E6}"/>
                    </a:ext>
                  </a:extLst>
                </p14:cNvPr>
                <p14:cNvContentPartPr/>
                <p14:nvPr/>
              </p14:nvContentPartPr>
              <p14:xfrm>
                <a:off x="2264940" y="2361360"/>
                <a:ext cx="175680" cy="16308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A743D52A-569A-1FF7-DF2F-D16B5DE652E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55940" y="2352720"/>
                  <a:ext cx="1933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2136722F-63EE-E993-6738-3CA76711895B}"/>
                    </a:ext>
                  </a:extLst>
                </p14:cNvPr>
                <p14:cNvContentPartPr/>
                <p14:nvPr/>
              </p14:nvContentPartPr>
              <p14:xfrm>
                <a:off x="2493900" y="2281800"/>
                <a:ext cx="132840" cy="24876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2136722F-63EE-E993-6738-3CA76711895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85260" y="2272800"/>
                  <a:ext cx="1504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7BD058EA-D471-270D-9FA2-BE097FA63BF2}"/>
                    </a:ext>
                  </a:extLst>
                </p14:cNvPr>
                <p14:cNvContentPartPr/>
                <p14:nvPr/>
              </p14:nvContentPartPr>
              <p14:xfrm>
                <a:off x="2801340" y="1964640"/>
                <a:ext cx="195840" cy="55296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7BD058EA-D471-270D-9FA2-BE097FA63BF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92700" y="1955640"/>
                  <a:ext cx="213480" cy="57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D49AC205-60C3-47E7-02DC-D3A17B15D3D6}"/>
                  </a:ext>
                </a:extLst>
              </p14:cNvPr>
              <p14:cNvContentPartPr/>
              <p14:nvPr/>
            </p14:nvContentPartPr>
            <p14:xfrm>
              <a:off x="3113820" y="2286120"/>
              <a:ext cx="134640" cy="218880"/>
            </p14:xfrm>
          </p:contentPart>
        </mc:Choice>
        <mc:Fallback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D49AC205-60C3-47E7-02DC-D3A17B15D3D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04820" y="2277120"/>
                <a:ext cx="15228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6823DD6A-2D85-F29A-8494-E963057D9629}"/>
                  </a:ext>
                </a:extLst>
              </p14:cNvPr>
              <p14:cNvContentPartPr/>
              <p14:nvPr/>
            </p14:nvContentPartPr>
            <p14:xfrm>
              <a:off x="3318300" y="2271720"/>
              <a:ext cx="118440" cy="206280"/>
            </p14:xfrm>
          </p:contentPart>
        </mc:Choice>
        <mc:Fallback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6823DD6A-2D85-F29A-8494-E963057D962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309300" y="2262720"/>
                <a:ext cx="13608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DBEADAED-15E6-6538-8ECF-27BB4BF52DE0}"/>
                  </a:ext>
                </a:extLst>
              </p14:cNvPr>
              <p14:cNvContentPartPr/>
              <p14:nvPr/>
            </p14:nvContentPartPr>
            <p14:xfrm>
              <a:off x="3331620" y="2388720"/>
              <a:ext cx="107280" cy="8640"/>
            </p14:xfrm>
          </p:contentPart>
        </mc:Choice>
        <mc:Fallback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DBEADAED-15E6-6538-8ECF-27BB4BF52DE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322620" y="2379720"/>
                <a:ext cx="1249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6555E300-5F97-C4D2-9B69-935C17175507}"/>
                  </a:ext>
                </a:extLst>
              </p14:cNvPr>
              <p14:cNvContentPartPr/>
              <p14:nvPr/>
            </p14:nvContentPartPr>
            <p14:xfrm>
              <a:off x="3479940" y="2247240"/>
              <a:ext cx="95040" cy="208800"/>
            </p14:xfrm>
          </p:contentPart>
        </mc:Choice>
        <mc:Fallback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6555E300-5F97-C4D2-9B69-935C1717550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470940" y="2238240"/>
                <a:ext cx="112680" cy="22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Agrupar 37">
            <a:extLst>
              <a:ext uri="{FF2B5EF4-FFF2-40B4-BE49-F238E27FC236}">
                <a16:creationId xmlns:a16="http://schemas.microsoft.com/office/drawing/2014/main" id="{9255C537-EB0A-284B-F1ED-B5FB68AB3272}"/>
              </a:ext>
            </a:extLst>
          </p:cNvPr>
          <p:cNvGrpSpPr/>
          <p:nvPr/>
        </p:nvGrpSpPr>
        <p:grpSpPr>
          <a:xfrm>
            <a:off x="3841380" y="2094240"/>
            <a:ext cx="552600" cy="362160"/>
            <a:chOff x="3841380" y="2094240"/>
            <a:chExt cx="552600" cy="36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5E6437D3-EA7A-FF1F-8B43-F6B85DF66CE7}"/>
                    </a:ext>
                  </a:extLst>
                </p14:cNvPr>
                <p14:cNvContentPartPr/>
                <p14:nvPr/>
              </p14:nvContentPartPr>
              <p14:xfrm>
                <a:off x="3841380" y="2288640"/>
                <a:ext cx="206640" cy="16776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5E6437D3-EA7A-FF1F-8B43-F6B85DF66CE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32740" y="2279640"/>
                  <a:ext cx="2242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B796B60E-5850-19AC-0560-CC5745BA484E}"/>
                    </a:ext>
                  </a:extLst>
                </p14:cNvPr>
                <p14:cNvContentPartPr/>
                <p14:nvPr/>
              </p14:nvContentPartPr>
              <p14:xfrm>
                <a:off x="3958020" y="2094240"/>
                <a:ext cx="63720" cy="6300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B796B60E-5850-19AC-0560-CC5745BA484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49380" y="2085600"/>
                  <a:ext cx="813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575687F9-EF57-64CC-26B0-55D9041ADF97}"/>
                    </a:ext>
                  </a:extLst>
                </p14:cNvPr>
                <p14:cNvContentPartPr/>
                <p14:nvPr/>
              </p14:nvContentPartPr>
              <p14:xfrm>
                <a:off x="4229820" y="2360280"/>
                <a:ext cx="164160" cy="2016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575687F9-EF57-64CC-26B0-55D9041ADF9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21180" y="2351640"/>
                  <a:ext cx="1818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B4810294-173F-7C21-1AE5-D59727F9A678}"/>
                    </a:ext>
                  </a:extLst>
                </p14:cNvPr>
                <p14:cNvContentPartPr/>
                <p14:nvPr/>
              </p14:nvContentPartPr>
              <p14:xfrm>
                <a:off x="4202820" y="2263440"/>
                <a:ext cx="184680" cy="900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B4810294-173F-7C21-1AE5-D59727F9A67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94180" y="2254440"/>
                  <a:ext cx="202320" cy="2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7" name="Tinta 36">
                <a:extLst>
                  <a:ext uri="{FF2B5EF4-FFF2-40B4-BE49-F238E27FC236}">
                    <a16:creationId xmlns:a16="http://schemas.microsoft.com/office/drawing/2014/main" id="{3CF28A83-B1FF-1E17-00FC-068DA2A82041}"/>
                  </a:ext>
                </a:extLst>
              </p14:cNvPr>
              <p14:cNvContentPartPr/>
              <p14:nvPr/>
            </p14:nvContentPartPr>
            <p14:xfrm>
              <a:off x="4652100" y="2191440"/>
              <a:ext cx="213840" cy="224280"/>
            </p14:xfrm>
          </p:contentPart>
        </mc:Choice>
        <mc:Fallback>
          <p:pic>
            <p:nvPicPr>
              <p:cNvPr id="37" name="Tinta 36">
                <a:extLst>
                  <a:ext uri="{FF2B5EF4-FFF2-40B4-BE49-F238E27FC236}">
                    <a16:creationId xmlns:a16="http://schemas.microsoft.com/office/drawing/2014/main" id="{3CF28A83-B1FF-1E17-00FC-068DA2A8204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643460" y="2182440"/>
                <a:ext cx="2314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B776499D-D630-DAA0-7828-F76E25DF61B9}"/>
                  </a:ext>
                </a:extLst>
              </p14:cNvPr>
              <p14:cNvContentPartPr/>
              <p14:nvPr/>
            </p14:nvContentPartPr>
            <p14:xfrm>
              <a:off x="4840740" y="933960"/>
              <a:ext cx="164520" cy="586440"/>
            </p14:xfrm>
          </p:contentPart>
        </mc:Choice>
        <mc:Fallback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B776499D-D630-DAA0-7828-F76E25DF61B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832100" y="924960"/>
                <a:ext cx="182160" cy="60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Agrupar 52">
            <a:extLst>
              <a:ext uri="{FF2B5EF4-FFF2-40B4-BE49-F238E27FC236}">
                <a16:creationId xmlns:a16="http://schemas.microsoft.com/office/drawing/2014/main" id="{0FFA62DF-F52A-E008-4CB7-506551695BEF}"/>
              </a:ext>
            </a:extLst>
          </p:cNvPr>
          <p:cNvGrpSpPr/>
          <p:nvPr/>
        </p:nvGrpSpPr>
        <p:grpSpPr>
          <a:xfrm>
            <a:off x="4946220" y="454800"/>
            <a:ext cx="1177200" cy="351360"/>
            <a:chOff x="4946220" y="454800"/>
            <a:chExt cx="1177200" cy="35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8B6206B2-AF40-AA58-7EFD-017CA4BC96A0}"/>
                    </a:ext>
                  </a:extLst>
                </p14:cNvPr>
                <p14:cNvContentPartPr/>
                <p14:nvPr/>
              </p14:nvContentPartPr>
              <p14:xfrm>
                <a:off x="4946220" y="454800"/>
                <a:ext cx="150840" cy="35136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8B6206B2-AF40-AA58-7EFD-017CA4BC96A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937580" y="446160"/>
                  <a:ext cx="16848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2AAB38AB-2FA2-BE2A-A714-A2D2C5917381}"/>
                    </a:ext>
                  </a:extLst>
                </p14:cNvPr>
                <p14:cNvContentPartPr/>
                <p14:nvPr/>
              </p14:nvContentPartPr>
              <p14:xfrm>
                <a:off x="5121540" y="738840"/>
                <a:ext cx="360" cy="1152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2AAB38AB-2FA2-BE2A-A714-A2D2C591738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112540" y="730200"/>
                  <a:ext cx="180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D5582462-BDFF-3ED6-7B67-9A96D29EB174}"/>
                    </a:ext>
                  </a:extLst>
                </p14:cNvPr>
                <p14:cNvContentPartPr/>
                <p14:nvPr/>
              </p14:nvContentPartPr>
              <p14:xfrm>
                <a:off x="5219820" y="585480"/>
                <a:ext cx="182520" cy="21708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D5582462-BDFF-3ED6-7B67-9A96D29EB17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11180" y="576840"/>
                  <a:ext cx="2001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7FF4F3BF-1167-B234-8D30-656F1FFA0504}"/>
                    </a:ext>
                  </a:extLst>
                </p14:cNvPr>
                <p14:cNvContentPartPr/>
                <p14:nvPr/>
              </p14:nvContentPartPr>
              <p14:xfrm>
                <a:off x="5193180" y="582960"/>
                <a:ext cx="195840" cy="1584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7FF4F3BF-1167-B234-8D30-656F1FFA050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84540" y="574320"/>
                  <a:ext cx="2134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44B1C15E-F6DA-4024-6A8E-706BE999C4E7}"/>
                    </a:ext>
                  </a:extLst>
                </p14:cNvPr>
                <p14:cNvContentPartPr/>
                <p14:nvPr/>
              </p14:nvContentPartPr>
              <p14:xfrm>
                <a:off x="5404500" y="657840"/>
                <a:ext cx="170640" cy="14076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44B1C15E-F6DA-4024-6A8E-706BE999C4E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95500" y="649200"/>
                  <a:ext cx="188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9F7CE956-9A93-0C37-1856-15B433786B5B}"/>
                    </a:ext>
                  </a:extLst>
                </p14:cNvPr>
                <p14:cNvContentPartPr/>
                <p14:nvPr/>
              </p14:nvContentPartPr>
              <p14:xfrm>
                <a:off x="5622300" y="645240"/>
                <a:ext cx="4680" cy="12960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9F7CE956-9A93-0C37-1856-15B433786B5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613300" y="636600"/>
                  <a:ext cx="22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0BFE963B-2B3F-51B9-0ADD-98789748974B}"/>
                    </a:ext>
                  </a:extLst>
                </p14:cNvPr>
                <p14:cNvContentPartPr/>
                <p14:nvPr/>
              </p14:nvContentPartPr>
              <p14:xfrm>
                <a:off x="5672700" y="654960"/>
                <a:ext cx="71280" cy="13392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0BFE963B-2B3F-51B9-0ADD-98789748974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664060" y="646320"/>
                  <a:ext cx="889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3E80DC4E-70E2-0FA7-663A-949C23C303D7}"/>
                    </a:ext>
                  </a:extLst>
                </p14:cNvPr>
                <p14:cNvContentPartPr/>
                <p14:nvPr/>
              </p14:nvContentPartPr>
              <p14:xfrm>
                <a:off x="5799780" y="644520"/>
                <a:ext cx="360" cy="14400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3E80DC4E-70E2-0FA7-663A-949C23C303D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90780" y="635520"/>
                  <a:ext cx="180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41205452-A171-AE83-4DAB-7A86CCE55C13}"/>
                    </a:ext>
                  </a:extLst>
                </p14:cNvPr>
                <p14:cNvContentPartPr/>
                <p14:nvPr/>
              </p14:nvContentPartPr>
              <p14:xfrm>
                <a:off x="5851260" y="590520"/>
                <a:ext cx="101520" cy="18252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41205452-A171-AE83-4DAB-7A86CCE55C1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42620" y="581520"/>
                  <a:ext cx="1191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536D05F4-0C3C-D090-8BB0-000FB28A78BD}"/>
                    </a:ext>
                  </a:extLst>
                </p14:cNvPr>
                <p14:cNvContentPartPr/>
                <p14:nvPr/>
              </p14:nvContentPartPr>
              <p14:xfrm>
                <a:off x="5876100" y="703560"/>
                <a:ext cx="117000" cy="3600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536D05F4-0C3C-D090-8BB0-000FB28A78B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67100" y="694560"/>
                  <a:ext cx="1346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6E854EDD-6A6D-12BC-55CE-26A99FEF2E24}"/>
                    </a:ext>
                  </a:extLst>
                </p14:cNvPr>
                <p14:cNvContentPartPr/>
                <p14:nvPr/>
              </p14:nvContentPartPr>
              <p14:xfrm>
                <a:off x="6039900" y="563160"/>
                <a:ext cx="83520" cy="16524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6E854EDD-6A6D-12BC-55CE-26A99FEF2E2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031260" y="554160"/>
                  <a:ext cx="1011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B04C526B-A1A0-3538-55D7-3BC6A13B7A7E}"/>
                    </a:ext>
                  </a:extLst>
                </p14:cNvPr>
                <p14:cNvContentPartPr/>
                <p14:nvPr/>
              </p14:nvContentPartPr>
              <p14:xfrm>
                <a:off x="5552820" y="490440"/>
                <a:ext cx="207000" cy="27360"/>
              </p14:xfrm>
            </p:contentPart>
          </mc:Choice>
          <mc:Fallback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B04C526B-A1A0-3538-55D7-3BC6A13B7A7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43820" y="481440"/>
                  <a:ext cx="22464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4" name="Tinta 53">
                <a:extLst>
                  <a:ext uri="{FF2B5EF4-FFF2-40B4-BE49-F238E27FC236}">
                    <a16:creationId xmlns:a16="http://schemas.microsoft.com/office/drawing/2014/main" id="{92AA3605-78F6-A23D-F1A2-3753D98828A9}"/>
                  </a:ext>
                </a:extLst>
              </p14:cNvPr>
              <p14:cNvContentPartPr/>
              <p14:nvPr/>
            </p14:nvContentPartPr>
            <p14:xfrm>
              <a:off x="4973220" y="2331840"/>
              <a:ext cx="88200" cy="198000"/>
            </p14:xfrm>
          </p:contentPart>
        </mc:Choice>
        <mc:Fallback>
          <p:pic>
            <p:nvPicPr>
              <p:cNvPr id="54" name="Tinta 53">
                <a:extLst>
                  <a:ext uri="{FF2B5EF4-FFF2-40B4-BE49-F238E27FC236}">
                    <a16:creationId xmlns:a16="http://schemas.microsoft.com/office/drawing/2014/main" id="{92AA3605-78F6-A23D-F1A2-3753D98828A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964580" y="2322840"/>
                <a:ext cx="1058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74237F5E-BFDB-81C4-DEE4-C5750E54EE29}"/>
                  </a:ext>
                </a:extLst>
              </p14:cNvPr>
              <p14:cNvContentPartPr/>
              <p14:nvPr/>
            </p14:nvContentPartPr>
            <p14:xfrm>
              <a:off x="5013540" y="2117280"/>
              <a:ext cx="47520" cy="69480"/>
            </p14:xfrm>
          </p:contentPart>
        </mc:Choice>
        <mc:Fallback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74237F5E-BFDB-81C4-DEE4-C5750E54EE2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004900" y="2108280"/>
                <a:ext cx="651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6" name="Tinta 55">
                <a:extLst>
                  <a:ext uri="{FF2B5EF4-FFF2-40B4-BE49-F238E27FC236}">
                    <a16:creationId xmlns:a16="http://schemas.microsoft.com/office/drawing/2014/main" id="{92AD58A4-8749-3952-43B1-025DF02AF2CA}"/>
                  </a:ext>
                </a:extLst>
              </p14:cNvPr>
              <p14:cNvContentPartPr/>
              <p14:nvPr/>
            </p14:nvContentPartPr>
            <p14:xfrm>
              <a:off x="5294340" y="2259480"/>
              <a:ext cx="210600" cy="111960"/>
            </p14:xfrm>
          </p:contentPart>
        </mc:Choice>
        <mc:Fallback>
          <p:pic>
            <p:nvPicPr>
              <p:cNvPr id="56" name="Tinta 55">
                <a:extLst>
                  <a:ext uri="{FF2B5EF4-FFF2-40B4-BE49-F238E27FC236}">
                    <a16:creationId xmlns:a16="http://schemas.microsoft.com/office/drawing/2014/main" id="{92AD58A4-8749-3952-43B1-025DF02AF2C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285700" y="2250480"/>
                <a:ext cx="22824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7" name="Tinta 56">
                <a:extLst>
                  <a:ext uri="{FF2B5EF4-FFF2-40B4-BE49-F238E27FC236}">
                    <a16:creationId xmlns:a16="http://schemas.microsoft.com/office/drawing/2014/main" id="{08B04499-9198-D782-5381-6BE6D32285F8}"/>
                  </a:ext>
                </a:extLst>
              </p14:cNvPr>
              <p14:cNvContentPartPr/>
              <p14:nvPr/>
            </p14:nvContentPartPr>
            <p14:xfrm>
              <a:off x="5397660" y="2032680"/>
              <a:ext cx="34560" cy="63360"/>
            </p14:xfrm>
          </p:contentPart>
        </mc:Choice>
        <mc:Fallback>
          <p:pic>
            <p:nvPicPr>
              <p:cNvPr id="57" name="Tinta 56">
                <a:extLst>
                  <a:ext uri="{FF2B5EF4-FFF2-40B4-BE49-F238E27FC236}">
                    <a16:creationId xmlns:a16="http://schemas.microsoft.com/office/drawing/2014/main" id="{08B04499-9198-D782-5381-6BE6D32285F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389020" y="2023680"/>
                <a:ext cx="52200" cy="8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Agrupar 61">
            <a:extLst>
              <a:ext uri="{FF2B5EF4-FFF2-40B4-BE49-F238E27FC236}">
                <a16:creationId xmlns:a16="http://schemas.microsoft.com/office/drawing/2014/main" id="{B7DEED99-1B03-704B-83B9-F12FD3A06A03}"/>
              </a:ext>
            </a:extLst>
          </p:cNvPr>
          <p:cNvGrpSpPr/>
          <p:nvPr/>
        </p:nvGrpSpPr>
        <p:grpSpPr>
          <a:xfrm>
            <a:off x="5682780" y="2031600"/>
            <a:ext cx="496800" cy="302400"/>
            <a:chOff x="5682780" y="2031600"/>
            <a:chExt cx="496800" cy="30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F14D7682-88E8-F9E8-FC52-461F885E9547}"/>
                    </a:ext>
                  </a:extLst>
                </p14:cNvPr>
                <p14:cNvContentPartPr/>
                <p14:nvPr/>
              </p14:nvContentPartPr>
              <p14:xfrm>
                <a:off x="5691780" y="2031600"/>
                <a:ext cx="183600" cy="21060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F14D7682-88E8-F9E8-FC52-461F885E954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683140" y="2022600"/>
                  <a:ext cx="2012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3B71F5AF-7320-55DE-60BF-20791333F1A1}"/>
                    </a:ext>
                  </a:extLst>
                </p14:cNvPr>
                <p14:cNvContentPartPr/>
                <p14:nvPr/>
              </p14:nvContentPartPr>
              <p14:xfrm>
                <a:off x="5682780" y="2232120"/>
                <a:ext cx="206640" cy="10188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3B71F5AF-7320-55DE-60BF-20791333F1A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74140" y="2223480"/>
                  <a:ext cx="2242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9963861B-6A38-2D4A-36C4-59604E018319}"/>
                    </a:ext>
                  </a:extLst>
                </p14:cNvPr>
                <p14:cNvContentPartPr/>
                <p14:nvPr/>
              </p14:nvContentPartPr>
              <p14:xfrm>
                <a:off x="5950260" y="2276400"/>
                <a:ext cx="229320" cy="1260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9963861B-6A38-2D4A-36C4-59604E01831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41260" y="2267400"/>
                  <a:ext cx="2469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5057496B-3104-0D59-1F91-BF2AC60BDFCE}"/>
                    </a:ext>
                  </a:extLst>
                </p14:cNvPr>
                <p14:cNvContentPartPr/>
                <p14:nvPr/>
              </p14:nvContentPartPr>
              <p14:xfrm>
                <a:off x="5977260" y="2174880"/>
                <a:ext cx="162000" cy="36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5057496B-3104-0D59-1F91-BF2AC60BDFC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968260" y="2166240"/>
                  <a:ext cx="1796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8584DE41-BA05-6B21-7F2C-B53683CD75C4}"/>
              </a:ext>
            </a:extLst>
          </p:cNvPr>
          <p:cNvGrpSpPr/>
          <p:nvPr/>
        </p:nvGrpSpPr>
        <p:grpSpPr>
          <a:xfrm>
            <a:off x="6352020" y="1990560"/>
            <a:ext cx="586800" cy="422280"/>
            <a:chOff x="6352020" y="1990560"/>
            <a:chExt cx="586800" cy="42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661B15A8-1188-A029-F0ED-7AFC75A5D2E0}"/>
                    </a:ext>
                  </a:extLst>
                </p14:cNvPr>
                <p14:cNvContentPartPr/>
                <p14:nvPr/>
              </p14:nvContentPartPr>
              <p14:xfrm>
                <a:off x="6352020" y="1990560"/>
                <a:ext cx="148320" cy="26964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661B15A8-1188-A029-F0ED-7AFC75A5D2E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343380" y="1981560"/>
                  <a:ext cx="1659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C8F930C6-542B-6BD3-D488-609123D75940}"/>
                    </a:ext>
                  </a:extLst>
                </p14:cNvPr>
                <p14:cNvContentPartPr/>
                <p14:nvPr/>
              </p14:nvContentPartPr>
              <p14:xfrm>
                <a:off x="6525180" y="2012880"/>
                <a:ext cx="205920" cy="249480"/>
              </p14:xfrm>
            </p:contentPart>
          </mc:Choice>
          <mc:Fallback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C8F930C6-542B-6BD3-D488-609123D7594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516180" y="2004240"/>
                  <a:ext cx="2235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C9896615-4232-37E7-2A44-B74304F5DE1B}"/>
                    </a:ext>
                  </a:extLst>
                </p14:cNvPr>
                <p14:cNvContentPartPr/>
                <p14:nvPr/>
              </p14:nvContentPartPr>
              <p14:xfrm>
                <a:off x="6796980" y="2248680"/>
                <a:ext cx="99000" cy="16416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C9896615-4232-37E7-2A44-B74304F5DE1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787980" y="2239680"/>
                  <a:ext cx="1166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D4BB9B66-95A9-C42B-63C1-D61C6D4621A2}"/>
                    </a:ext>
                  </a:extLst>
                </p14:cNvPr>
                <p14:cNvContentPartPr/>
                <p14:nvPr/>
              </p14:nvContentPartPr>
              <p14:xfrm>
                <a:off x="6913620" y="1995600"/>
                <a:ext cx="25200" cy="27360"/>
              </p14:xfrm>
            </p:contentPart>
          </mc:Choice>
          <mc:Fallback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D4BB9B66-95A9-C42B-63C1-D61C6D4621A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904620" y="1986960"/>
                  <a:ext cx="4284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A008E4A7-6852-8B3F-B017-0BDA4D9F5767}"/>
              </a:ext>
            </a:extLst>
          </p:cNvPr>
          <p:cNvGrpSpPr/>
          <p:nvPr/>
        </p:nvGrpSpPr>
        <p:grpSpPr>
          <a:xfrm>
            <a:off x="7333380" y="1810560"/>
            <a:ext cx="1033200" cy="588600"/>
            <a:chOff x="7333380" y="1810560"/>
            <a:chExt cx="1033200" cy="58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DD99CE57-E285-DED9-C2A9-C8D2B44E19A0}"/>
                    </a:ext>
                  </a:extLst>
                </p14:cNvPr>
                <p14:cNvContentPartPr/>
                <p14:nvPr/>
              </p14:nvContentPartPr>
              <p14:xfrm>
                <a:off x="7333380" y="2094600"/>
                <a:ext cx="204840" cy="231480"/>
              </p14:xfrm>
            </p:contentPart>
          </mc:Choice>
          <mc:Fallback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DD99CE57-E285-DED9-C2A9-C8D2B44E19A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324740" y="2085600"/>
                  <a:ext cx="2224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DCD78416-55B0-74C8-7BB4-3C470ABE6918}"/>
                    </a:ext>
                  </a:extLst>
                </p14:cNvPr>
                <p14:cNvContentPartPr/>
                <p14:nvPr/>
              </p14:nvContentPartPr>
              <p14:xfrm>
                <a:off x="7398540" y="1961400"/>
                <a:ext cx="34200" cy="37440"/>
              </p14:xfrm>
            </p:contentPart>
          </mc:Choice>
          <mc:Fallback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DCD78416-55B0-74C8-7BB4-3C470ABE691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389900" y="1952400"/>
                  <a:ext cx="518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4167DA67-601B-F7F9-0752-D082B6F9406B}"/>
                    </a:ext>
                  </a:extLst>
                </p14:cNvPr>
                <p14:cNvContentPartPr/>
                <p14:nvPr/>
              </p14:nvContentPartPr>
              <p14:xfrm>
                <a:off x="7659180" y="2198280"/>
                <a:ext cx="197640" cy="36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4167DA67-601B-F7F9-0752-D082B6F9406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650180" y="2189640"/>
                  <a:ext cx="215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7FAE476B-39D1-4FB6-51AD-6107DB1F42D3}"/>
                    </a:ext>
                  </a:extLst>
                </p14:cNvPr>
                <p14:cNvContentPartPr/>
                <p14:nvPr/>
              </p14:nvContentPartPr>
              <p14:xfrm>
                <a:off x="7753500" y="2100720"/>
                <a:ext cx="11520" cy="19008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7FAE476B-39D1-4FB6-51AD-6107DB1F42D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744500" y="2091720"/>
                  <a:ext cx="291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152B864A-F173-D9E9-4E77-5E01BED45C0F}"/>
                    </a:ext>
                  </a:extLst>
                </p14:cNvPr>
                <p14:cNvContentPartPr/>
                <p14:nvPr/>
              </p14:nvContentPartPr>
              <p14:xfrm>
                <a:off x="7984980" y="2189640"/>
                <a:ext cx="157680" cy="1584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152B864A-F173-D9E9-4E77-5E01BED45C0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975980" y="2181000"/>
                  <a:ext cx="1753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CC327B4C-81E0-4EF0-B512-9D190F1EED2A}"/>
                    </a:ext>
                  </a:extLst>
                </p14:cNvPr>
                <p14:cNvContentPartPr/>
                <p14:nvPr/>
              </p14:nvContentPartPr>
              <p14:xfrm>
                <a:off x="8036460" y="2073720"/>
                <a:ext cx="22680" cy="192600"/>
              </p14:xfrm>
            </p:contentPart>
          </mc:Choice>
          <mc:Fallback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CC327B4C-81E0-4EF0-B512-9D190F1EED2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027460" y="2064720"/>
                  <a:ext cx="403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CB9A7793-E236-A4C5-3FDA-E7867AB52F5D}"/>
                    </a:ext>
                  </a:extLst>
                </p14:cNvPr>
                <p14:cNvContentPartPr/>
                <p14:nvPr/>
              </p14:nvContentPartPr>
              <p14:xfrm>
                <a:off x="8171100" y="1810560"/>
                <a:ext cx="195480" cy="58860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CB9A7793-E236-A4C5-3FDA-E7867AB52F5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162460" y="1801560"/>
                  <a:ext cx="213120" cy="60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8" name="Tinta 77">
                <a:extLst>
                  <a:ext uri="{FF2B5EF4-FFF2-40B4-BE49-F238E27FC236}">
                    <a16:creationId xmlns:a16="http://schemas.microsoft.com/office/drawing/2014/main" id="{98D18614-9312-E68F-79EE-878DF09E7EE7}"/>
                  </a:ext>
                </a:extLst>
              </p14:cNvPr>
              <p14:cNvContentPartPr/>
              <p14:nvPr/>
            </p14:nvContentPartPr>
            <p14:xfrm>
              <a:off x="1972980" y="2813880"/>
              <a:ext cx="249480" cy="561960"/>
            </p14:xfrm>
          </p:contentPart>
        </mc:Choice>
        <mc:Fallback>
          <p:pic>
            <p:nvPicPr>
              <p:cNvPr id="78" name="Tinta 77">
                <a:extLst>
                  <a:ext uri="{FF2B5EF4-FFF2-40B4-BE49-F238E27FC236}">
                    <a16:creationId xmlns:a16="http://schemas.microsoft.com/office/drawing/2014/main" id="{98D18614-9312-E68F-79EE-878DF09E7EE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963980" y="2805240"/>
                <a:ext cx="26712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79" name="Tinta 78">
                <a:extLst>
                  <a:ext uri="{FF2B5EF4-FFF2-40B4-BE49-F238E27FC236}">
                    <a16:creationId xmlns:a16="http://schemas.microsoft.com/office/drawing/2014/main" id="{474D906C-A07A-E035-DDB3-9588DE9FE76B}"/>
                  </a:ext>
                </a:extLst>
              </p14:cNvPr>
              <p14:cNvContentPartPr/>
              <p14:nvPr/>
            </p14:nvContentPartPr>
            <p14:xfrm>
              <a:off x="2065140" y="4756080"/>
              <a:ext cx="240480" cy="442440"/>
            </p14:xfrm>
          </p:contentPart>
        </mc:Choice>
        <mc:Fallback>
          <p:pic>
            <p:nvPicPr>
              <p:cNvPr id="79" name="Tinta 78">
                <a:extLst>
                  <a:ext uri="{FF2B5EF4-FFF2-40B4-BE49-F238E27FC236}">
                    <a16:creationId xmlns:a16="http://schemas.microsoft.com/office/drawing/2014/main" id="{474D906C-A07A-E035-DDB3-9588DE9FE76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056140" y="4747440"/>
                <a:ext cx="258120" cy="46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3C995909-1BC7-43F6-8524-B97508CE5EA9}"/>
              </a:ext>
            </a:extLst>
          </p:cNvPr>
          <p:cNvGrpSpPr/>
          <p:nvPr/>
        </p:nvGrpSpPr>
        <p:grpSpPr>
          <a:xfrm>
            <a:off x="7385220" y="2375040"/>
            <a:ext cx="1082880" cy="589680"/>
            <a:chOff x="7385220" y="2375040"/>
            <a:chExt cx="1082880" cy="58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23FC74B1-54C2-6DB5-DBA3-03FAFF5922DB}"/>
                    </a:ext>
                  </a:extLst>
                </p14:cNvPr>
                <p14:cNvContentPartPr/>
                <p14:nvPr/>
              </p14:nvContentPartPr>
              <p14:xfrm>
                <a:off x="7385220" y="2375040"/>
                <a:ext cx="929880" cy="72000"/>
              </p14:xfrm>
            </p:contentPart>
          </mc:Choice>
          <mc:Fallback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23FC74B1-54C2-6DB5-DBA3-03FAFF5922D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376220" y="2366400"/>
                  <a:ext cx="9475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CFEE9AF2-0098-6F82-9B52-FC8C60FE59AB}"/>
                    </a:ext>
                  </a:extLst>
                </p14:cNvPr>
                <p14:cNvContentPartPr/>
                <p14:nvPr/>
              </p14:nvContentPartPr>
              <p14:xfrm>
                <a:off x="7831980" y="2408160"/>
                <a:ext cx="532440" cy="438480"/>
              </p14:xfrm>
            </p:contentPart>
          </mc:Choice>
          <mc:Fallback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CFEE9AF2-0098-6F82-9B52-FC8C60FE59A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823340" y="2399160"/>
                  <a:ext cx="55008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FA5696DE-ACC0-9E45-BAFF-E86CE168838F}"/>
                    </a:ext>
                  </a:extLst>
                </p14:cNvPr>
                <p14:cNvContentPartPr/>
                <p14:nvPr/>
              </p14:nvContentPartPr>
              <p14:xfrm>
                <a:off x="8207100" y="2713080"/>
                <a:ext cx="261000" cy="251640"/>
              </p14:xfrm>
            </p:contentPart>
          </mc:Choice>
          <mc:Fallback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FA5696DE-ACC0-9E45-BAFF-E86CE168838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198460" y="2704080"/>
                  <a:ext cx="278640" cy="26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79F5F1DC-40CD-1B3F-8583-F8BEC625D834}"/>
              </a:ext>
            </a:extLst>
          </p:cNvPr>
          <p:cNvGrpSpPr/>
          <p:nvPr/>
        </p:nvGrpSpPr>
        <p:grpSpPr>
          <a:xfrm>
            <a:off x="8622180" y="2418600"/>
            <a:ext cx="867600" cy="591120"/>
            <a:chOff x="8622180" y="2418600"/>
            <a:chExt cx="867600" cy="59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5041EEEE-3447-C907-8D06-D68E0C3C690B}"/>
                    </a:ext>
                  </a:extLst>
                </p14:cNvPr>
                <p14:cNvContentPartPr/>
                <p14:nvPr/>
              </p14:nvContentPartPr>
              <p14:xfrm>
                <a:off x="8622180" y="2598240"/>
                <a:ext cx="150480" cy="335520"/>
              </p14:xfrm>
            </p:contentPart>
          </mc:Choice>
          <mc:Fallback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5041EEEE-3447-C907-8D06-D68E0C3C690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613540" y="2589600"/>
                  <a:ext cx="16812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3EECBB84-061E-2729-AF1A-71119E4AD463}"/>
                    </a:ext>
                  </a:extLst>
                </p14:cNvPr>
                <p14:cNvContentPartPr/>
                <p14:nvPr/>
              </p14:nvContentPartPr>
              <p14:xfrm>
                <a:off x="8793180" y="2744760"/>
                <a:ext cx="93240" cy="142560"/>
              </p14:xfrm>
            </p:contentPart>
          </mc:Choice>
          <mc:Fallback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3EECBB84-061E-2729-AF1A-71119E4AD46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784180" y="2735760"/>
                  <a:ext cx="1108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20A47E51-842E-CE9B-D348-36BB81141483}"/>
                    </a:ext>
                  </a:extLst>
                </p14:cNvPr>
                <p14:cNvContentPartPr/>
                <p14:nvPr/>
              </p14:nvContentPartPr>
              <p14:xfrm>
                <a:off x="9008820" y="2418600"/>
                <a:ext cx="292320" cy="474840"/>
              </p14:xfrm>
            </p:contentPart>
          </mc:Choice>
          <mc:Fallback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20A47E51-842E-CE9B-D348-36BB8114148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000180" y="2409600"/>
                  <a:ext cx="30996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65F51CC9-D8EB-31E8-B0B9-B3A5369B565D}"/>
                    </a:ext>
                  </a:extLst>
                </p14:cNvPr>
                <p14:cNvContentPartPr/>
                <p14:nvPr/>
              </p14:nvContentPartPr>
              <p14:xfrm>
                <a:off x="8705700" y="2988840"/>
                <a:ext cx="784080" cy="20880"/>
              </p14:xfrm>
            </p:contentPart>
          </mc:Choice>
          <mc:Fallback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65F51CC9-D8EB-31E8-B0B9-B3A5369B565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696700" y="2980200"/>
                  <a:ext cx="80172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5B6F6817-2478-E997-B685-202BC4B68655}"/>
              </a:ext>
            </a:extLst>
          </p:cNvPr>
          <p:cNvGrpSpPr/>
          <p:nvPr/>
        </p:nvGrpSpPr>
        <p:grpSpPr>
          <a:xfrm>
            <a:off x="8710020" y="3225000"/>
            <a:ext cx="1407240" cy="327240"/>
            <a:chOff x="8710020" y="3225000"/>
            <a:chExt cx="1407240" cy="32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5681F79D-7C20-45A5-6752-5CF7DE344BEC}"/>
                    </a:ext>
                  </a:extLst>
                </p14:cNvPr>
                <p14:cNvContentPartPr/>
                <p14:nvPr/>
              </p14:nvContentPartPr>
              <p14:xfrm>
                <a:off x="8710020" y="3390240"/>
                <a:ext cx="173160" cy="154440"/>
              </p14:xfrm>
            </p:contentPart>
          </mc:Choice>
          <mc:Fallback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5681F79D-7C20-45A5-6752-5CF7DE344BE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701380" y="3381600"/>
                  <a:ext cx="1908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71348324-3235-9359-5C2D-57DAE29D76B5}"/>
                    </a:ext>
                  </a:extLst>
                </p14:cNvPr>
                <p14:cNvContentPartPr/>
                <p14:nvPr/>
              </p14:nvContentPartPr>
              <p14:xfrm>
                <a:off x="8800020" y="3225000"/>
                <a:ext cx="9360" cy="28080"/>
              </p14:xfrm>
            </p:contentPart>
          </mc:Choice>
          <mc:Fallback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71348324-3235-9359-5C2D-57DAE29D76B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791020" y="3216000"/>
                  <a:ext cx="270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8AC88168-AF83-C0C9-225F-3433A3AC0148}"/>
                    </a:ext>
                  </a:extLst>
                </p14:cNvPr>
                <p14:cNvContentPartPr/>
                <p14:nvPr/>
              </p14:nvContentPartPr>
              <p14:xfrm>
                <a:off x="9015660" y="3485640"/>
                <a:ext cx="193320" cy="9000"/>
              </p14:xfrm>
            </p:contentPart>
          </mc:Choice>
          <mc:Fallback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8AC88168-AF83-C0C9-225F-3433A3AC014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006660" y="3476640"/>
                  <a:ext cx="2109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064475ED-C251-442C-CDC4-404980D1172B}"/>
                    </a:ext>
                  </a:extLst>
                </p14:cNvPr>
                <p14:cNvContentPartPr/>
                <p14:nvPr/>
              </p14:nvContentPartPr>
              <p14:xfrm>
                <a:off x="8970660" y="3372960"/>
                <a:ext cx="141840" cy="41040"/>
              </p14:xfrm>
            </p:contentPart>
          </mc:Choice>
          <mc:Fallback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064475ED-C251-442C-CDC4-404980D1172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962020" y="3364320"/>
                  <a:ext cx="1594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04CF0C43-3AEB-5A8C-DF9E-DA2D8E8C513A}"/>
                    </a:ext>
                  </a:extLst>
                </p14:cNvPr>
                <p14:cNvContentPartPr/>
                <p14:nvPr/>
              </p14:nvContentPartPr>
              <p14:xfrm>
                <a:off x="9390780" y="3411120"/>
                <a:ext cx="70200" cy="113400"/>
              </p14:xfrm>
            </p:contentPart>
          </mc:Choice>
          <mc:Fallback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04CF0C43-3AEB-5A8C-DF9E-DA2D8E8C513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381780" y="3402120"/>
                  <a:ext cx="878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B334B6D4-AA82-5810-FBC1-B62F0E2C6F0C}"/>
                    </a:ext>
                  </a:extLst>
                </p14:cNvPr>
                <p14:cNvContentPartPr/>
                <p14:nvPr/>
              </p14:nvContentPartPr>
              <p14:xfrm>
                <a:off x="9415260" y="3254160"/>
                <a:ext cx="11520" cy="36720"/>
              </p14:xfrm>
            </p:contentPart>
          </mc:Choice>
          <mc:Fallback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B334B6D4-AA82-5810-FBC1-B62F0E2C6F0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406620" y="3245520"/>
                  <a:ext cx="291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AC17BD59-80BF-86C2-96A2-C9CC193EF49D}"/>
                    </a:ext>
                  </a:extLst>
                </p14:cNvPr>
                <p14:cNvContentPartPr/>
                <p14:nvPr/>
              </p14:nvContentPartPr>
              <p14:xfrm>
                <a:off x="9588420" y="3437760"/>
                <a:ext cx="135000" cy="6120"/>
              </p14:xfrm>
            </p:contentPart>
          </mc:Choice>
          <mc:Fallback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AC17BD59-80BF-86C2-96A2-C9CC193EF49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579420" y="3429120"/>
                  <a:ext cx="1526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C1CCF5E1-017E-C429-A4C6-119C9BCE22F2}"/>
                    </a:ext>
                  </a:extLst>
                </p14:cNvPr>
                <p14:cNvContentPartPr/>
                <p14:nvPr/>
              </p14:nvContentPartPr>
              <p14:xfrm>
                <a:off x="9648900" y="3353160"/>
                <a:ext cx="4680" cy="161640"/>
              </p14:xfrm>
            </p:contentPart>
          </mc:Choice>
          <mc:Fallback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C1CCF5E1-017E-C429-A4C6-119C9BCE22F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640260" y="3344160"/>
                  <a:ext cx="223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2" name="Tinta 121">
                  <a:extLst>
                    <a:ext uri="{FF2B5EF4-FFF2-40B4-BE49-F238E27FC236}">
                      <a16:creationId xmlns:a16="http://schemas.microsoft.com/office/drawing/2014/main" id="{20FC5F5F-AB7D-8E5B-FDD3-6BCE4E287F6A}"/>
                    </a:ext>
                  </a:extLst>
                </p14:cNvPr>
                <p14:cNvContentPartPr/>
                <p14:nvPr/>
              </p14:nvContentPartPr>
              <p14:xfrm>
                <a:off x="9830700" y="3227520"/>
                <a:ext cx="286560" cy="324720"/>
              </p14:xfrm>
            </p:contentPart>
          </mc:Choice>
          <mc:Fallback>
            <p:pic>
              <p:nvPicPr>
                <p:cNvPr id="122" name="Tinta 121">
                  <a:extLst>
                    <a:ext uri="{FF2B5EF4-FFF2-40B4-BE49-F238E27FC236}">
                      <a16:creationId xmlns:a16="http://schemas.microsoft.com/office/drawing/2014/main" id="{20FC5F5F-AB7D-8E5B-FDD3-6BCE4E287F6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822060" y="3218520"/>
                  <a:ext cx="304200" cy="34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24" name="Tinta 123">
                <a:extLst>
                  <a:ext uri="{FF2B5EF4-FFF2-40B4-BE49-F238E27FC236}">
                    <a16:creationId xmlns:a16="http://schemas.microsoft.com/office/drawing/2014/main" id="{A333DEDA-A5C3-076B-34BA-5F1EB7ADD719}"/>
                  </a:ext>
                </a:extLst>
              </p14:cNvPr>
              <p14:cNvContentPartPr/>
              <p14:nvPr/>
            </p14:nvContentPartPr>
            <p14:xfrm>
              <a:off x="4717260" y="2499960"/>
              <a:ext cx="238320" cy="47880"/>
            </p14:xfrm>
          </p:contentPart>
        </mc:Choice>
        <mc:Fallback>
          <p:pic>
            <p:nvPicPr>
              <p:cNvPr id="124" name="Tinta 123">
                <a:extLst>
                  <a:ext uri="{FF2B5EF4-FFF2-40B4-BE49-F238E27FC236}">
                    <a16:creationId xmlns:a16="http://schemas.microsoft.com/office/drawing/2014/main" id="{A333DEDA-A5C3-076B-34BA-5F1EB7ADD719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708260" y="2490960"/>
                <a:ext cx="25596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25" name="Tinta 124">
                <a:extLst>
                  <a:ext uri="{FF2B5EF4-FFF2-40B4-BE49-F238E27FC236}">
                    <a16:creationId xmlns:a16="http://schemas.microsoft.com/office/drawing/2014/main" id="{3F7965F4-19BE-65F4-E7A5-D71510CEF723}"/>
                  </a:ext>
                </a:extLst>
              </p14:cNvPr>
              <p14:cNvContentPartPr/>
              <p14:nvPr/>
            </p14:nvContentPartPr>
            <p14:xfrm>
              <a:off x="6478020" y="2399520"/>
              <a:ext cx="215640" cy="26640"/>
            </p14:xfrm>
          </p:contentPart>
        </mc:Choice>
        <mc:Fallback>
          <p:pic>
            <p:nvPicPr>
              <p:cNvPr id="125" name="Tinta 124">
                <a:extLst>
                  <a:ext uri="{FF2B5EF4-FFF2-40B4-BE49-F238E27FC236}">
                    <a16:creationId xmlns:a16="http://schemas.microsoft.com/office/drawing/2014/main" id="{3F7965F4-19BE-65F4-E7A5-D71510CEF723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469020" y="2390520"/>
                <a:ext cx="23328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27" name="Tinta 126">
                <a:extLst>
                  <a:ext uri="{FF2B5EF4-FFF2-40B4-BE49-F238E27FC236}">
                    <a16:creationId xmlns:a16="http://schemas.microsoft.com/office/drawing/2014/main" id="{E6C94B97-80D1-2A24-8D9F-01ED32756DC2}"/>
                  </a:ext>
                </a:extLst>
              </p14:cNvPr>
              <p14:cNvContentPartPr/>
              <p14:nvPr/>
            </p14:nvContentPartPr>
            <p14:xfrm>
              <a:off x="4820580" y="2496360"/>
              <a:ext cx="9360" cy="11520"/>
            </p14:xfrm>
          </p:contentPart>
        </mc:Choice>
        <mc:Fallback>
          <p:pic>
            <p:nvPicPr>
              <p:cNvPr id="127" name="Tinta 126">
                <a:extLst>
                  <a:ext uri="{FF2B5EF4-FFF2-40B4-BE49-F238E27FC236}">
                    <a16:creationId xmlns:a16="http://schemas.microsoft.com/office/drawing/2014/main" id="{E6C94B97-80D1-2A24-8D9F-01ED32756DC2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811580" y="2487720"/>
                <a:ext cx="2700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30" name="Tinta 129">
                <a:extLst>
                  <a:ext uri="{FF2B5EF4-FFF2-40B4-BE49-F238E27FC236}">
                    <a16:creationId xmlns:a16="http://schemas.microsoft.com/office/drawing/2014/main" id="{62C3BF20-5119-61E3-1B93-58CEA1A0751C}"/>
                  </a:ext>
                </a:extLst>
              </p14:cNvPr>
              <p14:cNvContentPartPr/>
              <p14:nvPr/>
            </p14:nvContentPartPr>
            <p14:xfrm>
              <a:off x="8705700" y="3629280"/>
              <a:ext cx="1610640" cy="181440"/>
            </p14:xfrm>
          </p:contentPart>
        </mc:Choice>
        <mc:Fallback>
          <p:pic>
            <p:nvPicPr>
              <p:cNvPr id="130" name="Tinta 129">
                <a:extLst>
                  <a:ext uri="{FF2B5EF4-FFF2-40B4-BE49-F238E27FC236}">
                    <a16:creationId xmlns:a16="http://schemas.microsoft.com/office/drawing/2014/main" id="{62C3BF20-5119-61E3-1B93-58CEA1A0751C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696700" y="3620640"/>
                <a:ext cx="1628280" cy="19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Agrupar 142">
            <a:extLst>
              <a:ext uri="{FF2B5EF4-FFF2-40B4-BE49-F238E27FC236}">
                <a16:creationId xmlns:a16="http://schemas.microsoft.com/office/drawing/2014/main" id="{754BC461-AF07-70E3-B3EC-6179624B0F9E}"/>
              </a:ext>
            </a:extLst>
          </p:cNvPr>
          <p:cNvGrpSpPr/>
          <p:nvPr/>
        </p:nvGrpSpPr>
        <p:grpSpPr>
          <a:xfrm>
            <a:off x="5186700" y="695640"/>
            <a:ext cx="3045600" cy="1434240"/>
            <a:chOff x="5186700" y="695640"/>
            <a:chExt cx="3045600" cy="143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6ADE5E55-E5E2-919C-52A0-50BF9BB92FD9}"/>
                    </a:ext>
                  </a:extLst>
                </p14:cNvPr>
                <p14:cNvContentPartPr/>
                <p14:nvPr/>
              </p14:nvContentPartPr>
              <p14:xfrm>
                <a:off x="5186700" y="1859520"/>
                <a:ext cx="1729440" cy="270360"/>
              </p14:xfrm>
            </p:contentPart>
          </mc:Choice>
          <mc:Fallback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6ADE5E55-E5E2-919C-52A0-50BF9BB92FD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177700" y="1850880"/>
                  <a:ext cx="17470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C5C0827F-8480-CBCD-2CF9-799F9CB57833}"/>
                    </a:ext>
                  </a:extLst>
                </p14:cNvPr>
                <p14:cNvContentPartPr/>
                <p14:nvPr/>
              </p14:nvContentPartPr>
              <p14:xfrm>
                <a:off x="6024420" y="1386120"/>
                <a:ext cx="424800" cy="395280"/>
              </p14:xfrm>
            </p:contentPart>
          </mc:Choice>
          <mc:Fallback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C5C0827F-8480-CBCD-2CF9-799F9CB5783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015420" y="1377120"/>
                  <a:ext cx="44244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8757F04E-D3DB-0294-E5C2-5DAE81658ACE}"/>
                    </a:ext>
                  </a:extLst>
                </p14:cNvPr>
                <p14:cNvContentPartPr/>
                <p14:nvPr/>
              </p14:nvContentPartPr>
              <p14:xfrm>
                <a:off x="6438060" y="1236000"/>
                <a:ext cx="156600" cy="155520"/>
              </p14:xfrm>
            </p:contentPart>
          </mc:Choice>
          <mc:Fallback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8757F04E-D3DB-0294-E5C2-5DAE81658AC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429420" y="1227360"/>
                  <a:ext cx="1742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45F76D17-D2CB-B412-3B7F-B511571D3635}"/>
                    </a:ext>
                  </a:extLst>
                </p14:cNvPr>
                <p14:cNvContentPartPr/>
                <p14:nvPr/>
              </p14:nvContentPartPr>
              <p14:xfrm>
                <a:off x="6772140" y="1103880"/>
                <a:ext cx="117720" cy="217440"/>
              </p14:xfrm>
            </p:contentPart>
          </mc:Choice>
          <mc:Fallback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45F76D17-D2CB-B412-3B7F-B511571D363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763140" y="1094880"/>
                  <a:ext cx="1353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D9990711-B4A3-4782-DF19-A25006E33AF4}"/>
                    </a:ext>
                  </a:extLst>
                </p14:cNvPr>
                <p14:cNvContentPartPr/>
                <p14:nvPr/>
              </p14:nvContentPartPr>
              <p14:xfrm>
                <a:off x="6787980" y="1251840"/>
                <a:ext cx="92520" cy="15840"/>
              </p14:xfrm>
            </p:contentPart>
          </mc:Choice>
          <mc:Fallback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D9990711-B4A3-4782-DF19-A25006E33AF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778980" y="1242840"/>
                  <a:ext cx="1101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4B7DD02F-8250-01D8-948D-15B875B24F31}"/>
                    </a:ext>
                  </a:extLst>
                </p14:cNvPr>
                <p14:cNvContentPartPr/>
                <p14:nvPr/>
              </p14:nvContentPartPr>
              <p14:xfrm>
                <a:off x="6942780" y="695640"/>
                <a:ext cx="52200" cy="550080"/>
              </p14:xfrm>
            </p:contentPart>
          </mc:Choice>
          <mc:Fallback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4B7DD02F-8250-01D8-948D-15B875B24F3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933780" y="686640"/>
                  <a:ext cx="6984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9ECC41F6-09AC-A074-D93B-08E758ACE706}"/>
                    </a:ext>
                  </a:extLst>
                </p14:cNvPr>
                <p14:cNvContentPartPr/>
                <p14:nvPr/>
              </p14:nvContentPartPr>
              <p14:xfrm>
                <a:off x="6926940" y="1167600"/>
                <a:ext cx="126000" cy="43560"/>
              </p14:xfrm>
            </p:contentPart>
          </mc:Choice>
          <mc:Fallback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9ECC41F6-09AC-A074-D93B-08E758ACE70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918300" y="1158960"/>
                  <a:ext cx="1436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F0D9D0D3-0E80-C8B9-4724-CADD9E66C8D1}"/>
                    </a:ext>
                  </a:extLst>
                </p14:cNvPr>
                <p14:cNvContentPartPr/>
                <p14:nvPr/>
              </p14:nvContentPartPr>
              <p14:xfrm>
                <a:off x="7081740" y="1076520"/>
                <a:ext cx="72360" cy="178560"/>
              </p14:xfrm>
            </p:contentPart>
          </mc:Choice>
          <mc:Fallback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F0D9D0D3-0E80-C8B9-4724-CADD9E66C8D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072740" y="1067880"/>
                  <a:ext cx="900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47BDD2BE-B0F2-B53A-7B46-69F9C7F6AC51}"/>
                    </a:ext>
                  </a:extLst>
                </p14:cNvPr>
                <p14:cNvContentPartPr/>
                <p14:nvPr/>
              </p14:nvContentPartPr>
              <p14:xfrm>
                <a:off x="7185420" y="823080"/>
                <a:ext cx="36360" cy="100800"/>
              </p14:xfrm>
            </p:contentPart>
          </mc:Choice>
          <mc:Fallback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47BDD2BE-B0F2-B53A-7B46-69F9C7F6AC5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176420" y="814080"/>
                  <a:ext cx="54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06F37E26-2A26-D0F1-1974-228B94722D25}"/>
                    </a:ext>
                  </a:extLst>
                </p14:cNvPr>
                <p14:cNvContentPartPr/>
                <p14:nvPr/>
              </p14:nvContentPartPr>
              <p14:xfrm>
                <a:off x="7414740" y="844680"/>
                <a:ext cx="129960" cy="31572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06F37E26-2A26-D0F1-1974-228B94722D2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406100" y="836040"/>
                  <a:ext cx="1476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365F3F65-0CEA-5E3D-192D-454ECF317534}"/>
                    </a:ext>
                  </a:extLst>
                </p14:cNvPr>
                <p14:cNvContentPartPr/>
                <p14:nvPr/>
              </p14:nvContentPartPr>
              <p14:xfrm>
                <a:off x="7542540" y="1128720"/>
                <a:ext cx="2520" cy="11520"/>
              </p14:xfrm>
            </p:contentPart>
          </mc:Choice>
          <mc:Fallback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365F3F65-0CEA-5E3D-192D-454ECF31753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533540" y="1119720"/>
                  <a:ext cx="201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68BC58EF-8671-9B70-96C8-F5F9BF9B726E}"/>
                    </a:ext>
                  </a:extLst>
                </p14:cNvPr>
                <p14:cNvContentPartPr/>
                <p14:nvPr/>
              </p14:nvContentPartPr>
              <p14:xfrm>
                <a:off x="7639020" y="935400"/>
                <a:ext cx="78120" cy="198720"/>
              </p14:xfrm>
            </p:contentPart>
          </mc:Choice>
          <mc:Fallback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68BC58EF-8671-9B70-96C8-F5F9BF9B726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630020" y="926760"/>
                  <a:ext cx="957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B4833F62-E1D0-B228-90AD-17D44FEEB90C}"/>
                    </a:ext>
                  </a:extLst>
                </p14:cNvPr>
                <p14:cNvContentPartPr/>
                <p14:nvPr/>
              </p14:nvContentPartPr>
              <p14:xfrm>
                <a:off x="7623180" y="1052400"/>
                <a:ext cx="81360" cy="40320"/>
              </p14:xfrm>
            </p:contentPart>
          </mc:Choice>
          <mc:Fallback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B4833F62-E1D0-B228-90AD-17D44FEEB90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614540" y="1043760"/>
                  <a:ext cx="990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47162CA4-118C-D2B5-3A74-EB5E7461D906}"/>
                    </a:ext>
                  </a:extLst>
                </p14:cNvPr>
                <p14:cNvContentPartPr/>
                <p14:nvPr/>
              </p14:nvContentPartPr>
              <p14:xfrm>
                <a:off x="7782660" y="1005600"/>
                <a:ext cx="9360" cy="83520"/>
              </p14:xfrm>
            </p:contentPart>
          </mc:Choice>
          <mc:Fallback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47162CA4-118C-D2B5-3A74-EB5E7461D90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774020" y="996960"/>
                  <a:ext cx="270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94BF2DA1-1467-9027-8374-0A73B2C26616}"/>
                    </a:ext>
                  </a:extLst>
                </p14:cNvPr>
                <p14:cNvContentPartPr/>
                <p14:nvPr/>
              </p14:nvContentPartPr>
              <p14:xfrm>
                <a:off x="7844940" y="958080"/>
                <a:ext cx="80280" cy="146880"/>
              </p14:xfrm>
            </p:contentPart>
          </mc:Choice>
          <mc:Fallback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94BF2DA1-1467-9027-8374-0A73B2C2661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836300" y="949440"/>
                  <a:ext cx="979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7CB0CD77-D5BF-6F6E-6B91-EE7BEAAB9D75}"/>
                    </a:ext>
                  </a:extLst>
                </p14:cNvPr>
                <p14:cNvContentPartPr/>
                <p14:nvPr/>
              </p14:nvContentPartPr>
              <p14:xfrm>
                <a:off x="7962300" y="966360"/>
                <a:ext cx="85320" cy="147960"/>
              </p14:xfrm>
            </p:contentPart>
          </mc:Choice>
          <mc:Fallback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7CB0CD77-D5BF-6F6E-6B91-EE7BEAAB9D7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953660" y="957720"/>
                  <a:ext cx="1029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29819558-7445-5A7C-A940-0D79429BBBE3}"/>
                    </a:ext>
                  </a:extLst>
                </p14:cNvPr>
                <p14:cNvContentPartPr/>
                <p14:nvPr/>
              </p14:nvContentPartPr>
              <p14:xfrm>
                <a:off x="7962300" y="994440"/>
                <a:ext cx="112680" cy="54000"/>
              </p14:xfrm>
            </p:contentPart>
          </mc:Choice>
          <mc:Fallback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29819558-7445-5A7C-A940-0D79429BBBE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953660" y="985440"/>
                  <a:ext cx="1303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574A3A48-7DE1-1766-023D-47098761AD13}"/>
                    </a:ext>
                  </a:extLst>
                </p14:cNvPr>
                <p14:cNvContentPartPr/>
                <p14:nvPr/>
              </p14:nvContentPartPr>
              <p14:xfrm>
                <a:off x="8152020" y="784920"/>
                <a:ext cx="80280" cy="191880"/>
              </p14:xfrm>
            </p:contentPart>
          </mc:Choice>
          <mc:Fallback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574A3A48-7DE1-1766-023D-47098761AD1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143020" y="775920"/>
                  <a:ext cx="979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682C43CC-395F-CC20-426D-2FC9B279112A}"/>
                    </a:ext>
                  </a:extLst>
                </p14:cNvPr>
                <p14:cNvContentPartPr/>
                <p14:nvPr/>
              </p14:nvContentPartPr>
              <p14:xfrm>
                <a:off x="7804980" y="809040"/>
                <a:ext cx="13680" cy="9000"/>
              </p14:xfrm>
            </p:contentPart>
          </mc:Choice>
          <mc:Fallback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682C43CC-395F-CC20-426D-2FC9B279112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796340" y="800400"/>
                  <a:ext cx="31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F2C03DF8-E9A1-6DDC-731B-8A11710512ED}"/>
                    </a:ext>
                  </a:extLst>
                </p14:cNvPr>
                <p14:cNvContentPartPr/>
                <p14:nvPr/>
              </p14:nvContentPartPr>
              <p14:xfrm>
                <a:off x="6797340" y="1448760"/>
                <a:ext cx="123120" cy="145440"/>
              </p14:xfrm>
            </p:contentPart>
          </mc:Choice>
          <mc:Fallback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F2C03DF8-E9A1-6DDC-731B-8A11710512E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788700" y="1439760"/>
                  <a:ext cx="1407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AC55EE89-DE03-48C1-554B-5C82FA514FF9}"/>
                    </a:ext>
                  </a:extLst>
                </p14:cNvPr>
                <p14:cNvContentPartPr/>
                <p14:nvPr/>
              </p14:nvContentPartPr>
              <p14:xfrm>
                <a:off x="6942780" y="1390440"/>
                <a:ext cx="116640" cy="230760"/>
              </p14:xfrm>
            </p:contentPart>
          </mc:Choice>
          <mc:Fallback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AC55EE89-DE03-48C1-554B-5C82FA514FF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933780" y="1381440"/>
                  <a:ext cx="1342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3" name="Tinta 132">
                  <a:extLst>
                    <a:ext uri="{FF2B5EF4-FFF2-40B4-BE49-F238E27FC236}">
                      <a16:creationId xmlns:a16="http://schemas.microsoft.com/office/drawing/2014/main" id="{8D9BF8A7-4AB3-930C-68F1-BBF9E890AF87}"/>
                    </a:ext>
                  </a:extLst>
                </p14:cNvPr>
                <p14:cNvContentPartPr/>
                <p14:nvPr/>
              </p14:nvContentPartPr>
              <p14:xfrm>
                <a:off x="7118100" y="1495200"/>
                <a:ext cx="31680" cy="119160"/>
              </p14:xfrm>
            </p:contentPart>
          </mc:Choice>
          <mc:Fallback>
            <p:pic>
              <p:nvPicPr>
                <p:cNvPr id="133" name="Tinta 132">
                  <a:extLst>
                    <a:ext uri="{FF2B5EF4-FFF2-40B4-BE49-F238E27FC236}">
                      <a16:creationId xmlns:a16="http://schemas.microsoft.com/office/drawing/2014/main" id="{8D9BF8A7-4AB3-930C-68F1-BBF9E890AF8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109100" y="1486200"/>
                  <a:ext cx="493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DEB069F0-195F-E35E-F754-6F8F800353C1}"/>
                    </a:ext>
                  </a:extLst>
                </p14:cNvPr>
                <p14:cNvContentPartPr/>
                <p14:nvPr/>
              </p14:nvContentPartPr>
              <p14:xfrm>
                <a:off x="7198740" y="1229160"/>
                <a:ext cx="31680" cy="345960"/>
              </p14:xfrm>
            </p:contentPart>
          </mc:Choice>
          <mc:Fallback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DEB069F0-195F-E35E-F754-6F8F800353C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190100" y="1220520"/>
                  <a:ext cx="493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3227EF8C-76D9-E348-CFF4-07596E0DA2C3}"/>
                    </a:ext>
                  </a:extLst>
                </p14:cNvPr>
                <p14:cNvContentPartPr/>
                <p14:nvPr/>
              </p14:nvContentPartPr>
              <p14:xfrm>
                <a:off x="7171740" y="1502040"/>
                <a:ext cx="99000" cy="6480"/>
              </p14:xfrm>
            </p:contentPart>
          </mc:Choice>
          <mc:Fallback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3227EF8C-76D9-E348-CFF4-07596E0DA2C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163100" y="1493040"/>
                  <a:ext cx="1166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A32AE560-A508-874B-54F5-37FA58372686}"/>
                    </a:ext>
                  </a:extLst>
                </p14:cNvPr>
                <p14:cNvContentPartPr/>
                <p14:nvPr/>
              </p14:nvContentPartPr>
              <p14:xfrm>
                <a:off x="7317540" y="1380000"/>
                <a:ext cx="95040" cy="182160"/>
              </p14:xfrm>
            </p:contentPart>
          </mc:Choice>
          <mc:Fallback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A32AE560-A508-874B-54F5-37FA5837268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308540" y="1371000"/>
                  <a:ext cx="1126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7" name="Tinta 136">
                  <a:extLst>
                    <a:ext uri="{FF2B5EF4-FFF2-40B4-BE49-F238E27FC236}">
                      <a16:creationId xmlns:a16="http://schemas.microsoft.com/office/drawing/2014/main" id="{DC203DBB-0738-D200-F856-5A55D39DDB7D}"/>
                    </a:ext>
                  </a:extLst>
                </p14:cNvPr>
                <p14:cNvContentPartPr/>
                <p14:nvPr/>
              </p14:nvContentPartPr>
              <p14:xfrm>
                <a:off x="7503660" y="1363800"/>
                <a:ext cx="112680" cy="176760"/>
              </p14:xfrm>
            </p:contentPart>
          </mc:Choice>
          <mc:Fallback>
            <p:pic>
              <p:nvPicPr>
                <p:cNvPr id="137" name="Tinta 136">
                  <a:extLst>
                    <a:ext uri="{FF2B5EF4-FFF2-40B4-BE49-F238E27FC236}">
                      <a16:creationId xmlns:a16="http://schemas.microsoft.com/office/drawing/2014/main" id="{DC203DBB-0738-D200-F856-5A55D39DDB7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495020" y="1355160"/>
                  <a:ext cx="1303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8" name="Tinta 137">
                  <a:extLst>
                    <a:ext uri="{FF2B5EF4-FFF2-40B4-BE49-F238E27FC236}">
                      <a16:creationId xmlns:a16="http://schemas.microsoft.com/office/drawing/2014/main" id="{C7052BD9-E7F6-D221-1011-0E96413ECB19}"/>
                    </a:ext>
                  </a:extLst>
                </p14:cNvPr>
                <p14:cNvContentPartPr/>
                <p14:nvPr/>
              </p14:nvContentPartPr>
              <p14:xfrm>
                <a:off x="7708500" y="1396200"/>
                <a:ext cx="31680" cy="118080"/>
              </p14:xfrm>
            </p:contentPart>
          </mc:Choice>
          <mc:Fallback>
            <p:pic>
              <p:nvPicPr>
                <p:cNvPr id="138" name="Tinta 137">
                  <a:extLst>
                    <a:ext uri="{FF2B5EF4-FFF2-40B4-BE49-F238E27FC236}">
                      <a16:creationId xmlns:a16="http://schemas.microsoft.com/office/drawing/2014/main" id="{C7052BD9-E7F6-D221-1011-0E96413ECB1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699860" y="1387560"/>
                  <a:ext cx="493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9" name="Tinta 138">
                  <a:extLst>
                    <a:ext uri="{FF2B5EF4-FFF2-40B4-BE49-F238E27FC236}">
                      <a16:creationId xmlns:a16="http://schemas.microsoft.com/office/drawing/2014/main" id="{BEC13740-BC56-80BF-ACEA-C177C2C51A7A}"/>
                    </a:ext>
                  </a:extLst>
                </p14:cNvPr>
                <p14:cNvContentPartPr/>
                <p14:nvPr/>
              </p14:nvContentPartPr>
              <p14:xfrm>
                <a:off x="7789500" y="1349400"/>
                <a:ext cx="122040" cy="141480"/>
              </p14:xfrm>
            </p:contentPart>
          </mc:Choice>
          <mc:Fallback>
            <p:pic>
              <p:nvPicPr>
                <p:cNvPr id="139" name="Tinta 138">
                  <a:extLst>
                    <a:ext uri="{FF2B5EF4-FFF2-40B4-BE49-F238E27FC236}">
                      <a16:creationId xmlns:a16="http://schemas.microsoft.com/office/drawing/2014/main" id="{BEC13740-BC56-80BF-ACEA-C177C2C51A7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780500" y="1340760"/>
                  <a:ext cx="1396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0" name="Tinta 139">
                  <a:extLst>
                    <a:ext uri="{FF2B5EF4-FFF2-40B4-BE49-F238E27FC236}">
                      <a16:creationId xmlns:a16="http://schemas.microsoft.com/office/drawing/2014/main" id="{BBC3774D-E017-995B-77DE-1FE3469CD5DF}"/>
                    </a:ext>
                  </a:extLst>
                </p14:cNvPr>
                <p14:cNvContentPartPr/>
                <p14:nvPr/>
              </p14:nvContentPartPr>
              <p14:xfrm>
                <a:off x="7742340" y="1216920"/>
                <a:ext cx="360" cy="360"/>
              </p14:xfrm>
            </p:contentPart>
          </mc:Choice>
          <mc:Fallback>
            <p:pic>
              <p:nvPicPr>
                <p:cNvPr id="140" name="Tinta 139">
                  <a:extLst>
                    <a:ext uri="{FF2B5EF4-FFF2-40B4-BE49-F238E27FC236}">
                      <a16:creationId xmlns:a16="http://schemas.microsoft.com/office/drawing/2014/main" id="{BBC3774D-E017-995B-77DE-1FE3469CD5D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733340" y="12082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1" name="Tinta 140">
                  <a:extLst>
                    <a:ext uri="{FF2B5EF4-FFF2-40B4-BE49-F238E27FC236}">
                      <a16:creationId xmlns:a16="http://schemas.microsoft.com/office/drawing/2014/main" id="{743E2ABB-D847-065B-9D0F-C3AE23CC2B21}"/>
                    </a:ext>
                  </a:extLst>
                </p14:cNvPr>
                <p14:cNvContentPartPr/>
                <p14:nvPr/>
              </p14:nvContentPartPr>
              <p14:xfrm>
                <a:off x="7093260" y="1385040"/>
                <a:ext cx="360" cy="4680"/>
              </p14:xfrm>
            </p:contentPart>
          </mc:Choice>
          <mc:Fallback>
            <p:pic>
              <p:nvPicPr>
                <p:cNvPr id="141" name="Tinta 140">
                  <a:extLst>
                    <a:ext uri="{FF2B5EF4-FFF2-40B4-BE49-F238E27FC236}">
                      <a16:creationId xmlns:a16="http://schemas.microsoft.com/office/drawing/2014/main" id="{743E2ABB-D847-065B-9D0F-C3AE23CC2B2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084260" y="1376400"/>
                  <a:ext cx="18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2" name="Tinta 141">
                  <a:extLst>
                    <a:ext uri="{FF2B5EF4-FFF2-40B4-BE49-F238E27FC236}">
                      <a16:creationId xmlns:a16="http://schemas.microsoft.com/office/drawing/2014/main" id="{B8BAA51A-B091-B084-2875-24FDD40FEDD3}"/>
                    </a:ext>
                  </a:extLst>
                </p14:cNvPr>
                <p14:cNvContentPartPr/>
                <p14:nvPr/>
              </p14:nvContentPartPr>
              <p14:xfrm>
                <a:off x="7492860" y="1207560"/>
                <a:ext cx="67680" cy="92160"/>
              </p14:xfrm>
            </p:contentPart>
          </mc:Choice>
          <mc:Fallback>
            <p:pic>
              <p:nvPicPr>
                <p:cNvPr id="142" name="Tinta 141">
                  <a:extLst>
                    <a:ext uri="{FF2B5EF4-FFF2-40B4-BE49-F238E27FC236}">
                      <a16:creationId xmlns:a16="http://schemas.microsoft.com/office/drawing/2014/main" id="{B8BAA51A-B091-B084-2875-24FDD40FEDD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484220" y="1198560"/>
                  <a:ext cx="8532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44" name="Tinta 143">
                <a:extLst>
                  <a:ext uri="{FF2B5EF4-FFF2-40B4-BE49-F238E27FC236}">
                    <a16:creationId xmlns:a16="http://schemas.microsoft.com/office/drawing/2014/main" id="{97801148-6E65-D0F0-E503-86510C2D1461}"/>
                  </a:ext>
                </a:extLst>
              </p14:cNvPr>
              <p14:cNvContentPartPr/>
              <p14:nvPr/>
            </p14:nvContentPartPr>
            <p14:xfrm>
              <a:off x="8804340" y="570720"/>
              <a:ext cx="543960" cy="647640"/>
            </p14:xfrm>
          </p:contentPart>
        </mc:Choice>
        <mc:Fallback>
          <p:pic>
            <p:nvPicPr>
              <p:cNvPr id="144" name="Tinta 143">
                <a:extLst>
                  <a:ext uri="{FF2B5EF4-FFF2-40B4-BE49-F238E27FC236}">
                    <a16:creationId xmlns:a16="http://schemas.microsoft.com/office/drawing/2014/main" id="{97801148-6E65-D0F0-E503-86510C2D1461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8795700" y="561720"/>
                <a:ext cx="561600" cy="66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6B2B1DC9-4C27-6400-6DDA-36A585294FD6}"/>
              </a:ext>
            </a:extLst>
          </p:cNvPr>
          <p:cNvGrpSpPr/>
          <p:nvPr/>
        </p:nvGrpSpPr>
        <p:grpSpPr>
          <a:xfrm>
            <a:off x="5197860" y="2251200"/>
            <a:ext cx="1688040" cy="349920"/>
            <a:chOff x="5197860" y="2251200"/>
            <a:chExt cx="1688040" cy="34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6A8BA96C-3957-7869-5A1C-50126E031D8C}"/>
                    </a:ext>
                  </a:extLst>
                </p14:cNvPr>
                <p14:cNvContentPartPr/>
                <p14:nvPr/>
              </p14:nvContentPartPr>
              <p14:xfrm>
                <a:off x="6473340" y="2379720"/>
                <a:ext cx="150840" cy="35280"/>
              </p14:xfrm>
            </p:contentPart>
          </mc:Choice>
          <mc:Fallback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6A8BA96C-3957-7869-5A1C-50126E031D8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464340" y="2370720"/>
                  <a:ext cx="1684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28" name="Tinta 127">
                  <a:extLst>
                    <a:ext uri="{FF2B5EF4-FFF2-40B4-BE49-F238E27FC236}">
                      <a16:creationId xmlns:a16="http://schemas.microsoft.com/office/drawing/2014/main" id="{935B1FFA-DEF5-3EAC-037A-F035C5B51BFF}"/>
                    </a:ext>
                  </a:extLst>
                </p14:cNvPr>
                <p14:cNvContentPartPr/>
                <p14:nvPr/>
              </p14:nvContentPartPr>
              <p14:xfrm>
                <a:off x="6578820" y="2390880"/>
                <a:ext cx="16200" cy="7200"/>
              </p14:xfrm>
            </p:contentPart>
          </mc:Choice>
          <mc:Fallback>
            <p:pic>
              <p:nvPicPr>
                <p:cNvPr id="128" name="Tinta 127">
                  <a:extLst>
                    <a:ext uri="{FF2B5EF4-FFF2-40B4-BE49-F238E27FC236}">
                      <a16:creationId xmlns:a16="http://schemas.microsoft.com/office/drawing/2014/main" id="{935B1FFA-DEF5-3EAC-037A-F035C5B51BF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570180" y="2381880"/>
                  <a:ext cx="338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F01BD9A5-AB89-8FED-0881-E8774C0899B5}"/>
                    </a:ext>
                  </a:extLst>
                </p14:cNvPr>
                <p14:cNvContentPartPr/>
                <p14:nvPr/>
              </p14:nvContentPartPr>
              <p14:xfrm>
                <a:off x="5197860" y="2251200"/>
                <a:ext cx="49680" cy="302400"/>
              </p14:xfrm>
            </p:contentPart>
          </mc:Choice>
          <mc:Fallback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F01BD9A5-AB89-8FED-0881-E8774C0899B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188860" y="2242560"/>
                  <a:ext cx="673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C77499B0-F836-2A86-1B34-2E1A92471D4D}"/>
                    </a:ext>
                  </a:extLst>
                </p14:cNvPr>
                <p14:cNvContentPartPr/>
                <p14:nvPr/>
              </p14:nvContentPartPr>
              <p14:xfrm>
                <a:off x="5229180" y="2329320"/>
                <a:ext cx="1656720" cy="271800"/>
              </p14:xfrm>
            </p:contentPart>
          </mc:Choice>
          <mc:Fallback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C77499B0-F836-2A86-1B34-2E1A92471D4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220540" y="2320320"/>
                  <a:ext cx="1674360" cy="28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48" name="Tinta 147">
                <a:extLst>
                  <a:ext uri="{FF2B5EF4-FFF2-40B4-BE49-F238E27FC236}">
                    <a16:creationId xmlns:a16="http://schemas.microsoft.com/office/drawing/2014/main" id="{ADDD1A28-68FD-7F72-ADCE-D84608795186}"/>
                  </a:ext>
                </a:extLst>
              </p14:cNvPr>
              <p14:cNvContentPartPr/>
              <p14:nvPr/>
            </p14:nvContentPartPr>
            <p14:xfrm>
              <a:off x="8909820" y="1274880"/>
              <a:ext cx="287280" cy="37080"/>
            </p14:xfrm>
          </p:contentPart>
        </mc:Choice>
        <mc:Fallback>
          <p:pic>
            <p:nvPicPr>
              <p:cNvPr id="148" name="Tinta 147">
                <a:extLst>
                  <a:ext uri="{FF2B5EF4-FFF2-40B4-BE49-F238E27FC236}">
                    <a16:creationId xmlns:a16="http://schemas.microsoft.com/office/drawing/2014/main" id="{ADDD1A28-68FD-7F72-ADCE-D84608795186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8900820" y="1266240"/>
                <a:ext cx="304920" cy="5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8" name="Agrupar 157">
            <a:extLst>
              <a:ext uri="{FF2B5EF4-FFF2-40B4-BE49-F238E27FC236}">
                <a16:creationId xmlns:a16="http://schemas.microsoft.com/office/drawing/2014/main" id="{862AFAC7-3233-C9D1-F2C1-6EB77CA31133}"/>
              </a:ext>
            </a:extLst>
          </p:cNvPr>
          <p:cNvGrpSpPr/>
          <p:nvPr/>
        </p:nvGrpSpPr>
        <p:grpSpPr>
          <a:xfrm>
            <a:off x="644220" y="3513360"/>
            <a:ext cx="1812240" cy="1227600"/>
            <a:chOff x="644220" y="3513360"/>
            <a:chExt cx="1812240" cy="122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A05BB279-B042-FFAB-4F72-9425E65E322E}"/>
                    </a:ext>
                  </a:extLst>
                </p14:cNvPr>
                <p14:cNvContentPartPr/>
                <p14:nvPr/>
              </p14:nvContentPartPr>
              <p14:xfrm>
                <a:off x="644220" y="3513360"/>
                <a:ext cx="1026000" cy="1227600"/>
              </p14:xfrm>
            </p:contentPart>
          </mc:Choice>
          <mc:Fallback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A05BB279-B042-FFAB-4F72-9425E65E322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35220" y="3504360"/>
                  <a:ext cx="1043640" cy="12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57259542-4134-AA39-6E04-271B59501667}"/>
                    </a:ext>
                  </a:extLst>
                </p14:cNvPr>
                <p14:cNvContentPartPr/>
                <p14:nvPr/>
              </p14:nvContentPartPr>
              <p14:xfrm>
                <a:off x="1414260" y="4026000"/>
                <a:ext cx="309960" cy="288720"/>
              </p14:xfrm>
            </p:contentPart>
          </mc:Choice>
          <mc:Fallback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57259542-4134-AA39-6E04-271B5950166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405260" y="4017360"/>
                  <a:ext cx="3276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19D48087-541E-3349-5556-FA4B752F6AAF}"/>
                    </a:ext>
                  </a:extLst>
                </p14:cNvPr>
                <p14:cNvContentPartPr/>
                <p14:nvPr/>
              </p14:nvContentPartPr>
              <p14:xfrm>
                <a:off x="2213100" y="3674280"/>
                <a:ext cx="20520" cy="341640"/>
              </p14:xfrm>
            </p:contentPart>
          </mc:Choice>
          <mc:Fallback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19D48087-541E-3349-5556-FA4B752F6AA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204460" y="3665640"/>
                  <a:ext cx="3816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F6CADA4A-F4A7-E039-6047-36CB162E5291}"/>
                    </a:ext>
                  </a:extLst>
                </p14:cNvPr>
                <p14:cNvContentPartPr/>
                <p14:nvPr/>
              </p14:nvContentPartPr>
              <p14:xfrm>
                <a:off x="2197620" y="3589680"/>
                <a:ext cx="43200" cy="409320"/>
              </p14:xfrm>
            </p:contentPart>
          </mc:Choice>
          <mc:Fallback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F6CADA4A-F4A7-E039-6047-36CB162E529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188620" y="3580680"/>
                  <a:ext cx="6084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3509A88C-A314-DF11-B2DE-C53430CCD408}"/>
                    </a:ext>
                  </a:extLst>
                </p14:cNvPr>
                <p14:cNvContentPartPr/>
                <p14:nvPr/>
              </p14:nvContentPartPr>
              <p14:xfrm>
                <a:off x="2231100" y="3858600"/>
                <a:ext cx="66960" cy="740160"/>
              </p14:xfrm>
            </p:contentPart>
          </mc:Choice>
          <mc:Fallback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3509A88C-A314-DF11-B2DE-C53430CCD40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222100" y="3849600"/>
                  <a:ext cx="84600" cy="75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6C3E3782-63A6-92E0-AD71-86C7C6CC7AE8}"/>
                    </a:ext>
                  </a:extLst>
                </p14:cNvPr>
                <p14:cNvContentPartPr/>
                <p14:nvPr/>
              </p14:nvContentPartPr>
              <p14:xfrm>
                <a:off x="1891980" y="4187280"/>
                <a:ext cx="312120" cy="60120"/>
              </p14:xfrm>
            </p:contentPart>
          </mc:Choice>
          <mc:Fallback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6C3E3782-63A6-92E0-AD71-86C7C6CC7AE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883340" y="4178280"/>
                  <a:ext cx="3297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27A3C0EE-7CF3-FE24-6A7C-376204D93CCC}"/>
                    </a:ext>
                  </a:extLst>
                </p14:cNvPr>
                <p14:cNvContentPartPr/>
                <p14:nvPr/>
              </p14:nvContentPartPr>
              <p14:xfrm>
                <a:off x="2127780" y="3569520"/>
                <a:ext cx="247320" cy="43560"/>
              </p14:xfrm>
            </p:contentPart>
          </mc:Choice>
          <mc:Fallback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27A3C0EE-7CF3-FE24-6A7C-376204D93CC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119140" y="3560880"/>
                  <a:ext cx="2649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148DF008-5130-3ABB-B5A0-42C53F3C801B}"/>
                    </a:ext>
                  </a:extLst>
                </p14:cNvPr>
                <p14:cNvContentPartPr/>
                <p14:nvPr/>
              </p14:nvContentPartPr>
              <p14:xfrm>
                <a:off x="2210220" y="4544040"/>
                <a:ext cx="246240" cy="20160"/>
              </p14:xfrm>
            </p:contentPart>
          </mc:Choice>
          <mc:Fallback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148DF008-5130-3ABB-B5A0-42C53F3C801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201220" y="4535400"/>
                  <a:ext cx="263880" cy="3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59" name="Tinta 158">
                <a:extLst>
                  <a:ext uri="{FF2B5EF4-FFF2-40B4-BE49-F238E27FC236}">
                    <a16:creationId xmlns:a16="http://schemas.microsoft.com/office/drawing/2014/main" id="{37C635C4-3564-9473-E59C-43508E79C8CE}"/>
                  </a:ext>
                </a:extLst>
              </p14:cNvPr>
              <p14:cNvContentPartPr/>
              <p14:nvPr/>
            </p14:nvContentPartPr>
            <p14:xfrm>
              <a:off x="5729940" y="2706960"/>
              <a:ext cx="360" cy="360"/>
            </p14:xfrm>
          </p:contentPart>
        </mc:Choice>
        <mc:Fallback>
          <p:pic>
            <p:nvPicPr>
              <p:cNvPr id="159" name="Tinta 158">
                <a:extLst>
                  <a:ext uri="{FF2B5EF4-FFF2-40B4-BE49-F238E27FC236}">
                    <a16:creationId xmlns:a16="http://schemas.microsoft.com/office/drawing/2014/main" id="{37C635C4-3564-9473-E59C-43508E79C8CE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721300" y="269796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811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A8512A2B-65C0-2AE5-8A80-44471A8E22BC}"/>
                  </a:ext>
                </a:extLst>
              </p14:cNvPr>
              <p14:cNvContentPartPr/>
              <p14:nvPr/>
            </p14:nvContentPartPr>
            <p14:xfrm>
              <a:off x="748980" y="278040"/>
              <a:ext cx="629280" cy="83556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A8512A2B-65C0-2AE5-8A80-44471A8E22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9980" y="269400"/>
                <a:ext cx="646920" cy="85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Agrupar 9">
            <a:extLst>
              <a:ext uri="{FF2B5EF4-FFF2-40B4-BE49-F238E27FC236}">
                <a16:creationId xmlns:a16="http://schemas.microsoft.com/office/drawing/2014/main" id="{A2A3E1E8-92AB-1BA6-F2F5-7BBA271FCFFB}"/>
              </a:ext>
            </a:extLst>
          </p:cNvPr>
          <p:cNvGrpSpPr/>
          <p:nvPr/>
        </p:nvGrpSpPr>
        <p:grpSpPr>
          <a:xfrm>
            <a:off x="1699380" y="293160"/>
            <a:ext cx="1428480" cy="837720"/>
            <a:chOff x="1699380" y="293160"/>
            <a:chExt cx="1428480" cy="83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B3446EDC-63D4-A705-DC91-8258F638DDB7}"/>
                    </a:ext>
                  </a:extLst>
                </p14:cNvPr>
                <p14:cNvContentPartPr/>
                <p14:nvPr/>
              </p14:nvContentPartPr>
              <p14:xfrm>
                <a:off x="1699380" y="293160"/>
                <a:ext cx="332280" cy="83772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B3446EDC-63D4-A705-DC91-8258F638DDB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90380" y="284160"/>
                  <a:ext cx="349920" cy="85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9FAF33D8-C306-3EC0-F0FE-8D8DAE7AD682}"/>
                    </a:ext>
                  </a:extLst>
                </p14:cNvPr>
                <p14:cNvContentPartPr/>
                <p14:nvPr/>
              </p14:nvContentPartPr>
              <p14:xfrm>
                <a:off x="2260260" y="712920"/>
                <a:ext cx="10440" cy="39960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9FAF33D8-C306-3EC0-F0FE-8D8DAE7AD68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51620" y="704280"/>
                  <a:ext cx="2808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83C8E35A-2020-E1A8-8B60-B8CF15934567}"/>
                    </a:ext>
                  </a:extLst>
                </p14:cNvPr>
                <p14:cNvContentPartPr/>
                <p14:nvPr/>
              </p14:nvContentPartPr>
              <p14:xfrm>
                <a:off x="2509380" y="375960"/>
                <a:ext cx="298800" cy="72252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83C8E35A-2020-E1A8-8B60-B8CF1593456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00740" y="367320"/>
                  <a:ext cx="316440" cy="74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A5E9E196-6F1D-8667-0AF8-6771960A5D6E}"/>
                    </a:ext>
                  </a:extLst>
                </p14:cNvPr>
                <p14:cNvContentPartPr/>
                <p14:nvPr/>
              </p14:nvContentPartPr>
              <p14:xfrm>
                <a:off x="2876220" y="701040"/>
                <a:ext cx="251640" cy="36432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A5E9E196-6F1D-8667-0AF8-6771960A5D6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67220" y="692040"/>
                  <a:ext cx="26928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B5CF13D8-B5FD-8491-6BFA-52032B785C31}"/>
                    </a:ext>
                  </a:extLst>
                </p14:cNvPr>
                <p14:cNvContentPartPr/>
                <p14:nvPr/>
              </p14:nvContentPartPr>
              <p14:xfrm>
                <a:off x="2413260" y="444360"/>
                <a:ext cx="360" cy="36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B5CF13D8-B5FD-8491-6BFA-52032B785C3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04260" y="435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67A3FAB3-9139-8808-1F14-94A36185E1D7}"/>
                  </a:ext>
                </a:extLst>
              </p14:cNvPr>
              <p14:cNvContentPartPr/>
              <p14:nvPr/>
            </p14:nvContentPartPr>
            <p14:xfrm>
              <a:off x="741780" y="1485480"/>
              <a:ext cx="297000" cy="798480"/>
            </p14:xfrm>
          </p:contentPart>
        </mc:Choice>
        <mc:Fallback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67A3FAB3-9139-8808-1F14-94A36185E1D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3140" y="1476840"/>
                <a:ext cx="314640" cy="81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999C79F6-F040-BDED-A7EF-8EB0CEA1AF75}"/>
                  </a:ext>
                </a:extLst>
              </p14:cNvPr>
              <p14:cNvContentPartPr/>
              <p14:nvPr/>
            </p14:nvContentPartPr>
            <p14:xfrm>
              <a:off x="722700" y="2831880"/>
              <a:ext cx="336960" cy="62568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999C79F6-F040-BDED-A7EF-8EB0CEA1AF7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4060" y="2822880"/>
                <a:ext cx="354600" cy="6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64D1FE73-88F7-1BF2-A170-F7DDC549633F}"/>
                  </a:ext>
                </a:extLst>
              </p14:cNvPr>
              <p14:cNvContentPartPr/>
              <p14:nvPr/>
            </p14:nvContentPartPr>
            <p14:xfrm>
              <a:off x="774900" y="3737640"/>
              <a:ext cx="582840" cy="597960"/>
            </p14:xfrm>
          </p:contentPart>
        </mc:Choice>
        <mc:Fallback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64D1FE73-88F7-1BF2-A170-F7DDC54963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6260" y="3728640"/>
                <a:ext cx="60048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756F7D3C-46DA-3262-DEB5-958086C8D331}"/>
                  </a:ext>
                </a:extLst>
              </p14:cNvPr>
              <p14:cNvContentPartPr/>
              <p14:nvPr/>
            </p14:nvContentPartPr>
            <p14:xfrm>
              <a:off x="861300" y="4542240"/>
              <a:ext cx="296640" cy="558360"/>
            </p14:xfrm>
          </p:contentPart>
        </mc:Choice>
        <mc:Fallback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756F7D3C-46DA-3262-DEB5-958086C8D33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2300" y="4533600"/>
                <a:ext cx="314280" cy="57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6AD0329-E392-2FFF-2827-4A5D901C68AA}"/>
              </a:ext>
            </a:extLst>
          </p:cNvPr>
          <p:cNvGrpSpPr/>
          <p:nvPr/>
        </p:nvGrpSpPr>
        <p:grpSpPr>
          <a:xfrm>
            <a:off x="818460" y="5833560"/>
            <a:ext cx="2107800" cy="726480"/>
            <a:chOff x="818460" y="5833560"/>
            <a:chExt cx="2107800" cy="72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DF312A76-4B91-5823-27D8-E38CC6571E8A}"/>
                    </a:ext>
                  </a:extLst>
                </p14:cNvPr>
                <p14:cNvContentPartPr/>
                <p14:nvPr/>
              </p14:nvContentPartPr>
              <p14:xfrm>
                <a:off x="818460" y="5959560"/>
                <a:ext cx="345960" cy="60048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DF312A76-4B91-5823-27D8-E38CC6571E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9820" y="5950560"/>
                  <a:ext cx="36360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20D4672C-FB8F-9104-3FC6-FCD1549FA268}"/>
                    </a:ext>
                  </a:extLst>
                </p14:cNvPr>
                <p14:cNvContentPartPr/>
                <p14:nvPr/>
              </p14:nvContentPartPr>
              <p14:xfrm>
                <a:off x="1409220" y="6185640"/>
                <a:ext cx="365040" cy="36036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20D4672C-FB8F-9104-3FC6-FCD1549FA26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00580" y="6176640"/>
                  <a:ext cx="38268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BFDF234C-8E98-1660-F884-9C9CB0CBFF15}"/>
                    </a:ext>
                  </a:extLst>
                </p14:cNvPr>
                <p14:cNvContentPartPr/>
                <p14:nvPr/>
              </p14:nvContentPartPr>
              <p14:xfrm>
                <a:off x="1900980" y="5862720"/>
                <a:ext cx="379080" cy="61740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BFDF234C-8E98-1660-F884-9C9CB0CBFF1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92340" y="5853720"/>
                  <a:ext cx="396720" cy="63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6D7E0037-E3D3-BB8D-8432-BD0C2A861C66}"/>
                    </a:ext>
                  </a:extLst>
                </p14:cNvPr>
                <p14:cNvContentPartPr/>
                <p14:nvPr/>
              </p14:nvContentPartPr>
              <p14:xfrm>
                <a:off x="2336580" y="6241800"/>
                <a:ext cx="63360" cy="22392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6D7E0037-E3D3-BB8D-8432-BD0C2A861C6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27940" y="6232800"/>
                  <a:ext cx="810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1C67C177-5A23-6B8A-2F65-ECDB297E66A4}"/>
                    </a:ext>
                  </a:extLst>
                </p14:cNvPr>
                <p14:cNvContentPartPr/>
                <p14:nvPr/>
              </p14:nvContentPartPr>
              <p14:xfrm>
                <a:off x="2469420" y="5833560"/>
                <a:ext cx="235080" cy="64332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1C67C177-5A23-6B8A-2F65-ECDB297E66A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60420" y="5824560"/>
                  <a:ext cx="252720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0D2642AE-991F-08AB-E274-06B0539D6F43}"/>
                    </a:ext>
                  </a:extLst>
                </p14:cNvPr>
                <p14:cNvContentPartPr/>
                <p14:nvPr/>
              </p14:nvContentPartPr>
              <p14:xfrm>
                <a:off x="2713860" y="6069000"/>
                <a:ext cx="212400" cy="38628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0D2642AE-991F-08AB-E274-06B0539D6F4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05220" y="6060000"/>
                  <a:ext cx="23004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AE047745-8F87-0F9A-1B24-E75A474F5D80}"/>
                    </a:ext>
                  </a:extLst>
                </p14:cNvPr>
                <p14:cNvContentPartPr/>
                <p14:nvPr/>
              </p14:nvContentPartPr>
              <p14:xfrm>
                <a:off x="2056140" y="5842560"/>
                <a:ext cx="65520" cy="1872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AE047745-8F87-0F9A-1B24-E75A474F5D8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47140" y="5833560"/>
                  <a:ext cx="8316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9767CBE2-2EDF-8F29-CA9C-0FC8DBC4BFFA}"/>
              </a:ext>
            </a:extLst>
          </p:cNvPr>
          <p:cNvGrpSpPr/>
          <p:nvPr/>
        </p:nvGrpSpPr>
        <p:grpSpPr>
          <a:xfrm>
            <a:off x="1748340" y="4001880"/>
            <a:ext cx="476640" cy="245520"/>
            <a:chOff x="1748340" y="4001880"/>
            <a:chExt cx="476640" cy="24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352DE444-4CE7-DCF7-41F6-5B2A9768F756}"/>
                    </a:ext>
                  </a:extLst>
                </p14:cNvPr>
                <p14:cNvContentPartPr/>
                <p14:nvPr/>
              </p14:nvContentPartPr>
              <p14:xfrm>
                <a:off x="1748340" y="4076400"/>
                <a:ext cx="292680" cy="4500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352DE444-4CE7-DCF7-41F6-5B2A9768F7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39700" y="4067400"/>
                  <a:ext cx="3103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DC71D474-84A1-C4C4-37DC-42310DF7B330}"/>
                    </a:ext>
                  </a:extLst>
                </p14:cNvPr>
                <p14:cNvContentPartPr/>
                <p14:nvPr/>
              </p14:nvContentPartPr>
              <p14:xfrm>
                <a:off x="1990260" y="4001880"/>
                <a:ext cx="234720" cy="24552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DC71D474-84A1-C4C4-37DC-42310DF7B33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81620" y="3992880"/>
                  <a:ext cx="25236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4BA4C1DE-BD90-D8B5-FF23-9AE70BE56039}"/>
              </a:ext>
            </a:extLst>
          </p:cNvPr>
          <p:cNvGrpSpPr/>
          <p:nvPr/>
        </p:nvGrpSpPr>
        <p:grpSpPr>
          <a:xfrm>
            <a:off x="2602980" y="3860040"/>
            <a:ext cx="1009440" cy="483120"/>
            <a:chOff x="2602980" y="3860040"/>
            <a:chExt cx="1009440" cy="48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6FDE4C97-2D90-5B40-7934-293A736C72A5}"/>
                    </a:ext>
                  </a:extLst>
                </p14:cNvPr>
                <p14:cNvContentPartPr/>
                <p14:nvPr/>
              </p14:nvContentPartPr>
              <p14:xfrm>
                <a:off x="2602980" y="3860040"/>
                <a:ext cx="253800" cy="39816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6FDE4C97-2D90-5B40-7934-293A736C72A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94340" y="3851040"/>
                  <a:ext cx="2714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D6A0F1ED-89ED-BF49-A153-79E4F625CD21}"/>
                    </a:ext>
                  </a:extLst>
                </p14:cNvPr>
                <p14:cNvContentPartPr/>
                <p14:nvPr/>
              </p14:nvContentPartPr>
              <p14:xfrm>
                <a:off x="2624220" y="4116000"/>
                <a:ext cx="141840" cy="2880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D6A0F1ED-89ED-BF49-A153-79E4F625CD2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15220" y="4107360"/>
                  <a:ext cx="1594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1CE5EF3D-0059-E4FC-474D-6AB48F6C6337}"/>
                    </a:ext>
                  </a:extLst>
                </p14:cNvPr>
                <p14:cNvContentPartPr/>
                <p14:nvPr/>
              </p14:nvContentPartPr>
              <p14:xfrm>
                <a:off x="2839860" y="4068840"/>
                <a:ext cx="350640" cy="13644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1CE5EF3D-0059-E4FC-474D-6AB48F6C633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30860" y="4060200"/>
                  <a:ext cx="3682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DA77895D-B4C3-AC42-C2C8-71C1F738868C}"/>
                    </a:ext>
                  </a:extLst>
                </p14:cNvPr>
                <p14:cNvContentPartPr/>
                <p14:nvPr/>
              </p14:nvContentPartPr>
              <p14:xfrm>
                <a:off x="3203460" y="4001520"/>
                <a:ext cx="408960" cy="16704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DA77895D-B4C3-AC42-C2C8-71C1F738868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94820" y="3992880"/>
                  <a:ext cx="4266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07D232D1-D810-8AE1-6C7E-BF7CDC63EC60}"/>
                    </a:ext>
                  </a:extLst>
                </p14:cNvPr>
                <p14:cNvContentPartPr/>
                <p14:nvPr/>
              </p14:nvContentPartPr>
              <p14:xfrm>
                <a:off x="3268980" y="4199160"/>
                <a:ext cx="191520" cy="14400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07D232D1-D810-8AE1-6C7E-BF7CDC63EC6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59980" y="4190520"/>
                  <a:ext cx="20916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68DB1299-120B-73C3-9E8A-DD5EE5E40443}"/>
              </a:ext>
            </a:extLst>
          </p:cNvPr>
          <p:cNvGrpSpPr/>
          <p:nvPr/>
        </p:nvGrpSpPr>
        <p:grpSpPr>
          <a:xfrm>
            <a:off x="3910860" y="368040"/>
            <a:ext cx="3000240" cy="948960"/>
            <a:chOff x="3910860" y="368040"/>
            <a:chExt cx="3000240" cy="94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104D245D-8B8F-CB81-580D-C8C2D6A6FA46}"/>
                    </a:ext>
                  </a:extLst>
                </p14:cNvPr>
                <p14:cNvContentPartPr/>
                <p14:nvPr/>
              </p14:nvContentPartPr>
              <p14:xfrm>
                <a:off x="3910860" y="951960"/>
                <a:ext cx="263160" cy="1944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104D245D-8B8F-CB81-580D-C8C2D6A6FA4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02220" y="943320"/>
                  <a:ext cx="2808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DAEE1E1A-E820-978E-A5A0-75CA0C6F4378}"/>
                    </a:ext>
                  </a:extLst>
                </p14:cNvPr>
                <p14:cNvContentPartPr/>
                <p14:nvPr/>
              </p14:nvContentPartPr>
              <p14:xfrm>
                <a:off x="4173660" y="828840"/>
                <a:ext cx="203400" cy="20988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DAEE1E1A-E820-978E-A5A0-75CA0C6F437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65020" y="820200"/>
                  <a:ext cx="2210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B3DA2446-7F97-8FEC-E97F-CB3232B3D231}"/>
                    </a:ext>
                  </a:extLst>
                </p14:cNvPr>
                <p14:cNvContentPartPr/>
                <p14:nvPr/>
              </p14:nvContentPartPr>
              <p14:xfrm>
                <a:off x="4764420" y="856560"/>
                <a:ext cx="521640" cy="18108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B3DA2446-7F97-8FEC-E97F-CB3232B3D23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55420" y="847920"/>
                  <a:ext cx="5392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481DB87F-A348-4C1B-12FB-C6D5CB93D30A}"/>
                    </a:ext>
                  </a:extLst>
                </p14:cNvPr>
                <p14:cNvContentPartPr/>
                <p14:nvPr/>
              </p14:nvContentPartPr>
              <p14:xfrm>
                <a:off x="5330340" y="806520"/>
                <a:ext cx="194040" cy="35784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481DB87F-A348-4C1B-12FB-C6D5CB93D30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21340" y="797520"/>
                  <a:ext cx="21168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2FA0C8B4-BAD6-DD28-BF63-762CA15BA22A}"/>
                    </a:ext>
                  </a:extLst>
                </p14:cNvPr>
                <p14:cNvContentPartPr/>
                <p14:nvPr/>
              </p14:nvContentPartPr>
              <p14:xfrm>
                <a:off x="5518980" y="824160"/>
                <a:ext cx="781560" cy="17784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2FA0C8B4-BAD6-DD28-BF63-762CA15BA22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09980" y="815520"/>
                  <a:ext cx="7992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827C5DC5-F5C9-C218-F3B8-501B091F711C}"/>
                    </a:ext>
                  </a:extLst>
                </p14:cNvPr>
                <p14:cNvContentPartPr/>
                <p14:nvPr/>
              </p14:nvContentPartPr>
              <p14:xfrm>
                <a:off x="6361020" y="368040"/>
                <a:ext cx="43200" cy="57708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827C5DC5-F5C9-C218-F3B8-501B091F711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52380" y="359400"/>
                  <a:ext cx="6084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008BE8DE-FA5D-8395-FCA6-9E5D623EB79B}"/>
                    </a:ext>
                  </a:extLst>
                </p14:cNvPr>
                <p14:cNvContentPartPr/>
                <p14:nvPr/>
              </p14:nvContentPartPr>
              <p14:xfrm>
                <a:off x="6291540" y="768720"/>
                <a:ext cx="319320" cy="17100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008BE8DE-FA5D-8395-FCA6-9E5D623EB79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82540" y="760080"/>
                  <a:ext cx="3369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6FB43A9A-8EE6-0EF7-D8F8-F35C5315A114}"/>
                    </a:ext>
                  </a:extLst>
                </p14:cNvPr>
                <p14:cNvContentPartPr/>
                <p14:nvPr/>
              </p14:nvContentPartPr>
              <p14:xfrm>
                <a:off x="4953060" y="1081560"/>
                <a:ext cx="1958040" cy="23544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6FB43A9A-8EE6-0EF7-D8F8-F35C5315A11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944060" y="1072560"/>
                  <a:ext cx="1975680" cy="25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8857EE6-C751-94E4-4D2E-FEA10231BE51}"/>
              </a:ext>
            </a:extLst>
          </p:cNvPr>
          <p:cNvGrpSpPr/>
          <p:nvPr/>
        </p:nvGrpSpPr>
        <p:grpSpPr>
          <a:xfrm>
            <a:off x="8673300" y="529320"/>
            <a:ext cx="1412640" cy="789840"/>
            <a:chOff x="8673300" y="529320"/>
            <a:chExt cx="1412640" cy="78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08D75295-46A8-A1D4-EAC0-D200CF010A04}"/>
                    </a:ext>
                  </a:extLst>
                </p14:cNvPr>
                <p14:cNvContentPartPr/>
                <p14:nvPr/>
              </p14:nvContentPartPr>
              <p14:xfrm>
                <a:off x="9035100" y="529320"/>
                <a:ext cx="115560" cy="76680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08D75295-46A8-A1D4-EAC0-D200CF010A0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026460" y="520320"/>
                  <a:ext cx="133200" cy="78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98C586C8-3078-24EE-159B-84DC92589817}"/>
                    </a:ext>
                  </a:extLst>
                </p14:cNvPr>
                <p14:cNvContentPartPr/>
                <p14:nvPr/>
              </p14:nvContentPartPr>
              <p14:xfrm>
                <a:off x="8673300" y="733800"/>
                <a:ext cx="720000" cy="15120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98C586C8-3078-24EE-159B-84DC9258981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64300" y="724800"/>
                  <a:ext cx="7376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B32F0FA2-7314-E70C-4C37-B5D765372283}"/>
                    </a:ext>
                  </a:extLst>
                </p14:cNvPr>
                <p14:cNvContentPartPr/>
                <p14:nvPr/>
              </p14:nvContentPartPr>
              <p14:xfrm>
                <a:off x="9278460" y="911640"/>
                <a:ext cx="276480" cy="40752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B32F0FA2-7314-E70C-4C37-B5D76537228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69460" y="902640"/>
                  <a:ext cx="29412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7015CB97-5110-759E-EC2D-064F8A0E2C00}"/>
                    </a:ext>
                  </a:extLst>
                </p14:cNvPr>
                <p14:cNvContentPartPr/>
                <p14:nvPr/>
              </p14:nvContentPartPr>
              <p14:xfrm>
                <a:off x="9540540" y="941520"/>
                <a:ext cx="234360" cy="30024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7015CB97-5110-759E-EC2D-064F8A0E2C0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531900" y="932880"/>
                  <a:ext cx="2520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72773280-C28F-4AD8-DD90-9920AE4F5F5C}"/>
                    </a:ext>
                  </a:extLst>
                </p14:cNvPr>
                <p14:cNvContentPartPr/>
                <p14:nvPr/>
              </p14:nvContentPartPr>
              <p14:xfrm>
                <a:off x="9858420" y="861960"/>
                <a:ext cx="227520" cy="35604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72773280-C28F-4AD8-DD90-9920AE4F5F5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49780" y="853320"/>
                  <a:ext cx="245160" cy="37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67C378F7-6D3A-2176-F73D-A5EB516D63E8}"/>
              </a:ext>
            </a:extLst>
          </p:cNvPr>
          <p:cNvGrpSpPr/>
          <p:nvPr/>
        </p:nvGrpSpPr>
        <p:grpSpPr>
          <a:xfrm>
            <a:off x="1584540" y="2323920"/>
            <a:ext cx="608760" cy="234720"/>
            <a:chOff x="1584540" y="2323920"/>
            <a:chExt cx="608760" cy="23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9BA88E9F-5CE0-2775-2777-B14587CA4C1A}"/>
                    </a:ext>
                  </a:extLst>
                </p14:cNvPr>
                <p14:cNvContentPartPr/>
                <p14:nvPr/>
              </p14:nvContentPartPr>
              <p14:xfrm>
                <a:off x="1759500" y="2481600"/>
                <a:ext cx="433800" cy="6120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9BA88E9F-5CE0-2775-2777-B14587CA4C1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50500" y="2472960"/>
                  <a:ext cx="4514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ACCE8ED8-975D-9B7D-9067-83D0A2B10BFB}"/>
                    </a:ext>
                  </a:extLst>
                </p14:cNvPr>
                <p14:cNvContentPartPr/>
                <p14:nvPr/>
              </p14:nvContentPartPr>
              <p14:xfrm>
                <a:off x="1584540" y="2323920"/>
                <a:ext cx="385920" cy="234720"/>
              </p14:xfrm>
            </p:contentPart>
          </mc:Choice>
          <mc:Fallback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ACCE8ED8-975D-9B7D-9067-83D0A2B10BF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575900" y="2315280"/>
                  <a:ext cx="403560" cy="25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4" name="Tinta 53">
                <a:extLst>
                  <a:ext uri="{FF2B5EF4-FFF2-40B4-BE49-F238E27FC236}">
                    <a16:creationId xmlns:a16="http://schemas.microsoft.com/office/drawing/2014/main" id="{8FB12858-12CA-63C1-2A85-FDC1DD072D56}"/>
                  </a:ext>
                </a:extLst>
              </p14:cNvPr>
              <p14:cNvContentPartPr/>
              <p14:nvPr/>
            </p14:nvContentPartPr>
            <p14:xfrm>
              <a:off x="1518660" y="5307600"/>
              <a:ext cx="611280" cy="301320"/>
            </p14:xfrm>
          </p:contentPart>
        </mc:Choice>
        <mc:Fallback>
          <p:pic>
            <p:nvPicPr>
              <p:cNvPr id="54" name="Tinta 53">
                <a:extLst>
                  <a:ext uri="{FF2B5EF4-FFF2-40B4-BE49-F238E27FC236}">
                    <a16:creationId xmlns:a16="http://schemas.microsoft.com/office/drawing/2014/main" id="{8FB12858-12CA-63C1-2A85-FDC1DD072D5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510020" y="5298600"/>
                <a:ext cx="628920" cy="31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03923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LUIZ HOLUBOSKI JUNIOR</dc:creator>
  <cp:lastModifiedBy>Pedro Luiz Holuboski Junior</cp:lastModifiedBy>
  <cp:revision>2</cp:revision>
  <dcterms:created xsi:type="dcterms:W3CDTF">2023-02-26T16:45:17Z</dcterms:created>
  <dcterms:modified xsi:type="dcterms:W3CDTF">2023-02-26T21:05:15Z</dcterms:modified>
</cp:coreProperties>
</file>