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7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49:32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11205,'0'0'5899,"24"-1"-4066,158-18 701,-92 11-1663,1 5 0,0 3 0,103 14 0,-647-24 733,336 11-1428,116-1-269,1 1 0,0-1-1,0 1 1,-1 0 0,1-1 0,0 1 0,0 0-1,0-1 1,0 1 0,0 0 0,0-1 0,0 1 0,0 0-1,0-1 1,0 1 0,0 0 0,0-1 0,1 1-1,-1 0 1,0-1 0,0 1 0,1-1 0,-1 1-1,0 0 1,1-1 0,-1 1 0,1 0 0,20 4-3669,4-2-2003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0:39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1 7427,'0'0'15690,"-30"1"-14599,12-1-943,3-1-39,-1 1 0,1 0 0,-1 2 0,1-1-1,-1 2 1,1 0 0,0 1 0,0 1 0,0 0 0,1 1 0,0 0 0,-19 12 0,-2 6 187,2 1 0,0 1 0,-39 43 0,63-60-285,0 1-1,1 0 1,0 1 0,1 0-1,0 0 1,0 0 0,1 1 0,1 0-1,0 0 1,1 1 0,0-1-1,1 1 1,1 0 0,-1 0-1,1 13 1,2-23-35,0 0 0,0-1 1,0 1-1,0 0 0,1-1 0,-1 1 0,1 0 0,0-1 1,0 1-1,0 0 0,0-1 0,0 0 0,0 1 0,1-1 1,-1 0-1,1 1 0,0-1 0,-1 0 0,1 0 1,0 0-1,0 0 0,0-1 0,1 1 0,-1-1 0,0 1 1,1-1-1,-1 0 0,1 0 0,-1 0 0,4 1 0,6 1-271,1-1-1,0 0 1,0-1-1,1 0 0,15-2 1,-6 0-221,0 2-200,-11 0-242,1-1 1,-1-1-1,0 0 0,0 0 1,1-1-1,17-5 1,3-9-5366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7:00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129 106 3858,'0'0'15135,"-13"-21"-13129,-42-63-149,78 112 4663,16 16-4611,73 90-2105,-64-67 302,-25-33-151,1 0 1,2-2-1,34 33 1,-63-74-1958,-11-14 1600,-32-29-228,-1 2 0,-3 3-1,-88-66 1,132 107 636,0 1 0,-1 1 0,0-1 1,1 1-1,-2 0 0,1 1 0,0 0 0,-1 0 0,1 0 1,-1 1-1,0 0 0,-14-1 0,22 3-31,-1 1 0,0-1 1,1 0-1,-1 1 0,0-1 0,1 0 0,-1 1 1,1-1-1,-1 1 0,1-1 0,-1 1 0,1 0 1,-1-1-1,1 1 0,0-1 0,-1 1 1,1 0-1,0-1 0,-1 1 0,1 0 0,0-1 1,0 1-1,0 0 0,0-1 0,-1 1 0,1 0 1,0-1-1,0 1 0,0 0 0,1 0 0,-1-1 1,0 1-1,0 0 0,0 0 0,5 24-1580,11-5-2928,4-6-3556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7:00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13510,'0'0'13081,"32"-20"-12051,108-63-409,-117 71-468,1 1 0,0 0-1,0 2 1,1 1-1,48-9 1,-27 12 90,84 0-1,-117 6-227,1 0 1,-1 0-1,1 1 1,-1 1-1,0 1 0,0-1 1,0 2-1,-1 0 1,0 0-1,1 2 1,-2-1-1,1 1 0,-1 1 1,0 0-1,-1 0 1,0 1-1,0 1 1,-1 0-1,0 0 0,-1 1 1,0 0-1,11 20 1,-9-12 9,0 0-1,-1 1 1,-2 1 0,0 0 0,-1-1-1,-1 2 1,-1-1 0,-1 1 0,0-1-1,-2 1 1,-1 0 0,0 0 0,-6 33 0,4-47-19,0 0 0,0 0 0,-1 0 0,0 0 0,0 0 0,-1 0 0,0-1 0,0 1 0,-1-1 0,0 0 0,0-1 1,-10 11-1,5-8 4,0-1 0,-1 0 1,1-1-1,-1 0 1,-1-1-1,1 0 0,-20 6 1,1-2-452,-1-2 0,0-2 0,-1 0 0,1-2 0,-57-1 0,75-2-432,-20-3-554,33 2 1153,-1 0 1,0-1-1,0 1 1,0 0-1,0-1 1,0 1-1,0-1 1,0 1 0,1-1-1,-1 1 1,0-1-1,0 0 1,1 1-1,-1-1 1,0 0-1,1 0 1,-1 1 0,1-1-1,-1 0 1,1 0-1,-1 0 1,1 0-1,0 0 1,-1 0-1,1 0 1,0 0 0,0-1-1,-1-20-12220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7:01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14006,'0'0'13161,"16"30"-12195,-9-16-864,118 215 1052,66 62-561,-152-239-655,-39-52 49,0 0 0,0 0 0,0 0 0,0-1 0,0 1 0,0 0 0,0 0 0,0 0-1,0 0 1,0 0 0,0 0 0,0 0 0,0 0 0,0 0 0,0 0 0,0-1 0,0 1 0,0 0-1,1 0 1,-1 0 0,0 0 0,0 0 0,0 0 0,0 0 0,0 0 0,0 0 0,0 0 0,0 0-1,0 0 1,0 0 0,0 0 0,0 0 0,1 0 0,-1 0 0,0 0 0,0 0 0,0 0 0,0 0-1,0 0 1,0 0 0,0 0 0,0 0 0,0 0 0,1 0 0,-1 0 0,0 0 0,0 0 0,0 0-1,0 0 1,0 0 0,0 0 0,0 0 0,0 0 0,0 0 0,0 0 0,0 0 0,1 0 0,-4-14-271,3 14 274,-5-18-74,-2 0 0,0 0 1,0 1-1,-2 0 1,0 1-1,-14-19 1,-8-15-50,-38-72-230,-127-205 171,182 308 539,12 18 302,8 16-196,25 37-316,2-1 0,3-1 1,65 69-1,-91-107-145,11 12 13,35 29-1,-49-48-38,-1 0 0,0 0 0,1-1 0,0 0 0,0 0 0,0-1 0,0 1-1,1-2 1,-1 1 0,1-1 0,8 1 0,-15-2 15,0-1 1,0 0-1,0 0 1,0 0-1,0 0 0,0 0 1,0 0-1,0-1 0,0 1 1,0 0-1,0 0 1,-1-1-1,1 1 0,0-1 1,0 1-1,0 0 1,0-1-1,0 0 0,-1 1 1,1-1-1,0 1 0,-1-1 1,1 0-1,0 0 1,-1 1-1,1-1 0,-1 0 1,1 0-1,-1 0 1,1 0-1,-1 0 0,0 1 1,1-1-1,-1 0 0,0-1 1,2-40-314,-2 29 299,-1-6-37,0 1 0,-1-1 1,-1 1-1,0 0 0,-1 0 1,-9-22-1,-6-5-54,-28-48 0,38 75 121,-6-10 26,1 1-1,1-2 1,-16-51 0,32 78 1032,7 9-726,15 16-30,88 98 475,51 52-490,-125-135-324,2-3-1,61 42 0,-84-65-149,1-1 0,1-1 0,28 11-1,-41-18-159,1 0-1,-1-1 1,1 0 0,-1-1-1,1 0 1,0 0-1,0 0 1,0-1-1,-1 0 1,1-1-1,0 0 1,8-2-1,-16 3 239,0 0 0,1 0-1,-1 0 1,0 0-1,1-1 1,-1 1-1,0 0 1,0 0 0,0 0-1,1-1 1,-1 1-1,0 0 1,0 0-1,1-1 1,-1 1 0,0 0-1,0 0 1,0-1-1,0 1 1,0 0 0,0-1-1,1 1 1,-1 0-1,0 0 1,0-1-1,0 1 1,0 0 0,0-1-1,0 1 1,0 0-1,0-1 1,0 1-1,0 0 1,-1-1 0,1 1-1,0 0 113,0-23-6189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7:02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49 8756,'0'0'16917,"-20"-11"-15546,6 2-1131,0 2 1,-1 0-1,-22-7 0,37 13-227,-1 1 1,0 0-1,1 0 1,-1 0-1,1 0 0,-1 0 1,1 0-1,-1 0 1,0 0-1,1 0 1,-1 0-1,1 1 0,-1-1 1,1 0-1,-1 0 1,1 1-1,-1-1 1,1 0-1,-1 0 0,1 1 1,-1-1-1,1 0 1,-1 1-1,1-1 1,0 1-1,-1-1 1,1 1-1,-1-1 0,1 1 1,0-1-1,-1 1 1,-1 25 297,14 34 143,-10-53-374,52 155 860,-11-45-687,-26-62-183,67 191-10,-81-239-85,0 0 0,0 0 0,0 0 0,1 0 0,1-1-1,-1 0 1,1 1 0,0-2 0,10 10 0,-10-11-44,-1-1 0,1 0 1,0-1-1,0 1 0,1-1 0,-1 0 1,1 0-1,-1-1 0,1 0 0,-1 0 1,1 0-1,-1 0 0,12-1 0,20 0-150,0-1-1,1-3 0,-1 0 1,0-3-1,56-16 1,-34 3 391,58-27 1,-99 38-706,0 0 1,-1-1-1,0 0 1,-1-2 0,0 0-1,-1 0 1,18-20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7:03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2114 7876,'0'0'11498,"5"4"-10100,-3-3-1275,0 1 0,0-1 0,1 0 0,-1 1 0,0-1 0,1 0 0,-1 0 0,0-1-1,1 1 1,0 0 0,-1-1 0,1 0 0,-1 1 0,1-1 0,-1 0 0,1 0 0,0-1 0,-1 1 0,1 0 0,-1-1 0,1 0-1,-1 1 1,1-1 0,-1 0 0,0 0 0,5-3 0,16-14 414,0 0 0,-2-2 0,36-40 0,10-11-113,23-10-26,159-110 0,115-46 389,-362 236-783,185-116 90,646-445-52,-551 333-428,115-91-1788,-132 133-3445,-252 179 1531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7:05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37 4482,'1'-2'21325,"9"6"-20760,5 8-138,-1 1-1,0 0 1,-1 1-1,0 1 1,-1 0-1,18 31 1,-6-11-38,8 14-16,-25-35-281,1-1 0,0 0-1,1 0 1,1-1 0,0-1 0,12 11 0,-19-20-70,2-2 4,-14-17 41,-29-28-7,12 16 18,-26-40 0,22 21 11,17 25-1,-1 0 0,-2 1 0,0 1 0,-22-23-1,37 43-71,1 0 0,-1 1-1,0-1 1,0 0 0,1 1-1,-1-1 1,0 0 0,0 1-1,0-1 1,0 1 0,0-1-1,0 1 1,0-1 0,1 1-1,-1 0 1,0 0-1,-1-1 1,0 1 0,1 1 2,1 0 1,-1 0-1,1-1 0,0 1 1,-1 0-1,1 0 1,0 0-1,0 0 0,0 0 1,0 0-1,-1 0 1,1 0-1,1-1 1,-1 1-1,0 0 0,0 0 1,0 0-1,0 0 1,1 0-1,-1 0 0,0 0 1,1-1-1,-1 1 1,1 1-1,10 28 24,2 0 0,1-1-1,1-1 1,1 0 0,1-1-1,2-1 1,31 35 0,-44-55-37,-5-4-9,1 0-1,0 0 1,-1 0-1,1 0 1,0 0-1,0 0 1,0 0-1,1-1 1,-1 1 0,0-1-1,1 0 1,-1 0-1,1 0 1,-1 0-1,1 0 1,-1 0-1,4 0 1,-5-1-15,-2-10 20,0-1-1,0 1 1,-1-1 0,0 1-1,-1 0 1,0 0-1,-1 0 1,0 0-1,-6-10 1,-7-10 11,-31-39 0,17 24-7,27 40-3,0-1 1,0 1-1,0 0 0,-1 0 1,0 1-1,0-1 1,0 1-1,-6-4 0,6 7 9,8 22-192,10 0 190,0-1 1,1-1 0,2 0 0,0-1 0,20 18 0,-3-3 0,-8-7-5,1-2-1,1-1 1,42 28 0,-47-24 11,-21-25-16,0-1-1,-1 1 1,1-1-1,0 1 1,0-1-1,0 0 0,0 1 1,1-1-1,-1 0 1,0 0-1,0 0 0,1 0 1,-1 0-1,2 1 1,-1-2 40,-4-55-100,-1-1 16,-3 1 0,-17-68 0,14 93 42,9 30 1,0 0-1,-1 0 0,1 0 1,0 0-1,0 0 0,0 0 1,-1 0-1,1 0 0,0 0 1,0 0-1,0 0 1,-1 0-1,1 1 0,0-1 1,0 0-1,0 0 0,0 0 1,-1 0-1,1 0 1,0 0-1,0 0 0,0 0 1,0 1-1,0-1 0,-1 0 1,1 0-1,0 0 0,0 0 1,0 0-1,0 1 1,0-1-1,0 0 0,0 0 1,0 0-1,0 0 0,0 1 1,-1-1-1,1 0 0,0 0 1,0 0-1,0 1 1,0-1-1,0 0 0,0 0 1,0 0-1,1 1 0,-1-1 1,0 0-1,0 0 0,0 0 1,0 0-1,0 1 1,0-1-1,0 0 0,0 0 1,0 0-1,0 0 0,1 1 1,-2 58-146,2-41 215,-15 398-460,15-416 379,-1 0-1,0 0 0,0 0 1,0 0-1,0 0 1,0 0-1,0 0 1,0 0-1,1 0 0,-1 0 1,0 0-1,0 0 1,0 0-1,0 0 0,0 0 1,0 0-1,1 0 1,-1 0-1,0 0 0,0 0 1,0 0-1,0 0 1,0 0-1,0 0 0,1 0 1,-1 0-1,3-17 61,-3 15-38,0-1 0,0 1 0,-1 0 0,1 0 0,-1 0 0,1-1 0,-1 1-1,0 0 1,0 0 0,0 0 0,0 0 0,0 0 0,0 1 0,-1-1 0,1 0 0,0 0 0,-1 1 0,0-1 0,1 1 0,-1-1-1,0 1 1,0 0 0,0 0 0,0 0 0,0 0 0,0 0 0,0 0 0,-3-1 0,-5 0 1,0-1-1,0 2 1,1-1 0,-1 1 0,-14 1 0,23 0-544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7:11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72 8180,'0'0'15159,"-7"-7"-14586,-20-19-114,27 26-440,0 1-1,0-1 0,0 0 1,0 0-1,0 0 0,0 0 1,0 0-1,0 1 0,0-1 1,0 0-1,0 0 0,0 0 1,0 0-1,0 0 0,0 0 1,0 1-1,0-1 1,0 0-1,-1 0 0,1 0 1,0 0-1,0 0 0,0 0 1,0 0-1,0 0 0,0 1 1,0-1-1,-1 0 0,1 0 1,0 0-1,0 0 0,0 0 1,0 0-1,0 0 1,0 0-1,-1 0 0,1 0 1,0 0-1,0 0 0,0 0 1,0 0-1,0 0 0,-1 0 1,1 0-1,0 0 0,0 0 1,0 0-1,0 0 0,0 0 1,-1 0-1,1 0 1,0-1-1,0 1 0,0 0 1,0 0-1,0 0 0,0 0 1,0 0-1,-1 0 0,4 12 322,3 1-47,1 0 0,1 0 1,0 0-1,12 13 0,14 23 172,-29-42-423,16 29 47,2 0 1,1-2-1,2-1 0,35 35 1,-50-62-175,-12-15-172,-10-16 129,-66-82 138,48 70-107,-36-59 0,-2-19 89,58 104 154,5 15 226,5 23-50,2-15-299,1 0-1,0-1 1,1 1 0,0-1-1,1 0 1,0-1-1,1 1 1,11 12-1,71 78-25,-72-84 25,-7-6-20,1 0 1,0 0 0,1-1-1,0-1 1,0 0 0,1-1-1,25 13 1,-36-19-16,-2-2-51,-5-26 365,26 67-219,2-1 0,2 0 1,33 37-1,-11-13-27,-47-63-59,1 0-5,-1 0 1,1 0-1,-1 0 1,1 0-1,0 0 1,-1 0-1,1 0 0,0 0 1,0-1-1,-1 1 1,1 0-1,0 0 1,0-1-1,0 1 1,0-1-1,0 1 1,0-1-1,0 1 0,0-1 1,1 1-1,-2-14-199,-1 2 228,0 0 0,-1 1 0,-1-1-1,0 1 1,0 0 0,-7-14 0,-13-47 7,16 24-26,3 0 1,1-59 0,3 106 131,-2 39 171,-15 22-248,10-40-55,1 0-1,2 1 1,-1 0 0,0 34-1,5-13-179,4-43-91,10-1-204,-14 1 472,0-1 0,0 1 0,0-1 0,0 1 0,0-1 0,0 1 0,0-1 0,0 1 0,0 0 0,0-1 0,0 1 0,0-1 0,0 1 0,0-1 0,0 1 0,0-1 0,0 1 0,-1 0 0,1-1 0,0 1 0,0-1 0,-1 1 0,1 0 0,0-1 0,0 1 0,-1 0 0,1-1 0,0 1 0,-1 0 0,1 0 0,0-1 0,-1 1 0,1 0 0,-1 0 0,1-1 0,0 1 0,-1 0 0,1 0 0,-1 0 0,-157-111 215,200 143 207,-3 1-361,2-2 1,1-2 0,1-2-1,62 29 1,-97-53-87,-7-2-7,-24-24-4,-9-1-76,-2 0-1,0 2 0,-2 2 1,0 1-1,-41-15 0,77 34 123,-7-2-2365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7:13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31 10933,'0'0'10327,"-2"-9"-9630,2 8-676,0 0 0,-1 0 0,1 0 0,0 0 0,0 0 0,0 0 0,0 0 0,0 0 0,0-1 0,0 1 0,0 0 0,0 0 1,0 0-1,1 0 0,-1 0 0,0 0 0,1 0 0,0-2 0,0 3-8,0 0 1,0 0-1,-1 0 1,1 1-1,0-1 0,-1 0 1,1 0-1,0 1 1,-1-1-1,1 0 0,-1 1 1,1-1-1,0 1 0,-1-1 1,1 0-1,-1 1 1,1 0-1,-1-1 0,1 1 1,-1-1-1,0 1 1,1 0-1,43 63 446,-30-41-311,89 154 668,23 34-485,-120-202-314,1-1 0,-1-1 0,2 1 0,10 8 1,-17-15-40,-2-10-154,-4-9 213,-1 1 0,-1 0 0,-1 1 0,0-1 0,-20-27 0,3 2-24,-120-188 102,142 223-71,2 4-7,-1 0-1,1 0 1,-1 1 0,1-1-1,-1 0 1,0 1 0,0-1-1,0 1 1,0 0 0,-1 0-1,1 0 1,-1 0 0,-3-2-1,6 16 943,1-2-927,0 0 0,0-1 0,1 0 0,1 1 0,0-1 0,0 0 0,9 16 0,39 66 240,-35-65-269,-10-16-24,46 66-52,-50-72 47,1-1 0,0 1 0,0-1 0,0 0 0,0 0 0,0 0 0,1 0 0,-1-1 0,1 0 0,0 1 0,0-1 0,0 0 0,0-1 0,0 1 0,0-1 0,1 0 0,3 1 0,-7-14-552,0 1 542,-1 1-1,0-1 1,-1 0 0,0 1 0,-1-1-1,0 1 1,-1-1 0,0 1 0,-7-14-1,2 8 15,-7-16 23,-1 2-1,-2 0 1,-30-39-1,47 68 71,1 11 411,1 1-453,0 0 1,1 1 0,0-1 0,1 0-1,0 0 1,1 0 0,0 0 0,8 13 0,54 85-4,-50-84-31,6 5-15,2-1-1,1 0 1,33 27-1,-56-53 0,33 49-9,-34-113-590,-14-266 1325,13 326-189,6 27-191,-3-17-306,-1 1 0,0 0 0,-1-1 0,0 1 0,0 0 0,-1 0 0,-1 0 0,1-1 0,-4 12 0,-2 6-6,-18 48-1,15-52-28,1 1 0,2-1 1,-5 26-1,10 23-410,27-71-122,-26-2 533,0 1 0,0-1 0,1 1-1,-1-1 1,0 1 0,0-1 0,0 1 0,0-1 0,0 1-1,0-1 1,0 1 0,0-1 0,0 1 0,0 0 0,0-1 0,-1 1-1,1-1 1,0 1 0,0-1 0,0 1 0,-1-1 0,1 1-1,0-1 1,0 1 0,-1 0 0,1-1 0,-10-4 26,0 1 0,0 1 0,0 0 0,-1 0 0,1 1 0,-1 0 0,1 0 0,-1 2 0,-11-1 0,1 0-34,-36-9 18,38 7 145,0 0 0,-33-2 1,51 5-167,1 0 0,0 0 1,0-1-1,0 1 0,0 0 1,0-1-1,0 1 0,-1 0 0,1-1 1,0 1-1,0 0 0,0-1 1,0 1-1,0 0 0,0-1 0,0 1 1,0 0-1,0-1 0,0 1 1,1 0-1,-1-1 0,0 1 1,0 0-1,0-1 0,0 1 0,0 0 1,1 0-1,-1-1 0,0 1 1,0 0-1,0-1 0,1 1 0,-1 0 1,0 0-1,1-1 0,7-2-7,0 1 1,0-1-1,0 1 0,0 0 0,0 1 0,0 0 0,13 1 0,65 2 145,-66-1-121,-6 0-14,0 1-1,0 1 0,0 0 0,0 0 0,0 1 1,-1 1-1,0 1 0,0 0 0,0 0 1,-1 1-1,15 11 0,-21-10-1133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7:15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147 338 5234,'0'0'8908,"-11"-28"-7365,-84-193 2656,54 132 2924,43 105-5896,11 19-942,1 0 0,37 63-1,-17-33-129,118 227-9,-133-263-155,-16-26 6,-1 1 0,1-1-1,0 1 1,-1 0-1,0 0 1,0 0-1,0 0 1,2 9-1,-4-12-41,0-4-64,1 1 85,-1-1 1,0 0-1,0 0 1,0 1-1,0-1 0,-1 0 1,1 0-1,-1 1 1,1-1-1,-1 0 0,0 1 1,0-1-1,0 1 1,-2-3-1,1-1 2,-18-35 47,-2 0 0,-33-47 0,-12-23 17,-40-81 1,95 175 24,6 16 136,6 4-185,1 0 0,-1 0 1,0-1-1,1 1 1,-1 0-1,1 0 0,0-1 1,0 1-1,0-1 0,2 5 1,31 58 109,61 84-1,-69-110-97,-7-9-18,3 3-25,30 37 1,-51-69 6,-1 0 0,0-1 1,1 1-1,-1 0 0,0-1 0,1 1 1,-1-1-1,1 1 0,-1-1 0,1 1 0,-1-1 1,1 1-1,-1-1 0,1 1 0,-1-1 1,1 1-1,0-1 0,-1 0 0,1 0 0,0 1 1,-1-1-1,1 0 0,0 0 0,-1 0 1,1 0-1,0 0 0,0 1 0,-1-1 0,1-1 1,0 1-1,0 0 0,0-1-1,-1 0-1,0 0 1,1 0-1,-1 0 1,0-1-1,0 1 1,0 0-1,0 0 0,0 0 1,0 0-1,0-1 1,0 1-1,0 0 1,-1 0-1,1 0 1,0 0-1,-2-2 1,-8-20 3,-1 1 0,-1 0 0,-2 0 0,0 2 0,-26-31 0,-2-4 1,-50-76 8,90 126-29,3 10 38,0 0-1,0 0 1,1 1-1,0-1 0,0 0 1,0-1-1,0 1 0,1 0 1,0-1-1,0 1 1,5 5-1,-1 0 11,241 370 8,-241-366-47,-1 0 0,-1 0 0,8 29 0,5 18-8,-16-55 18,-2-5 4,0 0-1,0 1 0,0-1 0,0 0 1,0 0-1,1 1 0,-1-1 0,1 0 0,-1 0 1,1 0-1,-1 1 0,1-1 0,-1 0 1,1 0-1,0 0 0,0 0 0,0 0 0,0 0 1,-1 0-1,1-1 0,0 1 0,0 0 1,1 0-1,-1-1 0,1 2 0,-1-2-19,13-333 154,-1 134 425,-6 225-369,-26 421-95,18-366-551,1-80 281,-1-1-87,1 1 262,0-1-1,-1 0 1,1 1-1,-1-1 0,1 1 1,-1-1-1,1 0 1,-1 0-1,1 1 1,-1-1-1,1 0 0,-1 0 1,1 1-1,-1-1 1,1 0-1,-1 0 1,1 0-1,-1 0 1,0 0-1,1 0 0,-1 0 1,1 0-1,-1 0 1,1 0-1,-1 0 1,0 0-1,0-1 0,-24-5 70,0-1 0,1-1-1,-1-2 1,2 0-1,-39-23 1,45 23 6,1 0 1,0-2-1,1 0 0,0 0 0,-19-22 1,34 31 161,8 5-59,13 8-169,0 1 0,-2 1 0,1 1 0,33 28 0,-34-24-33,2-1 0,0-2-1,40 22 1,-61-36-276,18 7 131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7:35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1 5539,'0'0'17351,"1"24"-16523,1 34-541,-3 0 0,-10 69 0,-16 36-145,-7-2 0,-7-2 0,-112 280 1,145-417-108,5-16-325,6-31-122,6-15 355,2-1 0,1 1-1,2 1 1,25-49 0,-5 8-10,27-63-97,-14 37-54,-4-2 1,43-170 0,-83 254 259,-8 28 152,-14 42 262,12-29-385,-185 384 705,31-70-298,154-316-475,5-13-27,1 1 0,0-1 0,0 1 0,0-1 0,0 1 0,0 0 0,0-1 0,1 1 0,-1 0 0,1 4-1,7-11-1573,3-7-304,1-1 0,-1 0 0,-1 0 0,11-19-1,7-22-7413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0:40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109 143 2929,'0'0'20330,"-2"29"-18503,1-5-1472,0 4-54,-2-1 1,0 1-1,-2-1 1,-1 0-1,-10 28 1,-51 164 285,64-206-485,2-4-864,8-24-275,26-41-7,44-61 0,1 1-475,-32 34 1088,28-44 267,-66 113 213,2 1-1,-1 0 1,1 1 0,1 0-1,0 1 1,1 0 0,16-10 0,-24 17 51,-1 1 1,1 0-1,0 0 1,0 1-1,0-1 1,0 1-1,0 0 1,0 0-1,0 0 1,1 0-1,-1 1 1,0 0 0,1 0-1,-1 0 1,0 0-1,0 1 1,1 0-1,-1 0 1,0 0-1,0 0 1,0 0-1,0 1 1,0 0-1,0 0 1,-1 0 0,1 0-1,0 1 1,-1-1-1,0 1 1,0 0-1,0 0 1,0 0-1,0 0 1,0 0-1,-1 1 1,1 0-1,1 5 1,12 24 174,-3 1-1,-1 1 1,-1 0 0,6 43-1,-9-40-634,1-1-1,2 0 0,31 69 1,-34-91-496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7:35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1 12630,'0'0'6024,"8"3"-5443,-5-3-498,-1 1-1,1 0 0,-1 0 0,1 1 1,-1-1-1,1 0 0,-1 1 0,0 0 1,0-1-1,0 1 0,0 0 1,0 0-1,0 0 0,0 0 0,-1 0 1,2 3-1,0 2 212,0-1 0,-1 1 0,0 0 0,0 0 0,-1 0 0,0 0 0,1 7 1,7 66 294,4-1 1,4-1-1,2 0 1,5-2 0,58 134-1,-67-186-588,-12-21-5,-1 0 1,1 1 0,-1-1-1,0 1 1,0 0 0,-1 0-1,1 0 1,1 5 0,-3-8-88,0-9 38,-2-16 168,-1 0 0,-2 0 0,0 0 0,-1 1 0,-12-28 0,6 15-101,-11-49-1,-24-256 81,47 340-74,0 0 1,0-1-1,-1 1 1,1 0 0,0-1-1,0 1 1,-1 0-1,1 0 1,0 0-1,-1-1 1,0 1-1,1 0 1,-1 0-1,1 0 1,-1 0 0,0 0-1,0 0 1,0 0-1,0 0 1,0 0-1,0 0 1,0 1-1,0-1 1,0 0-1,-1 0 1,0 1 47,0-1-1,0 1 1,1 0-1,-1 1 1,0-1-1,0 0 1,1 0-1,-1 1 1,0-1-1,1 1 1,-1-1-1,1 1 1,-1 0 0,0 0-1,1 0 1,-2 1-1,-7 5 176,-1 1 0,2 1 0,-17 17 0,-64 71 4,27-32-237,3 2 0,-73 108 1,127-166-301,1 0 1,1 0 0,-1 0-1,2 1 1,-1-1 0,1 1-1,1 0 1,0 0 0,0 0-1,0 17 1,5-10-4647,14-9-3961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8:15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48 531 11173,'0'0'11235,"-8"3"-10366,4-1-729,-19 6 275,23-8-399,-1 0 0,0 0 1,1 0-1,-1 0 0,1 0 0,-1 0 0,1-1 1,-1 1-1,1 0 0,-1 0 0,1-1 0,-1 1 1,1 0-1,-1-1 0,1 1 0,0 0 0,-1-1 0,1 1 1,-1 0-1,1-1 0,0 1 0,-1-1 0,1 1 1,0-1-1,0 1 0,0-1 0,-1 1 0,1-1 1,0 1-1,0-1 0,0 0 0,0 1 0,0-1 0,0 1 1,0-1-1,0 1 0,0-1 0,0 1 0,0-1 1,0 0-1,0 1 0,0-1 0,0 1 0,1-2 1,2-10 100,0-1 0,1 1 0,0-1 0,1 1 0,0 1 0,1-1 0,0 1 0,1 0 0,0 0 0,16-17 0,13-13-8,48-40 0,-77 74-94,147-124 53,-127 111-85,2 1 0,0 1 0,56-25 0,-78 40 4,0 0 0,1 0 0,-1 1 1,1 0-1,0 0 0,-1 1 0,1 0 0,0 0 0,0 1 0,0 0 0,0 0 0,13 3 0,-17-2 17,0 1-1,0 0 0,0-1 1,0 2-1,0-1 0,-1 0 1,1 1-1,-1-1 0,0 1 1,0 0-1,0 0 0,0 0 1,0 1-1,-1-1 0,1 1 1,-1-1-1,0 1 0,0 0 1,0 0-1,0 0 0,-1 0 1,0 0-1,1 6 0,3 13 32,-2 0 1,-1 0-1,-1 0 0,-2 34 0,0-9 16,0-26-24,-1 0 0,0 0-1,-2-1 1,-1 0 0,0 1 0,-2-2-1,-14 33 1,-10 10 68,-41 61 0,-3 6 5,35-51-11,-48 134-1,74-172-227,3 0 0,2 1 0,1 0 1,2 1-1,0 60 0,6-49-3721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8:22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5955,'0'0'8497,"13"1"-7926,-11 0-544,8 0 127,1 1 0,-1 1 0,0 0-1,0 0 1,12 6 0,-8-5-22,0 0 1,-1-1-1,28 2 1,23 5-98,-29-4-18,1 0 0,-1-3 0,66-1 0,32 3 27,-107-1 130,1 1 1,-2 2-1,28 10 0,-23-6 31,43 8 0,68-2 569,0-6 0,163-8-1,-195-3-511,896 5 226,-972-7-478,-1-1 0,34-7 0,-33 4 4,0 1 0,36 0 0,-16 5 30,-11 2 20,0-2 1,0-2-1,0-2 0,0-2 0,57-15 1,-43 8 103,0 1 0,1 3 0,101-3 0,-37 4 13,-2 1 47,82-10 30,-72-8-185,-69 11-6,2 3 0,107-5 1,-119 15-30,-9 0-21,0 1 0,1 3 0,-1 1 0,46 10 0,-38-2-268,2-3 1,75 4 0,-49-10-2881,1-3-4139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9:12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21 134 6947,'0'0'16875,"-20"4"-14821,21 0-2000,0 0 0,0-1-1,0 1 1,1 0 0,0-1 0,-1 1 0,1-1 0,1 1 0,-1-1 0,0 0-1,1 0 1,0 0 0,-1 0 0,1-1 0,0 1 0,0-1 0,1 0 0,-1 1-1,0-1 1,1-1 0,0 1 0,-1 0 0,8 1 0,1 2-65,0-1 1,1 0-1,0-1 1,-1 0-1,1-1 1,19 1-1,-26-3 9,1 0-1,-1 0 1,0-1-1,1 1 1,-1-1-1,0-1 1,1 1-1,-1-1 1,0 0-1,6-4 1,-8 4 8,-1-1 1,1 0 0,-1 0-1,1 0 1,-1-1-1,0 1 1,-1-1-1,1 1 1,-1-1-1,1 0 1,-1 0-1,0 0 1,0 0-1,-1-1 1,2-4-1,-1 3 15,0 0-1,-1 0 1,1 0-1,-1 0 0,-1 0 1,1 0-1,-1 0 1,0 0-1,0 0 0,-1 0 1,0 0-1,0 0 0,0 0 1,-3-6-1,2 8-1,1 1 0,-1-1 0,0 1 0,-1 0 1,1 0-1,-1 0 0,1 0 0,-1 0 0,0 1 0,0-1 0,0 1 0,0 0 0,-1 0 0,1 0 0,-1 0 0,1 0 0,-1 1 0,1 0 1,-1-1-1,0 1 0,0 1 0,-4-2 0,-3 0 78,0 1 0,0 0 0,0 0 0,0 1 0,0 0 0,0 1 0,0 0 0,1 1 0,-19 5 0,25-5-92,0 0-1,0 0 0,0 0 1,0 0-1,1 1 1,-1 0-1,1 0 1,-1 0-1,1 0 1,0 0-1,0 1 0,0-1 1,1 1-1,-1 0 1,1 0-1,0 0 1,0 0-1,0 0 1,1 0-1,-1 0 0,1 1 1,0-1-1,0 1 1,1-1-1,-1 8 1,0-3-14,0 0 0,1 1 0,0-1-1,0 0 1,1 1 0,0-1 0,4 13 0,-4-19-1,1 1 1,-1-1-1,1 0 0,0 1 0,0-1 0,0 0 0,1 0 0,-1 0 0,1 0 0,0-1 0,-1 1 1,1-1-1,0 1 0,1-1 0,-1 0 0,0-1 0,0 1 0,1 0 0,-1-1 0,8 2 0,2 1-31,1-2-1,0 1 0,0-2 1,0 0-1,0 0 0,0-2 1,20-2-1,-31 2 50,-1 0-1,1 0 1,-1 0 0,0 0-1,0 0 1,1-1 0,-1 1-1,0-1 1,0 1 0,0-1-1,0 0 1,-1 0 0,1 0-1,0 0 1,-1 0 0,1 0-1,-1-1 1,0 1 0,0 0-1,0-1 1,0 1 0,0-1-1,0 1 1,-1-1 0,1 1-1,-1-1 1,0 0 0,0 1-1,0-1 1,0-2 0,0 1 16,0 0 0,0 0 1,0 0-1,0 0 1,-1 0-1,0 0 0,0 0 1,0 1-1,0-1 1,0 0-1,-1 0 0,0 1 1,0-1-1,0 1 1,0 0-1,0-1 0,-1 1 1,1 0-1,-7-5 1,1 4 33,0 0 1,0 0 0,-1 1-1,1 0 1,-1 1 0,0 0 0,1 0-1,-1 1 1,0 0 0,-15 0-1,22 2-56,1-1-1,-1 1 0,1 0 1,-1-1-1,0 1 0,1 0 1,-1 0-1,1 0 0,0 0 1,-1 0-1,1 0 0,0 1 1,0-1-1,0 0 0,0 1 1,0-1-1,0 1 0,0-1 1,0 1-1,0-1 0,1 1 1,-1 0-1,1-1 0,-1 1 1,1 0-1,0-1 0,-1 1 1,1 0-1,0 0 0,0-1 1,1 4-1,1 59-86,-1-63 68,0 1-1,0-1 1,-1 1 0,1-1 0,0 1 0,0-1 0,0 0 0,1 1 0,-1-1 0,0 0 0,0 0-1,1 0 1,-1 0 0,1 0 0,-1 0 0,1-1 0,-1 1 0,1 0 0,-1-1 0,1 1 0,-1-1-1,1 1 1,0-1 0,0 0 0,1 0 0,-2 1 6,0-1-1,1 0 1,-1 0 0,0 1-1,0-1 1,1 0 0,-1 0-1,0 0 1,0 0 0,0-1-1,1 1 1,-1 0 0,0 0-1,0-1 1,1 1-1,-1-1 1,0 1 0,0-1-1,0 1 1,0-1 0,0 0-1,0 0 1,0 1 0,0-1-1,0 0 1,0 0 0,-1 0-1,1 0 1,0 0 0,0 0-1,-1 0 1,2-2 0,-1-2 26,0-1 1,-1 1-1,1 0 1,-1 0-1,0 0 1,0-1 0,-1 1-1,1 0 1,-1 0-1,-2-6 1,2 9-14,0 0 1,0 1-1,0-1 1,0 0 0,-1 0-1,1 1 1,0-1-1,-1 1 1,1-1-1,-1 1 1,0 0-1,1 0 1,-1-1 0,0 1-1,0 0 1,0 0-1,0 1 1,0-1-1,0 0 1,0 1-1,0-1 1,0 1 0,0 0-1,0 0 1,0 0-1,0 0 1,-4 0-1,6 0-35,-1 0-1,0 0 1,0 0 0,0 0-1,1 0 1,-1 0-1,0 0 1,0 0-1,1 0 1,-1 1-1,0-1 1,1 0 0,-1 1-1,0-1 1,1 0-1,-1 1 1,0-1-1,1 1 1,-1-1-1,1 1 1,-1-1 0,0 1-1,1-1 1,0 1-1,-1-1 1,1 1-1,-1 0 1,1-1 0,-1 2-1,0 26-3582,1-12-854,0 9-6122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9:15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76 7459,'0'0'16056,"-8"-16"-14832,-23-44-306,93 125 461,-3 4-1101,98 148-1,-118-161-290,56 60 0,-92-111-58,-2-5 23,-1 1-1,0 0 0,1-1 0,-1 1 1,1-1-1,-1 0 0,0 1 0,1-1 0,-1 1 1,1-1-1,0 0 0,-1 1 0,1-1 1,-1 0-1,1 0 0,-1 1 0,1-1 1,0 0-1,-1 0 0,1 0 0,0 0 0,-1 0 1,1 0-1,-1 0 0,1 0 0,0 0 1,-1 0-1,1 0 0,0 0 0,0-1 1,-2-47 1240,-5 14-1174,-1-1 0,-1 1 0,-24-58 0,-9-37 11,38 121 348,1 18-361,4 20-166,5-5 169,1 0 1,1-1-1,1 0 0,1 0 0,22 34 1,-8-12-16,-21-39 1,32 61 34,66 95 0,-190-191 916,-85-20-842,111 33-111,-68-25 1,128 40-102,20 4-2566,6 7 453,15 8-5712,-13-7-4161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49:36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1 594 10165,'0'0'12752,"3"-4"-11853,-3 3-866,0 1-1,0-1 1,1 0-1,-1 0 1,1 1-1,-1-1 1,0 0-1,1 1 1,-1-1-1,1 1 1,-1-1-1,1 1 1,-1-1 0,1 1-1,0-1 1,-1 1-1,1-1 1,0 1-1,-1-1 1,1 1-1,0 0 1,0 0-1,-1-1 1,1 1-1,0 0 1,0 0-1,1 0 1,-1 2 26,0 0 0,1 0 1,-1 1-1,0-1 0,0 0 1,0 1-1,0-1 0,-1 1 0,1-1 1,-1 1-1,1 3 0,7 53 710,-3 1 0,-2 64 0,0 1-424,2-17-237,-2-2-33,6 1 0,22 110 1,-26-197-77,0-1 0,15 35 0,-19-50-16,0-1 1,1 1-1,0-1 1,-1 1-1,1-1 1,0 0 0,1 0-1,-1 0 1,1 0-1,-1 0 1,1-1-1,0 1 1,0-1-1,0 0 1,0 0-1,0 0 1,0 0-1,1 0 1,-1-1 0,1 1-1,-1-1 1,6 1-1,-6-2 8,0 0-1,0 0 0,-1-1 1,1 1-1,0-1 0,0 0 1,-1 0-1,1 0 0,0 0 1,-1 0-1,1-1 0,-1 1 1,1-1-1,-1 0 0,0 0 1,0 1-1,0-1 0,0 0 1,2-3-1,33-50 89,-31 45-77,52-104 155,74-207-1,-80 186-133,150-347 30,42 22-106,-231 438 45,-11 17-4,0 1 0,1 0 0,0 0 0,0 0 0,0 0-1,0 0 1,0 0 0,8-5 0,-11 9-10,0 0 1,1 0-1,-1 0 0,0 0 1,1 1-1,-1-1 0,0 0 1,1 0-1,-1 0 0,0 0 1,0 0-1,1 1 0,-1-1 1,0 0-1,1 0 0,-1 1 1,0-1-1,0 0 0,0 0 1,1 1-1,-1-1 0,0 0 1,0 1-1,0-1 0,0 0 1,1 0-1,-1 1 0,0-1 1,0 0-1,0 1 0,0-1 1,0 0-1,0 1 0,0-1 1,0 1-1,0-1 0,0 0 1,0 1-1,0-1 1,0 0-1,-1 1 0,1-1 1,0 1-1,1 23-938,-1-24 904,0 23-1165,-1 60-7093,-4-35-840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49:36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662 104 5683,'0'0'15228,"-10"-17"-14009,4 6-1005,5 6-158,-1 1 0,0 0 0,0-1 0,0 1-1,0 0 1,-1 0 0,1 1 0,-1-1 0,0 1-1,0-1 1,-1 1 0,1 0 0,-1 0-1,0 0 1,1 1 0,-1-1 0,0 1 0,-1 0-1,1 0 1,0 0 0,0 1 0,-1-1 0,1 1-1,-1 0 1,-4 0 0,-25 0 265,1 2 0,-1 1-1,-33 7 1,48-5-262,0 1 0,0 1 0,0 1 1,1 0-1,0 2 0,-24 14 0,27-14-40,1 1 0,0 0 0,-25 24 0,35-30-25,0 0 0,1 0 1,-1 1-1,1 0 0,0-1 0,1 1 1,-1 1-1,1-1 0,0 0 0,0 0 1,0 1-1,1-1 0,0 1 0,0 0 0,0 10 1,1-15-1,0 1 0,0-1 0,0 1 1,1-1-1,-1 1 0,0-1 1,1 1-1,0-1 0,-1 0 0,1 1 1,0-1-1,-1 0 0,1 1 0,0-1 1,0 0-1,0 0 0,0 0 0,0 0 1,1 0-1,1 2 0,36 13-95,-18-13 73,-1 0-1,27 0 0,-46-3 30,359 1 55,-347 0-53,0 0 1,1 0-1,-1 2 1,0-1-1,-1 1 1,1 1-1,0 1 1,-1 0-1,0 0 1,0 1-1,18 12 1,-22-12 5,-1 0 0,0 0 1,0 0-1,-1 1 1,0 0-1,0 0 0,0 0 1,-1 1-1,0 0 0,-1 0 1,1 1-1,-2-1 1,1 1-1,-1-1 0,0 1 1,-1 0-1,2 14 1,-3-11 166,1 0 1,-2 0-1,0-1 1,0 1-1,-4 17 1,3-23-83,0-1 0,-1 0 1,0 1-1,0-1 0,-1 0 1,1 0-1,-1 0 0,0-1 1,0 1-1,-1-1 0,1 0 1,-1 0-1,-8 7 0,-1-1 40,-1 0-1,-1-2 0,1 1 1,-1-2-1,-1 0 0,1-1 1,-1 0-1,0-1 0,-1-1 1,-31 4-1,-1-3-72,0-3-1,-74-6 1,91 1-284,0-2 0,0-2 0,1 0 1,-1-2-1,2-2 0,0-1 0,0-1 0,1-1 0,0-2 0,-48-35 0,71 46-311,-11-9-333,12 2-2488,24 11-12850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49:38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775 49 11765,'0'0'4584,"-27"-9"-2959,-93-24-332,108 30-1150,0 1 0,-1 1 0,1 0 0,0 1 0,-1 0 0,1 1 0,0 1 0,0 0 0,-1 0 0,1 1 0,1 0 0,-1 1 0,-13 7 0,-4 4 134,1 1-1,1 2 0,-33 27 1,47-35-167,-11 9 4,0 1 1,1 1-1,2 1 1,0 1-1,1 1 1,2 0-1,0 2 0,1 0 1,2 0-1,1 2 1,1 0-1,1 1 1,2 0-1,1 0 1,1 1-1,1 0 0,2 1 1,-2 40-1,7-55-79,-2 8 3,2-1 0,5 42 0,-4-58-38,1-1-1,-1 1 1,1 0 0,0-1-1,1 0 1,0 1 0,0-1-1,0 0 1,1 0 0,0-1-1,0 1 1,0-1 0,10 10-1,-2-7-3,0 1-1,0-1 1,1-1-1,0 0 1,1-1-1,-1-1 1,1 0-1,0-1 0,0 0 1,1-1-1,17 2 1,7-1-101,0-2 0,0-2 0,40-4-1,-67 2 17,-1-1 0,1 1 0,-1-2 0,0 1 0,-1-2 0,1 1 0,-1-2 0,1 1 0,-1-1 0,-1-1 0,1 0 0,-1 0-1,-1-1 1,1 0 0,-1 0 0,-1-1 0,0 0 0,10-16 0,-7 9 71,0 0 0,-2 0 0,0 0 1,-1-1-1,-1-1 0,0 1 0,-2-1 0,1 0 0,-2 0 0,2-36 1,-5 54 42,0 0 0,0-1 0,0 1 1,0 0-1,0-1 0,0 1 1,-1 0-1,1-1 0,0 1 1,0 0-1,0 0 0,0-1 0,0 1 1,0 0-1,0-1 0,-1 1 1,1 0-1,0 0 0,0-1 1,0 1-1,-1 0 0,1 0 0,0 0 1,0-1-1,-1 1 0,1 0 1,0 0-1,-1 0 0,1 0 1,0-1-1,0 1 0,-1 0 0,1 0 1,0 0-1,-1 0 0,1 0 1,0 0-1,-1 0 0,1 0 1,0 0-1,-1 0 0,1 0 0,0 0 1,0 0-1,-1 0 0,0 1 1,-14 7 444,8-1-423,1 0-1,1 1 1,-1 0 0,1 0-1,1 0 1,-1 1 0,1-1-1,1 1 1,0 0 0,0 0-1,-2 17 1,0 3 74,1 0 0,1 47 0,3-70-123,1 1 0,0-1 0,0 0-1,0 0 1,1-1 0,0 1 0,0 0 0,0 0-1,1-1 1,-1 1 0,2-1 0,-1 0 0,0 0 0,1 0-1,0 0 1,0-1 0,1 0 0,-1 1 0,1-1-1,0-1 1,0 1 0,0-1 0,0 0 0,1 0-1,-1-1 1,1 1 0,8 1 0,9 4-59,0-2-1,0-1 1,1-1-1,-1 0 1,44-1 0,-63-3 39,33 1-326,0-1 1,43-7-1,-67 5 228,0-1 0,0-1 0,0 0 0,-1 0 0,1-2 0,-1 1 0,-1-1 0,1-1 0,16-13 0,-15 10 101,0 0 1,-1-1 0,-1-1 0,0 0 0,0-1 0,-2 0-1,1 0 1,-2-1 0,1 0 0,-2-1 0,0 1 0,-1-2-1,-1 1 1,0-1 0,-1 1 0,0-1 0,-1 0 0,-1-1-1,-1 1 1,-1-28 0,0 28 97,0-1 0,-1 0 1,-1 0-1,-4-17 0,4 29-34,1-1 1,-1 1-1,-1-1 1,1 1-1,-1 0 1,0 0-1,0 0 1,0 1-1,-1-1 1,0 1-1,0-1 0,0 1 1,0 0-1,-1 1 1,-4-4-1,-2 0 43,1 1-1,-1 1 0,0-1 0,-1 2 1,1 0-1,-1 0 0,0 1 0,0 1 1,0-1-1,0 2 0,0 0 1,0 1-1,-1 0 0,1 0 0,0 1 1,-12 3-1,8 0-84,1 0-1,-1 1 1,1 0-1,1 1 1,-1 1 0,1 0-1,0 1 1,1 1 0,0 0-1,0 0 1,-20 21 0,13-9-44,1 1 0,1 1 1,1 1-1,-15 28 0,22-34-572,2 1-1,-11 29 0,16-36-608,0 0 1,0 1-1,1-1 0,-1 25 1,3-12-7495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49:38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63 154 10741,'0'0'9036,"-5"24"-8017,0 3-734,0 3-10,0 1 0,2-1 0,1 33 0,1-33-162,3 66 61,-2-91-189,1 0 0,0 0-1,-1 0 1,2-1 0,-1 1-1,0 0 1,1-1 0,0 1 0,0-1-1,1 0 1,-1 1 0,1-1-1,0 0 1,0-1 0,5 6 0,-8-8 0,0-1 1,0 0 0,0 0-1,1 0 1,-1 0 0,0 0-1,0 0 1,0 1 0,0-1-1,0 0 1,1 0 0,-1 0-1,0 0 1,0 0 0,0 0-1,0 0 1,1 0 0,-1 0-1,0 0 1,0 0 0,0 0-1,0 0 1,1 0 0,-1 0-1,0 0 1,0 0 0,0 0-1,1 0 1,-1 0 0,0 0-1,0 0 1,0 0 0,0 0-1,0 0 1,1 0 0,-1-1-1,0 1 1,0 0 0,0 0-1,0 0 1,0 0 0,1 0-1,-1 0 1,0-1 0,0 1 0,0 0-1,0 0 1,0 0 0,0 0-1,0-1 1,0 1 0,0 0-1,0 0 1,2-13-91,-2 8 23,6-252 635,-1 14 548,-5 241-992,0 0 0,0 0-1,0 0 1,0 0 0,1 0 0,-1 0 0,0 1-1,1-1 1,0 0 0,-1 0 0,1 0-1,0 0 1,0 1 0,0-1 0,0 0-1,1 1 1,-1-1 0,0 1 0,3-3-1,-2 3-75,1 1-1,-1-1 0,0 1 1,1-1-1,-1 1 0,1 0 0,-1 0 1,0 0-1,1 0 0,-1 0 0,1 0 1,-1 1-1,0-1 0,1 1 1,-1 0-1,3 1 0,9 3-36,0 2 1,0 0-1,-1 0 1,0 1-1,-1 1 0,12 10 1,14 9-28,-13-11 24,49 34-1119,111 97-1,-178-142 1181,-1 1 1,0-1-1,0 1 0,0 0 0,-1 1 0,0-1 0,-1 1 0,1 0 1,-2 0-1,1 0 0,-1 1 0,0-1 0,-1 1 0,0 0 0,0-1 1,0 16-1,-3-20 59,1-1 0,-1 0 0,0 1 0,-1-1 0,1 0 0,-1 0 0,1 1 0,-1-1 0,0 0-1,0-1 1,0 1 0,0 0 0,-1-1 0,1 1 0,-1-1 0,0 0 0,1 1 0,-1-1 0,0-1 0,0 1 0,0 0 0,-1-1 0,-5 2 0,-13 7 312,-1-2-1,-31 7 1,40-11-240,-161 34 769,106-25-1239,0 3 0,-68 25-1,126-35-122,0 0-534,4-5-2705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49:39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508 458 6451,'0'0'10725,"-28"21"-9175,-90 69-336,107-82-941,0 0 1,0 0-1,-1-1 0,0-1 1,0 0-1,0-1 1,-1 0-1,0-1 1,0 0-1,0-1 0,0-1 1,0 0-1,-1 0 1,1-2-1,-25-1 0,16 1 56,20 0-307,-1 0-1,0-1 1,1 1-1,-1-1 0,1 1 1,-1-1-1,1 0 1,0 0-1,-1 0 0,1 0 1,0 0-1,0-1 1,-1 1-1,1-1 0,0 1 1,1-1-1,-1 0 1,0 0-1,0 0 0,1 0 1,-1 0-1,1 0 1,0 0-1,-1-1 1,1 1-1,0 0 0,0-1 1,1 1-1,-1-1 1,0 1-1,0-4 0,-1-11-12,0 1-1,0-1 0,2-31 0,1 27 35,0 1-30,1 0 0,0 1 1,2-1-1,0 1 0,1 0 1,1 0-1,1 0 0,1 1 1,0 0-1,2 0 0,0 1 1,23-30-1,-12 16 26,-6 10-40,0 0 0,2 0 0,28-26-1,-39 41 18,1 1 1,-1 0-1,1 0 0,1 1 0,-1 0 0,1 0 1,-1 0-1,1 1 0,0 1 0,1-1 0,-1 1 1,0 0-1,0 1 0,1 0 0,9 1 1,-9-1 22,0 1 0,0 1 0,0 0 0,0 0 0,-1 1 0,1 0 0,15 6 0,-21-7-15,0 1 0,0-1 1,-1 1-1,1 0 1,-1 0-1,1 0 1,-1 0-1,0 1 0,0-1 1,1 0-1,-2 1 1,1 0-1,0-1 0,-1 1 1,1 0-1,-1 0 1,0 0-1,0 0 1,0 0-1,0 0 0,0 0 1,-1 0-1,1 0 1,-1 1-1,0 5 1,0-3 40,-1-1 0,0 0 1,1 1-1,-2-1 0,1 0 0,-1 0 1,1 0-1,-1 0 0,-1 0 1,1 0-1,-1-1 0,0 1 1,0-1-1,0 1 0,-1-1 1,1 0-1,-1 0 0,0-1 1,0 1-1,0-1 0,-1 0 0,1 0 1,-7 3-1,-11 5 97,0-1 1,-1-2-1,-44 12 0,53-16-129,-139 25 234,103-22-2699,-55 15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0:40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13350,'0'0'10421,"206"-48"-10229,-131 33-192,-7-2-688,1-7-2018,-50 12-1423,-7-4-2691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9:28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68 12358,'0'0'13819,"-1"1"-13712,0 0 0,0 0-1,0 0 1,0 1 0,0-1 0,0 0-1,0 0 1,0 0 0,1 1-1,-1-1 1,0 0 0,1 1 0,-1-1-1,0 3 1,2 3-68,0 0 0,0 0 0,1 0 0,-1 0 0,2 0 0,-1 0 0,1-1 0,0 1 0,0-1 0,1 0 0,0 0 0,0 0 0,0 0 0,1-1 0,0 1 0,0-1 0,0-1 0,1 1 0,-1-1 0,1 0 0,0 0 0,1 0 0,-1-1 0,0 0 0,1 0 0,0-1 0,0 0 0,0 0 0,0 0 0,14 0 0,-19-2-56,0 1 0,0-1 1,0-1-1,1 1 1,-1 0-1,0 0 1,0-1-1,0 1 0,0-1 1,0 0-1,0 1 1,0-1-1,0 0 1,0 0-1,0-1 0,0 1 1,0 0-1,-1-1 1,1 1-1,-1 0 1,1-1-1,-1 0 0,1 1 1,-1-1-1,0 0 1,0 0-1,0 0 0,2-3 1,-1-4 22,0 0 1,-1 0 0,0 0-1,0 0 1,-1-17-1,0 18 27,0 3-6,0 0 0,0 0 0,-1 0 0,1 0 0,-1 0 0,0 0 0,-1 0 0,1 0 0,-1 0 0,0 0 0,0 1 0,-5-8 0,5 9 32,-1 0 0,0 1 0,0-1 1,1 1-1,-2-1 0,1 1 0,0 0 0,0 0 1,-1 1-1,1-1 0,-1 1 0,1 0 1,-1 0-1,1 0 0,-1 0 0,0 0 0,0 1 1,-5 0-1,1-1 109,-28 2 566,35 0-725,0-1 1,0 1 0,0-1 0,0 1-1,0 0 1,0-1 0,0 1-1,0 0 1,1 0 0,-1-1-1,0 1 1,0 0 0,1 0-1,-1 0 1,0 0 0,1 0-1,-1 0 1,1 0 0,-1 0-1,1 1 1,0-1 0,-1 0-1,1 0 1,0 0 0,0 0-1,0 2 1,-6 101 227,7-102-248,-1-1 0,1 1 0,-1-1 0,1 1-1,0 0 1,0-1 0,0 1 0,0-1 0,0 0 0,0 1-1,0-1 1,0 0 0,0 0 0,1 1 0,-1-1-1,0 0 1,1 0 0,-1-1 0,1 1 0,0 0-1,-1 0 1,1-1 0,-1 1 0,1-1 0,0 1 0,-1-1-1,1 0 1,0 0 0,0 1 0,-1-1 0,1-1-1,0 1 1,0 0 0,1-1 0,0 2-14,0-1 0,0 0 0,0 0 0,-1-1 0,1 1 0,0-1 0,0 1 0,0-1 0,-1 0 1,1 0-1,0 0 0,-1 0 0,1-1 0,-1 1 0,1-1 0,-1 1 0,0-1 0,0 0 0,0 0 0,4-4 0,-3 0-11,0-1-1,-1 0 0,0 0 1,0 0-1,-1 1 0,0-1 1,0-1-1,0 1 0,-1 0 0,0 0 1,0 0-1,-1 0 0,-1-7 1,1 11 57,0 0 1,-1 0-1,1 0 1,0 0-1,-1 1 1,0-1-1,1 0 1,-1 1-1,0-1 0,0 1 1,-1 0-1,1-1 1,0 1-1,-1 0 1,1 1-1,-1-1 1,0 0-1,0 1 1,1-1-1,-1 1 1,0 0-1,0 0 1,0 0-1,0 1 1,-1-1-1,1 1 0,0-1 1,0 1-1,0 0 1,-5 1-1,6-2 11,0 1-1,-1 0 1,1 0-1,-1 0 0,1 0 1,0 1-1,-1-1 1,1 0-1,-1 1 0,1 0 1,0 0-1,0-1 1,0 1-1,-4 3 0,5-2-25,0 0-1,-1 0 1,1 0-1,1 0 0,-1 0 1,0 1-1,0-1 1,1 0-1,-1 1 1,1-1-1,0 0 0,0 1 1,0-1-1,0 1 1,0 2-1,0 11 8,0-12-11,-1 1 1,1-1-1,1 1 0,-1-1 1,1 1-1,-1-1 1,3 7-1,-2-10-14,0 1 1,-1-1-1,1 0 1,0 1-1,0-1 0,1 0 1,-1 0-1,0 0 1,0 0-1,0 0 0,1 0 1,-1 0-1,1 0 1,-1 0-1,1 0 0,-1-1 1,1 1-1,-1-1 1,1 1-1,-1-1 0,1 0 1,0 0-1,-1 1 1,1-1-1,2-1 1,-2 2-31,1 0 1,-1-1 0,1 0 0,-1 0 0,1 0-1,-1 0 1,1 0 0,-1 0 0,1 0 0,-1-1 0,1 0-1,-1 1 1,0-1 0,1 0 0,-1 0 0,0 0 0,1 0-1,-1-1 1,0 1 0,0-1 0,0 1 0,3-4-1,-3 0 18,0 0-1,-1 0 0,1 0 0,-1 0 1,0 0-1,-1 0 0,1 0 1,-1 0-1,0-1 0,-1-5 0,2 9 34,-1 0 1,0 1-1,0-1 0,-1 0 0,1 1 0,0-1 0,-1 0 0,1 1 0,-1-1 1,1 0-1,-1 1 0,0-1 0,1 1 0,-1-1 0,0 1 0,0-1 0,0 1 1,0 0-1,-1-1 0,1 1 0,0 0 0,0 0 0,-1 0 0,1 0 0,-1 0 1,1 0-1,-1 0 0,-2 0 0,-2-1 83,-1 0 0,0 1 0,0 0 0,0 1 0,-13 0 0,19 0-87,1 0 0,-1 0 1,0 0-1,0 0 1,1 1-1,-1-1 0,0 0 1,1 0-1,-1 1 1,0-1-1,1 1 0,-1-1 1,0 1-1,1-1 1,-1 1-1,1-1 0,-1 1 1,1-1-1,-1 1 1,1 0-1,-1-1 0,1 1 1,0 0-1,-1-1 1,1 1-1,0 1 0,-6 28 47,8 32-31,-1-60-37,0 1-1,0-1 0,0 1 1,1-1-1,-1 1 0,1-1 0,-1 0 1,1 0-1,0 0 0,0 0 1,0 0-1,0 0 0,0-1 1,0 1-1,0-1 0,0 1 0,1-1 1,-1 0-1,1 0 0,-1 0 1,1 0-1,-1 0 0,1 0 0,0-1 1,-1 1-1,1-1 0,0 0 1,-1 0-1,1 0 0,5-1 1,-4 2-30,0-1 0,0 0 1,0-1-1,1 1 1,-1-1-1,0 0 0,0 0 1,0 0-1,0 0 0,0-1 1,0 1-1,0-1 1,-1 0-1,1-1 0,0 1 1,-1 0-1,0-1 1,0 0-1,5-4 0,-5 0 29,-1 0 0,1-1 0,-1 1 0,0 0 0,-1-1 0,0 1 0,0-1 0,0 1 0,-2-13 0,1 18 30,-1 1 1,0-1 0,1 1 0,-1-1-1,0 1 1,0 0 0,0-1-1,0 1 1,0 0 0,0 0-1,0 0 1,-1 0 0,1 0 0,0 0-1,-1 0 1,1 0 0,0 0-1,-1 1 1,1-1 0,-1 1-1,1-1 1,-1 1 0,0-1 0,1 1-1,-1 0 1,1 0 0,-1 0-1,0 0 1,1 0 0,-3 0 0,-55 2 583,57-1-590,0 0 1,0 0 0,0 1 0,1-1 0,-1 0 0,0 1 0,1 0 0,-1-1-1,1 1 1,-1 0 0,1 0 0,0-1 0,0 1 0,0 0 0,0 0 0,0 0-1,0 1 1,0-1 0,1 0 0,-1 0 0,1 0 0,0 0 0,-1 1 0,1 2 0,-1 0-31,1 1 1,-1 0 0,1 0 0,1 0 0,-1-1-1,1 1 1,-1 0 0,5 10 0,-4-14-37,1-1-1,-1 1 1,1-1-1,0 0 1,-1 0 0,1 0-1,0 0 1,0 0 0,0 0-1,0 0 1,0-1 0,0 1-1,0-1 1,0 1 0,0-1-1,0 0 1,0 0 0,0 0-1,4 0 1,44-5-1267,-47 4 1280,0-1 1,0 1 0,0-1 0,0 0 0,0 0-1,0 0 1,-1 0 0,1 0 0,-1 0 0,0-1-1,1 1 1,-1-1 0,0 0 0,0 0 0,-1 1 0,1-1-1,-1 0 1,1-1 0,0-3 0,1-1 110,0-1 1,-1 1-1,0-1 1,-1 0-1,0 0 1,0-10-1,-2 18 8,1 0 0,-1 0 0,0 1 1,1-1-1,-1 0 0,0 0 0,0 1 0,0-1 0,0 1 0,0-1 0,0 1 1,0-1-1,0 1 0,0-1 0,0 1 0,0 0 0,0 0 0,0-1 0,0 1 0,0 0 1,0 0-1,0 0 0,0 0 0,0 0 0,-2 1 0,-30 2 825,30-1-880,1 0 1,-1 0 0,1 0-1,0 1 1,0-1 0,0 1-1,0-1 1,0 1 0,0 0-1,1 0 1,-1 0 0,1 0 0,0 0-1,0 0 1,0 0 0,0 1-1,0-1 1,1 0 0,0 1-1,-1-1 1,1 0 0,1 5-1,-1-4-39,-1 0-1,1 0 1,0-1-1,0 1 1,1 0-1,-1-1 1,1 1-1,0 0 1,0-1 0,0 1-1,1-1 1,-1 1-1,1-1 1,-1 1-1,1-1 1,0 0-1,1 0 1,-1 0-1,3 3 1,1-4-98,0 1 1,0-1-1,0 0 1,1-1-1,-1 1 1,0-1-1,1 0 1,-1-1-1,1 0 1,-1 0-1,1 0 1,-1-1-1,1 0 1,7-2-1,-10 3 98,0-1-1,0-1 1,0 1-1,0 0 1,0-1 0,0 0-1,-1 0 1,1 0-1,-1 0 1,1-1-1,-1 1 1,0-1 0,0 0-1,0 0 1,0 0-1,0 0 1,-1-1-1,1 1 1,-1-1 0,0 1-1,3-9 1,-4 10 55,0 1-1,0-1 1,-1 0 0,1 1 0,0-1 0,-1 0 0,0 0 0,1 0 0,-1 0-1,0 1 1,0-1 0,0 0 0,0 0 0,-1 0 0,1 0 0,0 0 0,-1 1-1,1-1 1,-1 0 0,0 0 0,1 1 0,-1-1 0,0 0 0,0 1 0,0-1 0,0 1-1,0-1 1,-1 1 0,1 0 0,0-1 0,-1 1 0,1 0 0,-1 0 0,1 0-1,-1 0 1,0 0 0,1 0 0,-1 0 0,-3 0 0,-5-1 167,-1 0 0,1 2 1,0-1-1,-1 1 0,-19 3 1,28-3-212,0 0 15,0 0 0,0 0-1,0 0 1,0 0 0,0 1 0,1-1 0,-1 1 0,0-1-1,0 1 1,0 0 0,0 0 0,1 0 0,-1 0 0,0 0 0,1 0-1,-1 0 1,1 0 0,-1 1 0,1-1 0,0 1 0,-1-1-1,1 1 1,0-1 0,0 1 0,-1 2 0,0 2-57,1 0-1,0 0 1,0-1 0,1 1 0,-1 0 0,2 11 0,-1-2-139,0-14 152,0 1 0,0-1 0,1 0 0,-1 0-1,0 0 1,0 0 0,1 0 0,-1 0-1,1 0 1,-1 0 0,1 0 0,-1 0 0,1 0-1,-1 0 1,1-1 0,0 1 0,0 0 0,-1 0-1,1 0 1,0-1 0,0 1 0,0 0 0,0-1-1,2 2 1,0-1-72,0 0 0,0 0 0,0 0 0,0 0 1,1-1-1,-1 1 0,0-1 0,7 0 0,-7 0 58,1 0-1,0 0 1,-1-1 0,1 1 0,-1-1-1,1 0 1,0 0 0,-1 0-1,0 0 1,1 0 0,-1-1 0,0 0-1,0 0 1,0 0 0,0 0 0,0 0-1,3-3 1,-3-1 80,0 0-1,0 0 1,-1 0 0,0 0-1,0-1 1,0 1 0,-1-1-1,0 1 1,0-1 0,-1 1-1,0-11 1,-1 16 7,0-1 0,0 1-1,0 0 1,0 0 0,-1 0-1,1 0 1,0 0 0,0 0 0,-1 0-1,1 0 1,-1 0 0,1 1-1,-1-1 1,1 0 0,-1 1-1,1 0 1,-1-1 0,0 1 0,1 0-1,-1 0 1,1 0 0,-1 0-1,0 0 1,1 0 0,-4 1 0,-48 2 87,51-3-208,0 1 0,-1 0 0,1 0 0,0 0 0,0 0 0,0 0 0,0 0 0,-1 0 0,2 0 0,-1 1 0,0-1 0,0 1 0,0 0 0,1 0 0,-1-1 0,-2 5 0,-1 12-6459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9:29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37 145 7539,'0'0'13740,"0"1"-13578,-1 0 0,1-1 0,-1 1 0,1 0 0,0 0-1,-1 0 1,1 0 0,0-1 0,-1 1 0,1 0 0,0 0 0,0 0 0,0 0 0,0 0 0,0 0-1,0 0 1,0 0 0,0 1 0,4 1-35,1-1 1,-1 1-1,0-1 0,1 0 0,0 0 0,0 0 0,-1-1 1,1 1-1,0-1 0,0 0 0,0-1 0,8 1 1,62-3 318,-72 1-457,1 0 0,0 0 1,-1 0-1,1 0 0,-1-1 0,0 0 1,1 1-1,-1-1 0,0 0 1,0-1-1,0 1 0,-1 0 0,1-1 1,0 0-1,-1 1 0,0-1 1,1 0-1,-1-1 0,0 1 0,-1 0 1,3-5-1,-2 4 27,0-1 0,0 0 0,0 0 0,-1 0 0,0 0 0,0 0 1,0 0-1,-1 0 0,0-1 0,1 1 0,-2 0 0,1 0 0,-1 0 0,-2-10 0,1 12 6,0 0-1,0 1 1,0-1-1,0 0 1,0 1 0,-1 0-1,1-1 1,-1 1-1,0 0 1,1 0-1,-1 1 1,0-1-1,0 1 1,0-1 0,-1 1-1,1 0 1,0 0-1,0 0 1,-1 1-1,-6-1 1,-68-5 787,75 6-772,0 0-1,0 0 1,0 0 0,0 1 0,1-1-1,-1 1 1,0 0 0,0-1-1,1 2 1,-1-1 0,1 0-1,-1 0 1,1 1 0,-1-1-1,1 1 1,0 0 0,-1 0 0,1 0-1,0 0 1,1 0 0,-1 0-1,0 0 1,0 1 0,1-1-1,0 0 1,-1 1 0,1 0-1,0-1 1,0 1 0,0 3 0,-2 7 56,0 1 1,1 0 0,1 0 0,1 26 0,0-27-52,1-12-51,0 0 0,0 0 0,0 0 0,0 0 0,0-1 0,1 1 0,-1 0 0,0 0 0,0-1 1,1 1-1,-1-1 0,0 1 0,1-1 0,-1 0 0,1 1 0,-1-1 0,1 0 0,-1 0 0,0 0 0,1 0 0,-1 0 0,1 0 0,-1-1 1,2 0-1,3 1-52,-1 0-1,0 0 1,0-1 0,-1 0 0,1 0 0,0-1 0,6-1-1,-7-1 28,-1 1-1,1 0 0,-1-1 0,0 1 0,0-1 1,0 0-1,0 0 0,-1-1 0,1 1 1,-1 0-1,0-1 0,-1 1 0,1-1 0,-1 0 1,0 1-1,0-1 0,0 0 0,-1 0 0,0 0 1,1 0-1,-2 1 0,1-1 0,-1 0 0,-1-7 1,1 11 42,0-1 1,0 1 0,0-1 0,0 1 0,0 0-1,0 0 1,0 0 0,-1 0 0,1 0-1,0 0 1,-1 0 0,1 0 0,-1 0 0,1 0-1,-1 1 1,1-1 0,-1 1 0,1-1-1,-1 1 1,0 0 0,1-1 0,-1 1 0,0 0-1,1 0 1,-3 0 0,-49 2 352,52-2-337,-2 1-4,0 0-1,0 0 0,1 0 1,-1 0-1,1 0 0,-1 1 1,1-1-1,-1 1 1,1-1-1,0 1 0,0 0 1,0 0-1,0 0 0,0 0 1,0 1-1,0-1 0,1 0 1,-1 1-1,1-1 0,0 1 1,0-1-1,0 1 0,-2 5 1,1-3-235,1 0 0,0 0 0,0 1 0,0-1 0,0 0 1,1 0-1,0 1 0,0-1 0,0 0 0,1 1 0,-1-1 0,3 7 0,5-9-4803,10-3-3743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9:30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4146,'0'0'16143,"10"15"-15804,33 49-248,-40-62-112,0 1 0,-1 0 0,1-1 0,0 0 0,1 0 1,-1 0-1,0 0 0,1 0 0,-1 0 0,1-1 0,-1 0 0,1 0 0,-1 0 1,1 0-1,0 0 0,0-1 0,-1 1 0,1-1 0,0 0 0,0-1 1,0 1-1,-1-1 0,6 0 0,9-1-134,-17 2 156,0 0 1,0 0 0,0 0 0,0 0-1,0 0 1,0 0 0,0 0 0,0 0 0,0-1-1,0 1 1,0 0 0,0-1 0,0 1-1,0-1 1,0 1 0,0-1 0,0 1 0,-1-1-1,1 0 1,0 1 0,0-1 0,-1 0-1,1 0 1,0 1 0,-1-1 0,1 0 0,-1 0-1,1 0 1,-1-1 0,3-34-120,-3 23-615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49:48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731 21 1137,'0'0'19873,"-9"0"-19631,-55-8 511,28 2-99,-51 0 0,75 6-573,0 0 1,1 1 0,-1 1 0,0 0-1,1 0 1,0 1 0,0 1 0,-20 8-1,4 3-36,0 2-1,1 0 0,1 2 0,1 1 0,0 1 1,-20 24-1,12-9-3,2 2 1,1 0-1,-29 55 0,48-75-37,0 2-1,2-1 1,0 1-1,1 0 1,1 1-1,1-1 1,1 1 0,1 1-1,-1 32 1,4-42-3,0 0 1,1 1 0,0-1 0,1 0-1,1 0 1,0 0 0,0-1 0,1 1-1,1-1 1,0 0 0,0 0-1,1 0 1,1-1 0,0 0 0,0 0-1,1 0 1,16 15 0,-5-10-4,0-1 0,1-1 0,0-1 0,1 0 0,1-2 0,-1 0 0,2-1 0,-1-2 0,1 0-1,45 6 1,12-3-14,151-3-1,-189-7-2,-36 0-125,-1 0 0,1 0 0,-1-1 1,1 0-1,0 1 0,5-3 0,-9 2-58,-1 1-1,0-1 1,0 0 0,0 1 0,0-1 0,0 0 0,0 0 0,0 0-1,0 0 1,0 0 0,0 0 0,0 0 0,0 0 0,-1 0 0,1 0-1,0 0 1,-1-1 0,1 1 0,-1 0 0,1 0 0,-1-1-1,0 1 1,0 0 0,1-1 0,-1 1 0,0 0 0,0-1 0,0-1-1,0-10-5020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49:48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9973,'0'0'9815,"37"-6"-9322,243-31-167,-58 24-166,-217 13-128,-1 0 0,1 1 0,-1-1 0,1 1 0,-1 0 0,0 0 0,0 0 0,1 0 0,-1 1 1,0 0-1,0 0 0,0 0 0,0 0 0,-1 1 0,1-1 0,-1 1 0,1 0 0,-1 0 0,0 0 0,0 1 0,0-1 0,-1 1 0,1 0 1,-1-1-1,0 1 0,0 0 0,0 0 0,0 1 0,-1-1 0,2 8 0,1 11 385,0 0 0,-1 0 0,-2 0 0,-2 40 1,1-29-75,0 176 417,4-196-3127,3-10-2957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49:49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47 6691,'0'0'12230,"1"-11"-10952,0 2-1041,2-17 358,-1 51 163,-2 287 2538,0-116-4010,18-543-380,-20 302 1908,1 49-876,-11 37 142,-11 59-1,18-34-4871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49:49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3810,'0'0'13379,"-1"16"-12664,-9 131 312,-18 362 2153,26-420-3357,-5 219 1781,5-100-7166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49:50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13430,'0'0'4514,"143"-8"-3105,-49 8-881,-7 0-416,7 0-112,-13 0-496,-62-7-2209,-13-5-2466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49:50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27 17304,'0'0'4370,"-44"-26"-21722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9:44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19 101 8404,'0'0'16760,"0"14"-16323,2 41-69,-1-52-334,-1 0 1,1-1-1,0 1 0,0 0 0,0 0 1,1-1-1,-1 1 0,1-1 0,-1 1 0,1-1 1,0 0-1,0 1 0,0-1 0,0 0 0,0 0 1,0 0-1,1-1 0,-1 1 0,1-1 1,-1 1-1,1-1 0,3 2 0,-1-2 2,-1 1 0,1 0 0,0-1 0,0 0 0,0 0 0,0-1 0,-1 1-1,1-1 1,0 0 0,8-1 0,-12-1-25,0-1-1,1 1 1,-1 0-1,-1-1 1,1 1-1,0 0 1,0-1-1,-1 1 1,0-1-1,1 1 1,-1-1-1,0 1 1,0-1 0,0 1-1,-1-1 1,0-4-1,1-1 70,0-3 49,0 1 1,-1-1-1,0 1 1,0-1-1,-1 1 1,0 0-1,-5-13 1,5 20-78,1 0 1,-1 0 0,0 0 0,0 0 0,0 0 0,0 1 0,0-1 0,-1 1 0,1 0 0,-1 0 0,1 0 0,-1 0 0,0 0 0,0 0 0,0 1 0,0-1 0,0 1 0,0 0-1,-1 0 1,1 0 0,0 0 0,-1 1 0,1-1 0,0 1 0,-1 0 0,-5 0 0,8 0-30,-1 0 0,1 0 0,0 1 0,-1-1 0,1 0 0,-1 1 0,1-1 0,0 1 1,0-1-1,-1 1 0,1 0 0,0-1 0,0 1 0,0 0 0,-1 0 0,1 0 0,0 0 0,0 0 0,0 0 0,1 0 0,-1 0 0,0 0 0,0 0 0,0 2 1,-1 1-9,0 1 0,1-1 1,0 0-1,0 1 1,0-1-1,0 0 1,0 1-1,1 5 1,0-3-23,0 1 0,0-1 0,1 0 0,0 1 0,1-1 1,-1 0-1,1 0 0,1 1 0,-1-2 0,6 11 0,-4-13-68,0 0 0,0 0-1,0 0 1,1-1 0,0 1 0,-1-1-1,1 0 1,0-1 0,0 1-1,1-1 1,-1 0 0,0 0-1,1-1 1,10 2 0,-13-2-70,0 0 0,0-1 0,0 1 1,1-1-1,-1 0 0,0 0 0,0 0 0,1 0 0,-1-1 1,0 1-1,0-1 0,0 0 0,0 0 0,0 0 1,0 0-1,0-1 0,0 1 0,0-1 0,0 0 0,-1 1 1,1-1-1,-1-1 0,1 1 0,-1 0 0,0 0 0,3-4 1,-1-4 11,-1 1 0,-1-1 0,1 0 1,-1 0-1,-1 0 0,0 0 0,0 0 0,-1 0 1,-2-16-1,1-3 281,1 27-76,0 0 0,0-1-1,0 1 1,-1 0-1,1 0 1,-1-1 0,0 1-1,0 0 1,0 0-1,0 0 1,0 0 0,0 0-1,0 0 1,-1 0-1,1 1 1,0-1 0,-1 0-1,0 1 1,1-1-1,-1 1 1,0-1 0,0 1-1,0 0 1,0 0-1,0 0 1,0 0 0,0 0-1,0 0 1,-1 1-1,-2-1 1,-8-2 363,1 1 0,-1 1 0,1 0 0,-16 1 0,19 0-278,7 0-143,1 0 0,-1 1 0,1-1 0,-1 1 0,1-1 1,-1 1-1,1 0 0,0-1 0,-1 1 0,1 0 0,0 0 0,-1 0 0,1 0 0,0 0 0,0 0 1,0 1-1,0-1 0,0 0 0,0 0 0,0 1 0,0-1 0,1 1 0,-1-1 0,1 1 1,-1-1-1,1 1 0,-1-1 0,1 1 0,0-1 0,-1 3 0,-3 53-15,4-51 21,0 6-81,0 0 0,0 0 0,2 0 0,-1 0 1,1 0-1,6 17 0,-7-25-29,1-1 0,0 0 0,0 0 0,0 0 0,0 0 0,0 0 0,1 0 1,-1 0-1,1-1 0,-1 1 0,1-1 0,0 0 0,0 0 0,0 0 0,1 0 0,-1 0 0,0-1 0,1 1 1,-1-1-1,1 0 0,-1 0 0,1 0 0,-1-1 0,1 1 0,7-1 0,-10 0 79,1 0 0,-1 1 0,1-1 0,-1 0 0,1 0 0,-1 0-1,1 0 1,-1 0 0,1-1 0,-1 1 0,1 0 0,-1-1 0,0 1 0,1-1 0,-1 1 0,0-1-1,1 0 1,-1 0 0,0 1 0,0-1 0,1 0 0,-1 0 0,1-1 0,-1-1 27,0 0 1,0 0-1,0-1 1,0 1-1,-1 0 1,1 0-1,-1 0 0,0 0 1,0-1-1,0-3 1,0-4 17,1 2 89,-1 0 1,-1 0-1,0 0 1,0 0-1,0 0 1,-4-10-1,4 16-59,0 1 0,0 0 1,0 0-1,0 0 0,-1 0 0,1 0 0,-1 0 0,1 0 0,-1 0 1,0 1-1,0-1 0,1 0 0,-1 1 0,0 0 0,-1-1 1,1 1-1,0 0 0,0 0 0,0 0 0,-1 0 0,1 1 0,-1-1 1,1 1-1,0-1 0,-1 1 0,1 0 0,-1 0 0,-3 0 0,5 0-41,-1 1 0,0-1 0,1 1 0,-1-1 0,1 1 0,-1-1 0,1 1 0,-1 0 0,1 0 0,0 0 0,-1 0 0,1 0 0,0 0 0,0 0 0,-1 0 0,1 0 0,0 1 0,0-1 0,1 0 0,-1 1 0,0-1 0,0 1 0,1-1 0,-1 1 0,0-1 0,1 1 0,0-1 0,-1 1 0,1 0 0,0-1 0,0 1 0,0 1 0,-2 71-18,3-51 40,-1-20-64,-1 0 0,2 0 0,-1 0 1,0 0-1,1 1 0,-1-1 0,1 0 1,0 0-1,0 0 0,0-1 0,0 1 0,1 0 1,-1 0-1,1 0 0,-1-1 0,1 1 1,0-1-1,0 0 0,0 1 0,1-1 0,-1 0 1,0 0-1,5 3 0,0-3-89,-1 1 0,1-1 0,0 0 0,-1 0 0,1 0 0,0-1 0,0 0 0,0-1-1,11 0 1,-16 0 95,0 0-1,0-1 1,0 1-1,-1-1 1,1 1-1,0-1 1,0 0-1,-1 0 1,1 0-1,0 0 1,-1 0-1,1 0 1,-1 0-1,0 0 1,1 0-1,-1-1 1,0 1-1,0-1 1,0 1-1,0-1 1,0 1-1,0-1 1,0 0-1,0 0 1,-1 1-1,1-1 1,-1 0-1,1 0 1,-1 1 0,0-1-1,1 0 1,-1-2-1,2-12 42,-1 1-1,-2-31 1,0 26 44,2 18-41,-1 0 1,-1 0 0,1 0 0,0-1 0,0 1 0,-1 0-1,1 0 1,-1 0 0,0 1 0,0-1 0,1 0-1,-1 0 1,0 0 0,-1 0 0,1 1 0,0-1 0,0 0-1,-1 1 1,1 0 0,-1-1 0,1 1 0,-1 0 0,0-1-1,1 1 1,-1 0 0,0 0 0,0 0 0,0 1 0,-3-2-1,-5 0 122,1 0 0,-1 1 0,0 0-1,1 0 1,-12 1 0,13 0-101,6 1-47,1-1 0,-1 1 0,0-1 0,1 1-1,-1 0 1,0-1 0,1 1 0,-1 0 0,1 0 0,0 0-1,-1 0 1,1 1 0,0-1 0,-1 0 0,1 0 0,0 1 0,0-1-1,0 1 1,0-1 0,1 1 0,-1-1 0,0 1 0,0-1 0,1 1-1,-1 0 1,1 0 0,0-1 0,0 1 0,-1 0 0,1-1 0,0 4-1,-2 68-69,2-55 47,0-15-25,0 0-1,0 0 1,0 0-1,0 0 1,1 0-1,-1 0 1,1 0-1,0 0 1,-1 0 0,1 0-1,1 0 1,-1 0-1,0-1 1,1 1-1,-1 0 1,1-1-1,0 1 1,4 3-1,-3-4-65,0-1 0,0 1 0,0-1 0,0 0 0,0 0 0,0 0 0,1-1 0,-1 1 0,0-1 0,0 0 0,1 1 0,-1-1 0,0-1 0,1 1 0,-1-1 0,0 1 0,0-1 0,6-2 0,-6 2 80,0 0 1,0-1 0,0 1-1,0-1 1,0 1-1,-1-1 1,1 0-1,-1 0 1,1 0 0,-1-1-1,0 1 1,0-1-1,0 1 1,0-1 0,0 1-1,-1-1 1,1 0-1,-1 0 1,0 0-1,0 0 1,0 0 0,0 0-1,0 0 1,0-6-1,1-9 187,0-1-1,-1 1 1,-2-22 0,1 16 167,0 22-275,0-1-1,-1 1 1,1 0 0,0-1-1,-1 1 1,1 0-1,-1 0 1,0-1-1,0 1 1,0 0-1,0 0 1,0 0 0,0 0-1,-1 0 1,1 0-1,-1 0 1,1 1-1,-1-1 1,0 0-1,1 1 1,-1-1 0,0 1-1,0 0 1,0 0-1,0 0 1,-1 0-1,1 0 1,-3-1 0,-5-1 84,1 1 1,-1 0 0,0 1 0,1 0 0,-17 0 0,25 2-129,-1-1 0,1 0 0,0 0 0,-1 1 0,1-1 0,-1 1 1,1-1-1,0 1 0,0 0 0,-1-1 0,1 1 0,0 0 0,0 0 0,0 0 0,0 0 1,0 0-1,0 0 0,0 0 0,0 0 0,0 1 0,0-1 0,1 0 0,-1 0 1,1 1-1,-1-1 0,1 0 0,-1 1 0,1-1 0,0 1 0,-1-1 0,1 2 1,-3 56-3,3-48 4,0-1 0,-1 4-26,1 0 0,1 0 0,0 0 0,1-1 0,0 1 0,5 15 0,-6-26-21,1 1 0,0-1-1,-1 0 1,1 0 0,0 0-1,1 0 1,-1 0-1,0 0 1,1 0 0,0-1-1,-1 1 1,1-1 0,0 0-1,0 0 1,1 0-1,-1 0 1,0-1 0,1 1-1,-1-1 1,1 0 0,-1 0-1,1 0 1,-1 0-1,1 0 1,0-1 0,-1 0-1,1 0 1,5 0 0,-6 0 23,0-1 0,-1 1 1,1-1-1,0 0 0,-1 0 1,1 0-1,-1 0 0,1 0 1,-1 0-1,1-1 0,-1 1 1,0-1-1,0 0 0,0 0 1,0 0-1,0 0 1,0 0-1,0 0 0,0 0 1,-1 0-1,1-1 0,-1 1 1,0-1-1,0 1 0,0-1 1,0 1-1,0-1 0,0 0 1,-1 1-1,1-6 0,2-10 16,0-1-1,-2 0 0,0-25 0,-1 36 1,0 0 46,0-1-1,0 0 1,-1 1-1,0-1 1,-1 1-1,0-1 1,0 1-1,-4-10 1,4 15-7,0 0 0,0 0 0,0 0 0,0 0 0,0 1 0,0-1 0,-1 1 1,1 0-1,-1 0 0,0 0 0,0 0 0,0 0 0,0 0 0,0 1 0,0 0 0,0-1 1,0 1-1,0 0 0,-1 1 0,1-1 0,0 0 0,-1 1 0,1 0 0,-4 0 1,-3-1 31,-33 3 159,42-1-229,-1-1 1,0 1-1,1 0 0,-1 0 1,1 0-1,-1 0 1,1 0-1,0 0 0,-1 0 1,1 0-1,0 1 1,0-1-1,0 0 0,0 1 1,0-1-1,0 1 1,0-1-1,1 1 0,-1 0 1,0-1-1,1 1 1,-1 2-1,-3 12-13,1 1-1,0 0 1,2 0-1,0 0 1,1-1-1,0 1 1,1 0-1,5 23 1,-4-37-11,-1 1 0,1-1 0,0 0 0,0 0 0,0 0 0,0 0 0,0 0 0,1 0 0,0-1 0,-1 1 0,1-1 0,0 1 0,0-1 0,0 0-1,0 0 1,0-1 0,1 1 0,-1-1 0,1 1 0,-1-1 0,6 1 0,-6-1-8,0 0 1,0-1-1,1 1 0,-1-1 0,0 0 0,1 0 1,-1 0-1,0 0 0,1 0 0,-1-1 0,0 1 1,0-1-1,1 0 0,-1 0 0,0 0 0,0 0 1,0-1-1,0 1 0,0-1 0,0 0 0,-1 0 1,1 0-1,3-3 0,-2-1 10,0 0 0,-1 0 1,1 0-1,-1-1 0,0 1 0,-1-1 0,0 1 1,0-1-1,0 0 0,0-9 0,3-70 92,-5 77-65,-1 5 19,1 0 0,0 1 0,-1-1 0,1 0 0,-1 0 0,0 1 0,-1-1 0,1 1 0,-1-1 0,1 1 0,-1-1 0,0 1 0,0 0 0,0 0 0,-1 0 0,1 0 0,-1 0 0,0 1 0,1-1 0,-1 1 0,-1-1 0,1 1 0,0 0 0,0 1 0,-1-1 0,-4-1 0,-1-1 76,-1 1 1,0 0-1,-1 1 0,1 0 1,0 0-1,-1 1 1,1 1-1,-15 0 0,23 0-97,1 1-1,0-1 0,0 0 0,-1 1 0,1-1 0,0 1 0,0-1 0,0 1 1,0 0-1,-1-1 0,1 1 0,0 0 0,0 0 0,0 0 0,1 0 0,-1 0 1,0 0-1,0 0 0,0 0 0,1 0 0,-1 0 0,1 0 0,-1 1 0,1-1 0,-1 0 1,1 0-1,-1 1 0,1-1 0,0 2 0,-3 41-9,3-38 9,0 7-13,0-1 0,1 0 0,0 0-1,1-1 1,1 1 0,0 0 0,5 15 0,-6-23-27,0 0 1,0 0 0,1 0-1,-1 0 1,1 0 0,0-1 0,0 1-1,0-1 1,0 0 0,1 0-1,-1 0 1,1 0 0,0 0 0,0-1-1,0 0 1,0 0 0,0 0-1,0 0 1,0-1 0,1 1 0,-1-1-1,1 0 1,6 0 0,-9-1 13,38 1-403,-39-1 420,0-1 1,0 1-1,1 0 0,-1-1 0,0 1 0,0-1 0,0 0 0,0 1 1,0-1-1,0 0 0,0 1 0,0-1 0,0 0 0,-1 0 0,1 0 1,0 0-1,0 0 0,-1 0 0,1 0 0,-1 0 0,1 0 0,-1 0 0,1 0 1,-1 0-1,1 0 0,-1 0 0,0-1 0,0 1 0,0-1 0,2-5 21,-2 0 0,1 0 0,-1 0 0,0 0 0,0 0 0,-1 1 0,0-1 0,0 0 0,0 0 0,-1 0 0,0 1 0,-5-11 0,5 14-10,-1 0-1,1 0 0,-1 0 0,0 0 1,0 0-1,0 1 0,0-1 0,0 1 0,0 0 1,-1 0-1,1 0 0,-1 0 0,1 1 0,-1 0 1,0-1-1,1 1 0,-1 0 0,0 1 0,0-1 1,0 1-1,0 0 0,0 0 0,-5 0 1,8 0-61,-1 0 0,1 0 0,-1 0 0,1 0 0,-1 0 0,1 1 0,-1-1 0,1 0 0,0 1 0,-1-1 0,1 1 0,-1 0 0,1-1 0,0 1 0,0 0 0,-1 0 0,1 0 0,0 0 0,0 0 0,0 0 0,0 0 0,0 0 0,0 0 0,0 0 0,0 1 0,1-1 0,-1 0 0,0 2 0,-4 19-2823,4 3-4208,1-6-7957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0:41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1 10373,'0'0'12243,"0"27"-10458,0-4-1540,0 0 1,-2 0 0,0 0-1,-2-1 1,-1 1 0,0-1 0,-2 0-1,-13 31 1,-91 158 661,-37 81-691,143-280-220,0 2-1,1-1 0,1 0 1,0 1-1,0 0 0,1-1 1,0 26-1,3-37-11,-1 0 0,0 0 0,1 0 1,-1 0-1,1 0 0,0 0 0,-1 0 0,1 0 0,0 0 0,0 0 0,1-1 1,-1 1-1,0 0 0,0 0 0,1-1 0,-1 1 0,1-1 0,0 0 1,-1 1-1,1-1 0,0 0 0,0 0 0,0 0 0,-1 0 0,1 0 0,0 0 1,0-1-1,1 1 0,-1-1 0,0 1 0,3-1 0,11 3-99,0-2 0,0 0 0,21-1 0,-18-1 48,33 3-67,-34 0-458,0-1 0,0-1 0,1-1-1,-1 0 1,0-1 0,21-6 0,-33 3-2794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9:45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9540,'0'0'15213,"8"12"-14130,16 20-679,1-1-1,2-1 1,0-2 0,2-1-1,62 45 1,-19-22-368,139 72 0,1-25 506,-103-62-2797,-91-31-515,0 0 1,0-2-1,27 2 0,-63-4-6685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9:46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0 8788,'0'0'16344,"-121"178"-15272,75-72 33,-8 15-369,14 3-544,0-8-192,20-21-816,6-15-1634,14-72-2032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9:46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1 272,'0'0'20305,"-1"0"-20208,0 1 0,1-1 0,-1 1 0,1-1-1,-1 1 1,1 0 0,-1-1 0,1 1 0,0 0-1,-1-1 1,1 1 0,0 0 0,-1-1 0,1 1-1,0 0 1,0 0 0,0-1 0,0 1-1,0 0 1,0 0 0,0-1 0,0 1 0,0 0-1,0 1 1,4 38 37,1 0 0,2 0 0,2-1 0,1 0 0,21 49-1,4 21-135,28 141-2025,-51-163-1601,-8 0-3529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9:47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10517,'0'0'14582,"127"67"-13781,-66-61-225,5-6-272,8 0-176,-1 0-128,8 0 0,-15-11-32,1-4-640,-13-1-817,-48 11-1664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9:55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27 239 8948,'0'0'7892,"-3"-9"-6967,-12-27 1034,15 36-1861,0 0 0,0 0 0,0 1 0,-4-3 3144,4 2-3144,-3 25 935,1 35-1140,7 24 257,3 0 0,37 156 0,-23-133 40,9 103 115,-16-92-260,-8 35 0,-4-99 11,-3 70 0,-2-43 1627,44-79-1252,66 13-1,-65-8-207,-32-6-170,346 41 806,-169-40-490,41 2-236,-185 2-131,-1 2 1,66 22-1,-73-19 4,1-1-1,0-2 0,1-1 1,57 2-1,760-9 1009,-824-1-966,-1-3 1,0 0-1,41-12 0,-36 7 48,1 2 0,41-3-1,284-32 1084,-136 11-1010,-65 10-115,-62 6 9,139-3 1,-136 17-64,117 4 0,-204-1 0,0 1 0,0 0 0,17 7 0,40 8 0,128-3 0,14 2 0,-27 0-29,203-8 1,32 1 0,-268-1 33,156 16 27,-165-6-41,174 0-1,-229-19-5,-1 3 0,128 21 0,280 60-182,-364-61-25,230 9 0,139-30-106,-249-5 160,-189 3 130,98 2-210,318-40 1,-335 16-87,288-7 1,-410 29 328,8-1-22,0 2 0,-1 1 1,32 6-1,-36-4-134,0-1 0,0-1 0,0-1 0,1-1 0,45-6 0,-22-6 60,-1-2-1,-1-1 0,0-3 1,61-33-1,-103 49 84,47-23-341,79-51 0,-117 68 298,-1-2-1,0 0 1,-1 0 0,0-2 0,0 1-1,-2-1 1,1-1 0,-1 0-1,-1 0 1,13-25 0,-18 27 22,-1 0 0,0-1 1,0 1-1,-1-1 0,-1 1 1,1-1-1,-2 1 0,0-1 1,0 0-1,-1 0 0,-4-16 0,0 6 40,-1 0-1,-1 0 0,0 0 0,-20-37 0,-152-226 360,99 165-53,78 117-302,-25-36 109,2-2-1,2-1 0,-19-49 0,41 89-113,0 0 0,1 0-1,-1 0 1,0 0-1,1 0 1,0 0-1,-1 0 1,1 0-1,0 0 1,0 0 0,0-1-1,1 1 1,-1 0-1,0 0 1,1 0-1,-1 0 1,1 0-1,0 0 1,0 0 0,0 0-1,0 0 1,0 1-1,0-1 1,0 0-1,0 1 1,1-1-1,1-2 1,3 0-15,0 0-1,-1 0 1,1 1-1,0 0 1,1 0 0,8-3-1,-14 4 10,0 1-1,-1-1 0,1 1 0,-1-1 1,0 1-1,0-1 0,1 1 0,-1-1 1,0 1-1,0-1 0,0 1 0,0-1 1,-1 0-1,1-1 0,0 1 2,0-4 8,0 1-1,0 0 1,0 0 0,-1 0 0,1 0 0,-1 0-1,-1-1 1,1 1 0,-3-7 0,2 9 0,-1 1-1,1-1 1,0 1 0,-1 0 0,1 0 0,-1 0 0,1 0 0,-1 0 0,0 1 0,0-1 0,0 1-1,0-1 1,0 1 0,0 0 0,0 0 0,-1 1 0,-3-1 0,-39-6 89,0 1 0,-1 3 0,-74 4 0,42 1-76,-669 24 1003,-795 133 35,835-133-787,575-33-246,-156-29 0,-62-5 105,-629 32 202,761 23-306,-103 3 68,304-17-88,-88 2-14,0-4 0,-193-30-1,-349-120-106,-70-14-5,527 131-9,-346-16 0,160 50-166,282 6-783,-181 33 0,233-27-916,35-6-1908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01:52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0 531 10117,'0'0'15065,"0"4"-14545,0-3-505,1-1-1,-1 1 1,0 0-1,0 0 1,0-1-1,1 1 1,-1 0-1,0 0 0,1-1 1,-1 1-1,1 0 1,-1-1-1,1 1 1,-1-1-1,1 1 1,-1 0-1,1-1 0,-1 1 1,1-1-1,0 0 1,-1 1-1,1-1 1,0 1-1,0-1 1,-1 0-1,1 0 0,0 1 1,0-1-1,-1 0 1,1 0-1,0 0 1,1 0-1,36 1 248,-25-1-101,33-2 128,0-2 0,-1-2 1,0-1-1,59-19 0,177-72 20,-175 58-221,-49 20-58,270-113 71,-292 116-117,-1-2-1,-1-2 1,0 0-1,-2-2 1,-1-2-1,54-56 1,-80 74-324,-18 6-1622,6 1 1033,1 1-1,-1 0 1,1 1 0,-1 0 0,1 0 0,-1 1 0,-12 6 0,-14 9-6112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4:06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105 974 15399,'0'27'5864,"0"-18"-5448,-1 27 719,3 0 1,1 1-1,15 69 0,1-30-791,-2 0-1,-4 0 1,-4 1 0,1 86-1,-11-162-336,0-1 0,0 0 1,0 1-1,0-1 0,0 0 0,0 0 0,0 0 0,0 1 1,0-1-1,0-1 0,0 1 0,0 0 0,0 0 0,0 0 0,0 0 1,0-1-1,0 1 0,0 0 0,0-1 0,0 1 0,-1-1 1,-4-3 20,0 0 1,1 0 0,0 0 0,0 0-1,0-1 1,0 0 0,1 0 0,0 0 0,0 0-1,0-1 1,1 1 0,-5-11 0,-4-10 104,-13-44 0,7 5-31,3 0-1,3-1 1,-6-99 0,10-206 9,9 276-101,-1 41 4,2 0 0,3 0-1,23-101 1,-21 128-1,2 0-1,1 0 0,1 1 1,1 0-1,1 1 0,1 0 1,1 1-1,2 1 0,22-26 1,-29 39-10,1 1 0,0-1 1,0 2-1,1 0 0,0 0 0,0 1 0,1 0 1,-1 1-1,2 1 0,-1 0 0,21-5 1,-25 8-5,1 0-1,0 0 1,1 1 0,-1 1 0,0-1 0,0 2 0,0-1 0,0 1 0,0 1-1,0 0 1,0 0 0,0 1 0,0 0 0,-1 1 0,0 0 0,1 1 0,8 6-1,-5-1-10,0 0 0,-1 2 0,-1-1 0,0 1 0,0 1 0,-1 0 0,-1 1 0,0 0 0,-1 0 0,-1 1 0,0-1 0,-1 2 0,0-1 0,5 27 0,-3-3 61,-1 1 0,-3 0 0,-1 0 0,-5 79 0,1-99 56,-2 0 0,-1 0 0,0 0 0,-1-1 0,-1 1 0,-1-1 0,-1 0 0,-1-1 0,-15 25 1,9-19 104,-2-2 0,-1 1 1,0-2-1,-2 0 1,-1-2-1,-28 22 1,18-18-290,0-2 0,-2-2 1,0-1-1,-46 18 0,46-23-830,0-2-1,-1-2 1,-1-1-1,-47 6 0,72-13-5549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4:07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16 567 9652,'0'0'14164,"-1"4"-12897,0-1-1089,1 1 0,0-1 0,1 1-1,-1-1 1,0 1 0,1-1-1,0 1 1,0-1 0,0 1 0,0-1-1,1 0 1,-1 0 0,4 6-1,10 28 737,-10 2-316,0-1 0,-3 1 1,-4 73-1,0-28-344,1-84-252,1 0 0,0 1 0,0-1 0,-1 0 0,1 0 0,0 1 0,-1-1 0,1 0 0,0 0 0,-1 0 0,1 0 0,0 1 0,-1-1 0,1 0 0,-1 0 0,1 0 0,0 0 0,-1 0 0,1 0 0,0 0 0,-1 0 0,1 0 0,-1 0 0,1 0 0,0 0 0,-1 0 0,1-1 0,0 1 0,-1 0 0,1 0 0,0 0 0,-1 0 0,1-1 0,0 1 0,-1 0 0,1 0 0,0-1 0,0 1 0,-1 0 0,1-1 0,0 1 0,0 0 0,-1 0 0,1-1 0,0 1 0,0 0 0,0-1 0,0 0 0,-7-16-4,1-1 0,2 0 0,-1-1 0,2 1 0,1-1-1,-1-34 1,1 26-4,-2-49-21,10-140 0,-1 171 0,2 1-1,2 0 0,1 1 1,24-62-1,-23 77-23,-1 1-26,2 0 1,17-31-1,-27 53 69,1 0 0,0 1 0,0-1 0,0 1 0,1 0 0,-1 0 0,1 0 0,0 1 0,0-1 0,0 1 0,1 0 0,-1 0 0,1 0 1,-1 1-1,1 0 0,0 0 0,0 0 0,8-2 0,-11 4 6,1 0 1,0-1 0,-1 1 0,1 0 0,-1 1 0,1-1-1,0 0 1,-1 1 0,1 0 0,-1-1 0,1 1 0,-1 0-1,1 0 1,-1 1 0,0-1 0,0 0 0,1 1 0,-1-1-1,0 1 1,0 0 0,0 0 0,-1 0 0,4 3 0,0 4 17,0-1 0,0 1 0,-1 0 0,7 18 1,-8-17-4,30 95-35,-6 1 0,25 190 0,-21-101-136,-23-144 126,-7-35-472,1 0 1,1-1-1,0 1 0,8 20 1,-9-32-1160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4:08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0 658 14134,'0'0'14183,"30"-17"-14063,92-53-386,-11 6-3587,-104 59 3235,1 1 1,-1 0 0,1 0-1,1 1 1,-1 0-1,0 0 1,1 1 0,-1 0-1,1 0 1,0 1-1,13 0 1,-20 1 670,0 1 0,-1-1 1,1 1-1,0-1 0,0 1 0,0 0 0,0 0 1,0-1-1,-1 1 0,1 0 0,0 1 0,-1-1 1,1 0-1,-1 0 0,1 1 0,-1-1 0,0 1 1,1-1-1,-1 1 0,0 0 0,0-1 0,0 1 1,1 2-1,18 51 1962,-16-44-1617,18 73 3254,19 153 0,-29-156-2299,-11-76-537,-3-22-644,-6-31-157,-14-43-103,4 0 0,-8-132 0,22 165-28,-1-1-70,2 0 0,3 0 1,14-113-1,-13 167 181,1-1 0,-1 1 0,1-1-1,0 1 1,1 0 0,-1 0 0,1 0 0,0 0 0,0 0 0,0 1-1,1-1 1,0 1 0,0 0 0,0 0 0,0 1 0,1-1 0,6-4-1,-7 6 12,-1 1-1,1-1 0,-1 1 0,1 0 0,0 0 0,-1 1 0,1-1 0,0 1 0,-1-1 1,1 1-1,0 0 0,0 1 0,-1-1 0,1 1 0,0-1 0,-1 1 0,1 0 1,0 0-1,-1 1 0,1-1 0,-1 1 0,0 0 0,0 0 0,1 0 0,-1 0 0,0 0 1,4 6-1,10 10 10,-1 1 1,-1 1-1,0 0 1,-2 1-1,0 1 1,-2 0-1,0 0 1,-2 1-1,0 1 1,7 31-1,-9-28 34,-1 1 0,-2 0 1,0 0-1,-2 0 0,-1 0 0,-2 0 0,-4 35 0,3-55-10,-1 0 0,0 0 1,-1 0-1,0-1 1,0 1-1,0-1 1,-1 0-1,0 0 0,0-1 1,-1 0-1,0 1 1,0-2-1,-1 1 1,1-1-1,-13 7 1,-5 4-64,-2-2 0,0-1 1,-33 12-1,58-24-19,0 0-1,0 0 1,0 0 0,0 0-1,0 1 1,1-1 0,-1 0 0,0 1-1,1-1 1,-1 0 0,1 1-1,-1-1 1,1 1 0,0-1 0,0 0-1,-1 1 1,1-1 0,0 1 0,0-1-1,0 1 1,1 2 0,4 36-171,-1-29 214,0 0-1,0 0 1,1 0 0,1 0-1,0-1 1,0 0 0,1 0-1,0-1 1,1 1 0,9 8-1,-11-12 0,0-1-1,1 1 0,-1-1 1,1-1-1,0 1 1,1-1-1,-1 0 0,1-1 1,-1 0-1,1 0 1,0-1-1,0 1 0,0-2 1,0 1-1,13 0 1,-18-3-9,0 1 0,0-1 0,0 0 0,-1 0 0,1 0 0,0 0 0,0 0 0,-1-1 0,1 1 0,-1-1 0,1 1 0,-1-1 0,1 0 0,-1 0 0,0 0 1,0-1-1,0 1 0,0 0 0,-1-1 0,1 1 0,-1-1 0,1 1 0,-1-1 0,1-3 0,6-12-38,-2 1-1,8-33 0,-8 28 25,28-123-381,7-25 137,-33 144 289,1 0 1,2 1-1,0 1 1,21-33-1,-29 52 5,0 1 0,1 0 0,0 0 1,0 0-1,0 0 0,0 1 0,1-1 0,-1 1 0,1 0 0,0 0 0,0 1 0,7-3 0,-9 4-19,0 0 1,-1 0-1,1 0 0,0 0 0,0 1 0,0-1 0,0 1 0,0 0 1,0 0-1,0 0 0,0 1 0,0-1 0,0 1 0,0-1 0,0 1 1,0 0-1,0 0 0,0 0 0,-1 1 0,1-1 0,0 1 0,-1-1 0,1 1 1,3 3-1,2 5 13,0-1 0,-1 1 1,-1 0-1,1 1 0,-2 0 0,1 0 1,4 15-1,23 87 103,-4 41 141,-22-101-204,3-1 0,3 0 0,19 55 0,-13-72-246,-6-23-1610,-13-12 1582,1 0-1,0 0 1,-1 0 0,1 0 0,-1 1-1,1-1 1,0 0 0,-1 0-1,1 0 1,0 0 0,-1 0-1,1-1 1,-1 1 0,1 0-1,0 0 1,-1 0 0,1 0-1,-1-1 1,1 1 0,-1 0-1,1-1 1,-1 1 0,2-1 0,0-9-5568,-2-8-3121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4:0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16343,'0'0'10677,"174"-64"-10116,-105 53-433,0 1-128,1 1-897,-57 9-2288,1 0-3010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1:2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668 82 11173,'0'0'7804,"-25"-13"-6694,-79-38-105,99 48-849,0 0-1,0 1 1,-1 0-1,1 0 1,-1 1 0,1 0-1,-1 0 1,1 0-1,-1 0 1,0 1-1,0 0 1,1 0-1,-10 2 1,-6 0 316,11-3-285,1 1 0,-1 0 0,0 0 0,0 1 0,0 0 0,1 1 0,-1 0 0,0 1 0,1 0 0,0 0 0,0 1 0,0 0 0,0 1 0,1 0 0,-1 0 0,1 1 0,-12 10 0,-2 5-93,1 0-1,1 1 1,0 2-1,2-1 1,1 2-1,1 1 1,1 0-1,1 0 1,-16 44-1,16-30-71,2 1 1,2 0-1,1 1 1,3-1-1,1 2 0,1 51 1,4-75-57,-1 22-9,2 0 0,9 51 0,-7-77-28,0-1 0,1 1 0,1-1 0,0 0 0,1-1 0,1 1 0,0-1 0,1-1 0,16 22 0,-17-25-112,1 0 0,1-1 1,-1 0-1,1-1 0,1 0 0,-1 0 0,1-1 0,1 0 1,-1-1-1,20 8 0,-12-8-894,-1 0 0,1-1 0,0-1 0,0-1 0,34 1 0,-29-7-4438,-10-12-3550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4:08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687 869 1857,'0'0'12576,"-37"10"-7168,-123 31-2793,146-37-2393,0-1 1,-1-1-1,1 0 1,-1-1-1,0-1 1,1 0-1,-1-1 1,1-1-1,-1 0 1,1-1-1,0 0 1,0-2-1,0 1 1,0-1 0,1-1-1,-1-1 1,2 0-1,-1 0 1,-19-17-1,19 12-117,0-1 0,1-1 1,0-1-1,2 1 0,-1-2 0,2 1 0,0-1 0,1-1 1,0 1-1,2-2 0,0 1 0,1 0 0,-6-36 0,6 29-37,2-1 0,0 0-1,2 0 1,0 0 0,2 0 0,1 0-1,1 0 1,1 0 0,1 0-1,1 1 1,1 0 0,2 0-1,0 1 1,1 0 0,15-24-1,-13 27-59,1 1 0,1 1-1,1 0 1,0 1 0,1 1-1,22-18 1,-32 29-7,0 0-1,1 0 0,0 1 1,0 0-1,0 0 0,1 0 1,-1 1-1,1 0 0,0 1 1,0 0-1,0 0 1,0 1-1,0-1 0,0 2 1,0-1-1,1 1 0,-1 1 1,0-1-1,0 1 0,13 4 1,-17-3 12,0 0 0,1 1 0,-2-1 0,1 1 0,0 0 0,-1 0 0,1 0 0,-1 1 0,0-1 0,0 1 0,0 0 0,0 0 0,-1 0 1,0 0-1,1 0 0,-2 1 0,1-1 0,0 1 0,-1-1 0,0 1 0,1 8 0,1 4 60,0 0-1,-2 1 1,0-1 0,-3 30 0,0-34-26,-1-1 0,-1 1 0,0-1 0,0 0 0,-2 0 0,1-1 0,-1 1 0,-1-1 0,0-1 0,-1 1 0,0-1 0,0 0 0,-1-1 0,0 0 0,-1-1 0,0 0 0,-13 9 0,6-5-76,-1-1-1,-1 0 1,1-1-1,-2-2 1,1 1 0,-1-2-1,0-1 1,-1-1-1,-38 6 1,49-10-339,-1 0 142,1 0 0,-1-1 0,0 0 1,0 0-1,-12-3 0,21 2-48,0 1 0,0-1 0,-1 0 0,1 0-1,0 0 1,0 0 0,0 0 0,0 0 0,1 0 0,-1-1-1,0 1 1,-2-3 0,3 2-294,0 0-1,0 0 1,-1 0-1,1 0 1,0 0-1,1 0 1,-1 0-1,0 0 1,1 0-1,-1 0 1,1-1-1,0 1 1,-1 0-1,1-4 1,0-13-11206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4:09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15 14759,'0'0'7155,"-33"-4"-4970,-108-7-720,128 12-1373,0 1 1,1 0-1,-1 1 1,0 0-1,1 1 1,-1 0-1,1 1 1,0 1-1,1 0 1,-1 0-1,1 1 1,0 1-1,1-1 1,0 2-1,-15 15 1,16-16-53,2-2-34,0 1 0,1 0 0,0 0 0,0 0 0,1 1 0,-1-1 0,2 1 0,-1 1 0,1-1 0,-3 10 0,6-15-27,0 0 1,0 0 0,1 0 0,-1 1 0,1-1-1,0 0 1,-1 0 0,1 1 0,1-1-1,-1 0 1,0 0 0,1 1 0,0-1 0,0 0-1,0 0 1,0 0 0,0 0 0,1 0 0,-1 0-1,1 0 1,0-1 0,0 1 0,0-1-1,0 1 1,0-1 0,0 1 0,1-1 0,-1 0-1,1 0 1,0 0 0,4 2 0,13 6-134,0-1 1,0 0-1,1-2 1,39 10-1,97 9-814,-28-6 596,-89-12 784,62 21-1,-90-25-259,0 1 0,0 0 0,-1 1 0,0 0 0,0 1 0,0 0 0,-1 1 0,0 0 0,13 14 0,-20-19-29,0 0 0,-1 0 1,0 0-1,1 1 1,-1-1-1,-1 1 1,1-1-1,0 1 0,-1 0 1,0-1-1,0 1 1,0 0-1,0 0 1,0 0-1,-1 0 0,0 0 1,0 0-1,0 0 1,0 0-1,-1-1 1,1 1-1,-1 0 0,0 0 1,-2 4-1,0-2 1,0 0 0,0-1 0,0 1 0,-1-1 0,0 0 0,0 0 0,0 0 0,-1 0 0,1-1 0,-1 0 0,-1 0 0,1 0-1,-9 4 1,-5 2-19,-1-1-1,1-2 0,-2 0 1,1-1-1,-1-1 0,0-1 1,-29 3-1,7-5 21,0-1-1,-72-8 1,95 4-364,0 0 0,0-2-1,0-1 1,1 0 0,0-1 0,0-1 0,-31-18-1,42 21 19,0 0-1,0 0 0,1-1 0,0 1 0,0-2 1,0 1-1,1-1 0,-1 0 0,2 0 0,-1-1 0,1 0 1,0 0-1,1 0 0,0 0 0,0-1 0,1 1 1,0-1-1,-4-16 0,9 5-6301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4:09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8388,'0'0'11362,"10"44"-9601,11 45-860,-5 1 0,6 125 0,-8 245 114,35 589-984,-43-993-182,-3-27-3627,-8-56-2559,-6-15-2062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4:10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3410,'0'0'25931,"208"-19"-25690,-139 19-241,0 0-161,-20 11-1167,0 2-1922,-43-13-2480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4:10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16311,'0'0'4731,"0"28"-1647,0 372 1150,0-379-4221,1 1 0,1-1 0,0 1 0,9 30 0,-10-47-23,0 0 0,1-1 0,-1 1 0,1 0 1,0 0-1,1-1 0,-1 1 0,1-1 0,0 0 0,0 0 0,0 0 0,1 0 1,-1 0-1,1-1 0,0 0 0,0 1 0,0-1 0,0-1 0,1 1 1,-1-1-1,1 0 0,0 0 0,0 0 0,8 2 0,-6-3-28,0 0-1,0-1 0,0 0 1,0 0-1,0 0 0,0-1 1,0 0-1,0 0 0,0-1 1,0 0-1,-1 0 0,14-7 1,-9 3-29,-1 0 1,0-1-1,0-1 0,-1 1 1,0-1-1,16-19 0,-2-2-71,-2-2 0,-1 0 0,-2-2 0,15-35 0,-17 33 148,-2-2 1,-1 0-1,-2 0 0,-2-1 1,-1 0-1,-2-1 0,-2 0 1,0-52-1,-4 82-216,-4-15 830,3 23-878,0 0-1,0 0 1,-1 1-1,1-1 0,0 1 1,-1-1-1,1 1 1,0 0-1,-1-1 1,1 1-1,-1 0 0,1 0 1,-1 0-1,1 0 1,-3 1-1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4:10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17 300 6035,'-1'22'9447,"-8"231"-1334,5-100-11016,3-322-2928,0-26 4065,5 2 4147,-4 176-1329,2 0-1,0 1 0,1-1 0,1 1 0,0 0 0,1 0 0,9-19 1,-13 34-913,0-1 0,-1 1 0,1 0 0,0 0 0,0 0 0,0-1 0,0 1 0,0 0 0,0 0 0,0 0 0,0 0 0,1 1 0,-1-1 0,0 0 0,0 0 0,1 1 0,-1-1 0,1 1 0,-1-1 0,0 1 0,1 0 0,-1-1 0,1 1 0,-1 0 0,1 0 0,-1 0 0,1 0 0,-1 0 0,1 0 0,-1 1 0,1-1 0,0 1 0,3 0-27,0 1 0,-1-1 0,1 1-1,-1 0 1,1 1 0,-1-1 0,0 1 0,0 0 0,4 4 0,11 12 4,-2 2 0,0 0 0,26 43 0,-7-8-113,26 32-126,101 155-1403,-157-234 1540,0 1-1,-1-1 0,0 1 1,0 0-1,-1 0 0,-1 1 1,0-1-1,0 1 0,1 16 1,-4-26 11,0-1 0,0 1 0,-1 0 0,1 0 1,0-1-1,-1 1 0,1 0 0,-1-1 0,1 1 0,-1 0 0,1-1 1,-1 1-1,1-1 0,-1 1 0,1-1 0,-1 1 0,0-1 1,1 1-1,-1-1 0,0 0 0,1 1 0,-1-1 0,0 0 1,0 0-1,1 1 0,-1-1 0,0 0 0,0 0 0,1 0 1,-1 0-1,0 0 0,-1 0 0,-35 0 371,24-1-246,-193-6 1095,106 3-2239,4 2-3752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4:11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83 153 12182,'0'0'9532,"-4"28"-7395,-15 92-483,18-111-1501,0-1 1,1 1-1,0-1 0,0 0 1,1 1-1,0-1 0,1 0 1,-1 1-1,2-1 0,-1 0 0,1 0 1,0-1-1,1 1 0,0-1 1,0 1-1,0-1 0,1 0 1,0-1-1,12 12 0,-5-7-84,0-1-1,1 0 0,0-1 1,1-1-1,0 0 1,0-1-1,1 0 0,20 6 1,-6-5-62,1-2-1,0-1 1,0-1 0,0-1 0,0-2 0,56-4 0,-75 1-27,0 0 1,0-1 0,0 0-1,-1-1 1,1 0 0,-1 0-1,0-1 1,-1-1 0,1 1-1,-1-2 1,0 1-1,0-1 1,-1-1 0,0 1-1,0-2 1,-1 1 0,0-1-1,-1 0 1,1 0 0,-2 0-1,1-1 1,-2 0 0,5-11-1,-5 11 30,0-1 0,0 1 0,-1-1-1,0 0 1,-1 0 0,0 0 0,-1 0 0,0 0-1,-1 0 1,0 0 0,-1 0 0,0 0 0,-1 0-1,0 0 1,-1 0 0,0 0 0,0 1 0,-2-1-1,1 1 1,-1 0 0,0 0 0,-1 1-1,-8-11 1,2 8 31,0 0-1,-1 0 0,-1 2 1,0 0-1,0 0 0,-1 1 1,0 1-1,-1 0 0,1 1 1,-2 1-1,-30-7 0,7 4 27,0 2-1,-1 2 1,-74 0-1,94 4-48,0 2-1,0 1 1,1 1 0,-1 0 0,1 1-1,-25 9 1,39-10-146,0-1 0,-1 1 0,1 1 0,0-1 0,0 1 0,1 0 0,-1 1 0,1-1 0,-7 9 0,9-10-203,0 2 0,0-1 0,1 0 0,-1 1 0,1-1 0,0 1 0,0 0 0,1 0 0,0-1 0,-1 1 1,1 0-1,1 0 0,-1 0 0,1 7 0,0 29-7697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4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7748,'0'0'15631,"5"0"-14972,50 0 735,48-1-414,-1 4 1,158 24-1,-78 15-913,-151-33-57,-2 1 0,1 2 0,49 27 0,-72-35-6,0 1-1,-1 0 1,0 0 0,0 0 0,0 1 0,-1 0 0,0 0-1,0 0 1,0 1 0,-1 0 0,7 12 0,-9-15 0,-1 1 0,1-1 0,-1 0-1,1 1 1,-1-1 0,-1 0 0,1 1 0,-1 0 0,1-1 0,-1 1 0,-1-1 0,1 1 0,-1-1 0,1 1-1,-1-1 1,-1 0 0,1 1 0,-1-1 0,1 0 0,-1 0 0,0 0 0,-4 6 0,-3 0 9,0 1 0,-1-1 1,0-1-1,-1 0 0,0 0 1,0-1-1,-18 10 0,-103 47 34,60-31-43,60-27 1,-86 43 28,-98 66 1,169-97-11,1 1 0,0 0 1,1 2-1,2 1 0,0 2 0,2 0 0,0 1 0,-19 32 0,34-46-6,1-1-1,0 0 0,1 1 1,1 0-1,-5 23 1,7-28-17,0 0 1,0 0 0,1 0-1,-1 0 1,2 0 0,-1 0-1,1 0 1,0 0-1,0-1 1,1 1 0,0 0-1,3 6 1,0-6-5,0 0 0,1 0 0,0-1 0,0 1 0,0-2 0,1 1 0,-1-1 0,1 0 0,1 0 0,-1-1 1,1 0-1,0 0 0,0 0 0,14 3 0,2 0-5,-1-1 1,0-1-1,1-1 1,29 0 0,-39-3-15,223 1 269,-210-4-263,-1-1 1,1-1-1,-1-1 0,0-1 1,0-2-1,41-17 0,-58 17-1431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4:12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2 108 14295,'0'0'3380,"-1"28"-1147,1 93-913,1-114-1268,0 1 0,0-1 0,1 1 0,0-1-1,0 0 1,1 0 0,0 0 0,0 0 0,0-1-1,1 1 1,0-1 0,1 0 0,-1 0 0,1 0-1,10 9 1,-3-2-8,-1-2-34,-1 0 1,2-1-1,-1 0 1,1-1 0,1 0-1,0-1 1,0 0-1,0-1 1,1 0-1,0-2 1,1 1-1,-1-2 1,1 0-1,0 0 1,0-2 0,0 0-1,0 0 1,0-1-1,1-1 1,-1-1-1,30-5 1,-39 4 12,1 0 0,-1 0-1,1-1 1,-1 0 0,0-1 0,0 1 0,-1-1 0,1 0-1,-1 0 1,1-1 0,-1 0 0,-1 0 0,1 0 0,-1 0 0,0-1-1,0 0 1,0 0 0,-1 0 0,5-11 0,-1-2 126,1 0-1,-2 0 1,-1-1 0,0 0 0,2-29 0,-5 36-41,-1 1-1,-1 0 1,0-1 0,-1 1-1,0 0 1,-1 0 0,0 0 0,-1 0-1,0 0 1,-9-21 0,8 27-64,1-1 0,-2 1 0,1-1 1,-1 1-1,0 1 0,0-1 1,0 1-1,-1 0 0,0 0 0,0 0 1,0 1-1,-1 0 0,0 0 0,1 1 1,-1 0-1,0 0 0,-1 0 1,1 1-1,-8-1 0,0 0 17,0 0-1,-1 1 1,1 1-1,0 1 1,-1 0-1,1 1 1,0 0-1,-1 2 1,1-1-1,0 2 1,0 0-1,-24 11 1,29-11-81,1 1 1,0 0 0,1 0 0,-1 1 0,1 0 0,0 1 0,0 0 0,1 0 0,0 0 0,0 1 0,1 0 0,-1 0 0,2 1 0,0 0 0,0 0 0,0 0 0,1 1 0,1-1 0,-6 20 0,7-15-207,0-1 0,0 1 0,1 0 0,1 0 0,0 0 0,1-1 0,3 18 0,-3-25-136,0-1 1,1 1 0,0 0 0,0-1 0,0 0 0,0 1 0,1-1 0,0 0 0,0 0 0,0 0 0,1-1 0,-1 1 0,1-1 0,0 0 0,0 0 0,1 0 0,-1-1 0,11 7 0,20 5-5941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4:13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42 145 13174,'0'0'11821,"0"21"-11508,0 73 41,-1-87-332,1 0-1,0 0 1,1 0-1,-1-1 1,1 1-1,1 0 1,-1 0-1,1-1 0,1 1 1,-1-1-1,1 1 1,0-1-1,0 0 1,1 0-1,0 0 1,0-1-1,0 1 1,1-1-1,-1 0 0,1 0 1,1-1-1,-1 1 1,1-1-1,-1 0 1,10 4-1,-1-2-48,1-2 0,-1 1 0,1-2 0,0 0 0,0 0 0,0-1 0,0-1 0,1-1 1,27-3-1,-33 2-37,0-1 1,-1-1 0,0 0-1,1 0 1,-1 0 0,0-1-1,0-1 1,-1 0 0,1 0 0,-1 0-1,0-1 1,-1-1 0,1 1-1,-1-1 1,-1 0 0,1-1-1,-1 1 1,8-14 0,-7 9 65,1 0 1,-2 0-1,1-1 1,-2 0-1,0 0 0,0-1 1,-2 1-1,1-1 1,-2 0-1,0 0 0,0 0 1,-1-23-1,-2 31 8,0 1-1,0-1 0,-1 0 0,0 1 1,0-1-1,0 1 0,-1 0 1,1 0-1,-1 0 0,0 0 0,-1 0 1,1 1-1,-1 0 0,0-1 1,0 1-1,0 0 0,-1 1 0,1-1 1,-1 1-1,0 0 0,0 0 0,0 1 1,0-1-1,-1 1 0,1 0 1,-7-1-1,-11-4 34,1 2-1,-1 1 1,0 0 0,-1 2 0,-30 1-1,40 1-13,-1 0 1,0 1-1,0 1 0,0 1 0,1 0 0,-1 1 0,-25 10 0,33-10-80,-1 0-1,1 0 0,0 0 0,1 1 1,-1 0-1,1 1 0,0-1 0,0 1 1,0 0-1,1 0 0,0 1 0,0 0 1,1 0-1,0 0 0,-6 14 0,7-14-250,1 1 0,0-1 0,0 0 0,1 0 0,-1 10 0,1 23-4579,1-13-2104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1:24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12598,'0'0'7745,"31"-2"-6558,5-2-982,171-10 254,-166 12-365,-13 0-101,0 2 1,0 0-1,40 7 1,-60-6 27,0 1 0,0 0 0,0 1 0,-1 0 0,1 0 0,-1 0 0,1 1 0,-1 0-1,0 1 1,-1-1 0,1 1 0,-1 1 0,0-1 0,0 1 0,0 0 0,5 9 0,-2-2 154,-1 1 0,-1 0 0,-1 0 0,0 1 0,-1-1-1,0 1 1,4 24 0,7 111 588,-5-39-1871,-10-103-2187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4:14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46 7331,'0'0'7100,"-4"24"-3253,-14 165 26,17-157-3539,-2 0 0,-1-1 0,-1 1 0,-2 0 0,-11 34 0,17-65-315,1 0 0,0 0 0,0-1 0,0 1 0,-1 0 0,1 0 0,0-1 0,-1 1 0,1 0 0,-1-1 0,1 1 0,-1-1 0,1 1 0,-1 0 0,1-1 0,-1 1 0,1-1-1,-1 1 1,0-1 0,1 0 0,-1 1 0,0-1 0,1 0 0,-1 1 0,0-1 0,0 0 0,1 0 0,-1 1 0,0-1 0,0 0 0,1 0 0,-1 0 0,0 0 0,0 0 0,0 0 0,1-1 0,-1 1 0,0 0 0,0 0 0,1 0 0,-1-1 0,0 1 0,1 0 0,-1-1 0,0 1 0,1-1 0,-1 1 0,0 0 0,1-1-1,-1 0 1,1 1 0,-1-1 0,0 0 0,-2-2 16,0 0-1,1 0 0,-1 0 0,1-1 0,0 1 0,0 0 1,0-1-1,0 0 0,-1-4 0,-3-21-26,1-1 0,2 0 0,1 0 0,3-39-1,-1 33-19,0 19-51,2 1 1,0-1-1,1 1 1,0-1-1,8-21 1,-8 30 28,0 0 1,0-1-1,1 1 0,0 1 1,1-1-1,-1 1 0,2-1 0,-1 1 1,1 1-1,0-1 0,13-10 1,-18 16 53,0 0 0,0 0 1,0 0-1,0 1 0,0-1 1,0 0-1,0 1 0,0-1 1,0 1-1,1 0 0,-1-1 1,0 1-1,0 0 0,0 0 1,1-1-1,-1 1 0,0 0 1,0 0-1,1 0 0,-1 1 1,0-1-1,0 0 0,1 0 1,-1 1-1,0-1 0,0 1 1,0-1-1,0 1 0,0-1 1,1 1-1,-1 0 0,0-1 1,0 1-1,-1 0 0,1 0 1,0 0-1,1 1 0,1 2 35,0 1 0,0 0 0,-1 0 0,0 0 0,0 0 0,2 7 0,-4-12-54,13 47 259,-3 1 0,6 55 1,-10-54-242,2 0-1,17 52 1,-25-100-26,0 0-1,0-1 0,0 1 1,0 0-1,0 0 0,0-1 1,0 1-1,0 0 0,1-1 1,-1 1-1,0 0 0,0 0 1,1-1-1,-1 1 0,1-1 1,-1 1-1,0 0 0,1-1 0,-1 1 1,1-1-1,0 1 0,-1-1 1,1 1-1,-1-1 0,1 0 1,0 1-1,-1-1 0,1 0 1,0 1-1,-1-1 0,1 0 1,0 0-1,0 1 0,-1-1 1,1 0-1,0 0 0,0 0 1,-1 0-1,1 0 0,0 0 1,0 0-1,-1-1 0,1 1 1,0 0-1,-1 0 0,1 0 1,0-1-1,-1 1 0,1 0 1,0-1-1,-1 1 0,1-1 1,0 1-1,-1-1 0,1 1 1,-1-1-1,1 1 0,-1-1 1,1 1-1,-1-1 0,0 0 1,1 1-1,0-2 0,28-46-390,-28 45 410,43-96-315,15-30-192,-51 114 417,0 2 0,1-1-1,0 2 1,1-1 0,0 1 0,18-16 0,-24 25 70,1-1 0,0 1 1,-1-1-1,1 2 0,0-1 0,0 0 1,1 1-1,-1 0 0,1 0 0,8-1 1,-12 2 19,0 1 1,0 0-1,1 0 1,-1 0 0,0 1-1,0-1 1,0 0-1,0 1 1,0-1 0,0 1-1,0 0 1,0 0-1,0 0 1,0 0-1,0 0 1,0 0 0,0 0-1,-1 1 1,1-1-1,0 1 1,-1-1 0,1 1-1,-1-1 1,0 1-1,1 0 1,-1 0-1,0 0 1,0 0 0,0 0-1,-1 0 1,2 3-1,11 36 288,-3 1 0,-1 0 0,-2 0 0,3 59-1,-5-43-173,23 110 0,-26-160-179,-2-7 23,0 1-1,0-1 1,0 0-1,0 0 1,0 0 0,1 0-1,-1 1 1,0-1 0,1 0-1,-1 0 1,1 0 0,-1 0-1,1 0 1,-1 0 0,1 0-1,0 0 1,0 0 0,-1 0-1,1-1 1,0 1 0,2 1-1,-2-16-5262,-1-12-1889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4:15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314 601 9620,'0'0'9629,"-2"16"-9504,-5 51 9,7-61-62,1-1 1,0 1-1,0 0 0,0-1 1,0 1-1,1-1 1,0 0-1,0 1 1,0-1-1,1 0 1,3 6-1,10 22 1254,-5 4-388,-8-25-752,0 0-1,0 0 1,1-1-1,1 1 1,0-1 0,0 0-1,9 12 1,-5-11 2052,-18-30-1390,-53-198-666,36 114-46,-112-439 80,135 522-218,-5-21 248,5 35-72,2 23-10,4 26-120,2 0 1,12 54 0,0-7-1,17 191 99,22 123-16,-37-337-131,-14-54 13,-1 0 0,0 0 0,-1 0 0,0 1 0,0 23 1,1-4-79,-3-29 140,0 1-1,0-1 1,0 0 0,-1 0 0,0 1 0,-1 9-1,0-13-38,0-1 0,1 1 0,-1-1-1,0 1 1,0 0 0,0-1-1,1 0 1,-2 1 0,1-1 0,0 0-1,0 1 1,0-1 0,-1 0-1,1 0 1,0 0 0,-1 0-1,1 0 1,-1 0 0,1-1 0,-1 1-1,0 0 1,1-1 0,-1 1-1,0-1 1,-3 1 0,-54 9 190,0-3 0,-110 0 1,168-7-223,1 0 0,-1 0 0,1 0 0,0 0 0,-1 0 0,1 0 0,-1 0 0,1 0 1,-1 0-1,1-1 0,0 1 0,-1 0 0,1 0 0,-1-1 0,1 1 0,0 0 0,-1 0 0,1-1 0,0 1 0,-1 0 1,1-1-1,0 1 0,-1 0 0,1-1 0,0 1 0,0-1 0,0 1 0,-1 0 0,1-1 0,0 1 0,0-1 0,0 1 1,0-1-1,0 1 0,0-1 0,0 1 0,0-1 0,0 1 0,0 0 0,0-1 0,0 1 0,0-1 0,0 1 0,0-1 1,1 1-1,-1 0 0,0-1 0,0 1 0,0-1 0,1 1 0,-1 0 0,0-1 0,0 1 0,1 0 0,-1-1 0,0 1 1,1 0-1,-1-1 0,0 1 0,1 0 0,-1 0 0,1-1 0,10-4-2,-1 0 0,1 1-1,0 0 1,0 1 0,1 0 0,-1 1 0,21-1-1,8-3 24,297-39 138,-167 25-67,-105 15-170,-63 5-229,-14 0-2313,-23 0-1255,6 0-3236,1 0-5276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4:16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 16456,'0'0'10244,"214"-35"-9043,-103 16-561,7 1-416,0-12-224,-14 6-48,-21 0-864,-69 19-2114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4:16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5186,'0'0'16307,"0"3"-15056,0 530 3153,-1-475-4204,-3-1-1,-3 0 1,-14 58-1,17-91-43,1 0-1,2 0 1,1 26-1,0-30-147,0-17-6,0 1 1,1-1 0,0 1 0,0-1-1,0 1 1,0-1 0,0 0-1,1 1 1,0-1 0,-1 0-1,1 0 1,0 0 0,1 0-1,-1-1 1,0 1 0,1-1 0,-1 1-1,1-1 1,0 0 0,0 0-1,4 3 1,10 4-2,-1 0-1,36 12 1,-15-6 4,-24-8 5,0-1 0,0-1 0,0 0 0,1-1 0,0 0 0,0-1 0,0-1-1,0 0 1,21 0 0,-7-2 31,9 1 25,0-2-1,0-1 1,41-9 0,-71 9-417,120-22 699,-73 20-8618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4:17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4322,'0'0'22346,"173"-29"-21898,-90 18-288,7 6-160,-6 2-320,6 0-1713,-63 3-2641,-6 0-5186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4:17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20569,'0'0'10373,"-14"32"-20137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09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223 184 7363,'0'0'15506,"-30"36"-13556,30-36-1950,-124 165 1481,115-151-1361,0 1 0,1 1 0,1-1 0,1 1-1,0 1 1,1-1 0,1 1 0,1-1 0,0 1 0,1 0 0,0 34 0,1-22-4,-2 40 181,6 82-1,0-121-245,1 0 0,2-1 0,0 0 0,2 0 0,17 40 0,-3-21-39,2-1 0,2-1 0,2-1 0,1-2 0,3 0 0,2-3 0,1 0 0,2-3 0,2-1 0,1-1 0,62 40 0,-64-52-28,0-1-1,1-2 1,1-1 0,1-2-1,1-2 1,0-2 0,0-2-1,2-2 1,-1-1-1,1-3 1,0-1 0,0-2-1,87-9 1,-106 4-3,-2-1-1,1-2 1,0 0 0,-1-2 0,0 0-1,-1-1 1,0-2 0,0 0-1,35-25 1,-33 17-33,-1-1 0,0-1 0,-1-1 0,-2 0 0,0-2 0,-2 0-1,17-29 1,-9 5-74,-2 0 0,-2-2-1,-2 0 1,-2-2-1,-3 0 1,-2-1-1,-2 0 1,5-80 0,-10 63-1,-3-1 1,-3 1-1,-16-116 1,11 157 135,-1 0 0,-1 1 0,-2 0 0,-1 0 0,-1 1 0,-1 0 0,-1 1 0,-2 1 0,0 0 0,-2 1 0,-28-32 0,29 40 17,0 0-1,0 1 1,-2 2 0,0-1-1,0 2 1,-1 1-1,-1 0 1,0 1 0,0 1-1,-37-10 1,18 9 72,-1 2 1,0 2-1,0 1 0,-81 3 1,85 3-70,0 1 0,0 2 0,0 2 1,1 1-1,0 1 0,0 3 0,1 0 0,0 3 1,1 0-1,0 2 0,2 2 0,0 1 0,1 1 0,1 1 1,0 2-1,-40 42 0,43-37-135,1 2 1,1 0-1,2 1 0,1 1 1,1 1-1,2 1 1,1 1-1,2 0 0,2 1 1,1 1-1,1 0 0,3 0 1,1 1-1,-4 62 0,8-58-736,2 0 0,7 60 0,-5-94 470,0-1 0,1 1 1,0 0-1,0 0 0,1-1 0,0 1 1,0-1-1,1 0 0,0 0 1,0 0-1,6 7 0,55 54-6396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10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0 318 3666,'0'0'19833,"12"-5"-19308,52-30-141,-29 15-200,71-29-1,-96 45-173,0 1 0,0 0 0,0 0 1,0 1-1,0 1 0,0 0 0,1 0 0,-1 1 1,1 0-1,-1 1 0,0 0 0,19 4 0,-23-2 1,0-1 0,0 1 0,0 1-1,0-1 1,0 1 0,-1 0 0,1 0-1,-1 1 1,0-1 0,-1 1 0,1 0-1,-1 1 1,0-1 0,0 1 0,5 10-1,3 9 114,-1 0 0,12 43 0,-18-52-41,53 225 1427,-26-96-928,-30-138-555,9 32 108,-10-38-131,-1 1 0,1-1 0,-1 0 0,1 0 0,-1 0 0,1 1-1,-1-1 1,1 0 0,0 0 0,0 0 0,0 0 0,0 0 0,0 0 0,0 0 0,0 0 0,0-1 0,0 1 0,0 0-1,0-1 1,0 1 0,0-1 0,1 1 0,1 0 0,-2-1-23,0 0 0,0-1 0,0 1 0,0 0 0,0-1 0,0 1 0,0-1 0,0 1 0,0-1 0,0 0 0,-1 1 0,1-1 0,0 0 0,0 1 0,-1-1 0,1 0 0,0 0 0,-1 0 0,1 0 0,-1 0 0,1 1 0,-1-1 0,0 0 0,1 0 0,-1 0 0,0 0 0,1 0 0,-1-2 0,6-39-427,-4 25 344,14-72-415,8-69-780,-18 55 692,12-96 320,-15 176 280,2 1 1,0-1-1,2 1 0,1 1 0,0-1 0,17-28 1,-22 45 1,0 0 0,0 0 0,1 1 0,-1-1 0,1 1 0,0 0 0,1 0 0,5-4 0,-8 7 15,0 0 0,-1 0-1,1 0 1,0 0-1,0 0 1,0 0 0,0 1-1,0-1 1,0 1 0,0-1-1,0 1 1,0 0 0,0 0-1,0 0 1,0 0 0,0 0-1,0 1 1,0-1-1,0 0 1,0 1 0,0 0-1,0-1 1,0 1 0,0 0-1,0 0 1,0 0 0,-1 0-1,1 0 1,2 3-1,7 6 172,-1 1 0,0 0 0,0 1 0,-1 0 0,-1 1 0,0 0-1,8 19 1,44 112 854,-39-91-799,-6-14-303,16 38 519,44 83 0,-63-139-848,1 0 0,1-1 0,0 0 0,1-1 0,1-1 0,1-1 0,1 0 0,27 20 0,-38-33-4507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10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22 687 6835,'-1'-162'2566,"3"-210"3734,-1 347-5045,2 1 0,1-1 0,13-47 0,-17 72-1206,0 0-1,0 0 0,0-1 1,0 1-1,0 0 0,0 0 1,0 0-1,0-1 0,0 1 1,0 0-1,0 0 0,0 0 0,0-1 1,0 1-1,0 0 0,0 0 1,0 0-1,0-1 0,0 1 1,0 0-1,0 0 0,0 0 1,0 0-1,1-1 0,-1 1 0,0 0 1,0 0-1,0 0 0,0 0 1,0-1-1,1 1 0,-1 0 1,0 0-1,0 0 0,0 0 1,0 0-1,1 0 0,-1 0 0,0 0 1,0 0-1,0-1 0,1 1 1,-1 0-1,0 0 0,0 0 1,0 0-1,1 0 0,-1 0 1,0 0-1,0 0 0,0 0 0,1 0 1,-1 1-1,0-1 0,0 0 1,0 0-1,0 0 0,1 0 1,-1 0-1,0 0 0,0 0 1,0 0-1,0 1 0,1-1 0,-1 0 1,0 0-1,0 0 0,0 0 1,0 1-1,7 21 1045,3 77 547,-5 187 1,-6-168-1270,-56 657 658,52-723-996,-9 264 39,14-302-76,0 0 1,2 1 0,-1-2-1,2 1 1,0 0-1,0 0 1,1-1-1,10 21 1,-10-26-2,1 0 0,0 0 0,0 0 0,1 0 0,0-1 0,1 0 0,0 0 0,0-1 0,0 0 0,0 0-1,1-1 1,0 1 0,12 4 0,2-1-40,1-2 0,0 0 0,1-2 0,-1 0 0,1-1-1,0-2 1,0 0 0,0-2 0,1-1 0,-1 0 0,0-2 0,37-9-1,-40 5-245,0-1 0,0 0 0,-1-2 0,33-20 0,-34 17-2798,36-31 1,-49 33-2475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11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8132,'0'0'15079,"0"54"-13607,0 42-63,0 19-481,0 2-415,0-7-257,21-19-224,0-27-32,7-26-993,-7-25-2176,-15-13-1777,1-13-3618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1:24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14807,'0'0'8948,"-38"147"-6915,26-79-689,6-1-879,0-12-465,6-11-16,0-13-305,0-12-799,0-9-529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11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15351,'3'23'4840,"11"296"939,-11-211-4969,-4-37-529,-1-53-255,1 0 0,1 0 1,1 0-1,1 0 0,0 0 1,1 0-1,8 26 0,-11-44-34,0 0 0,0 0 1,0 0-1,0 0 0,1 0 0,-1 0 0,0-1 0,0 1 1,0 0-1,0 0 0,0 0 0,1 0 0,-1 0 0,0 0 1,0 0-1,0 0 0,0 0 0,0 0 0,1 0 0,-1 0 1,0 0-1,0 0 0,0 0 0,0 0 0,1 0 0,-1 0 1,0 0-1,0 0 0,0 0 0,0 0 0,0 0 0,1 0 1,-1 0-1,0 0 0,0 0 0,0 0 0,0 1 0,0-1 1,0 0-1,1 0 0,-1 0 0,0 0 0,0 0 0,0 0 1,0 1-1,1-25-517,-1 22 460,-11-216-1943,0 38 76,5-226 1081,7 419 1494,0-1 0,1 1 0,0-1 0,5 13 0,2 13 32,2 17-85,6 31-1,37 114 0,-46-177-591,0 0 0,2-1 0,1 0 0,0-1 0,2 0 0,0-1-1,2-1 1,0 0 0,34 33 0,-39-44-78,1-1 0,1 1 0,-1-2 0,1 1 0,1-2 0,-1 0 1,1 0-1,0-1 0,0-1 0,24 4 0,-28-6-18,0 0 0,0 0 1,0-1-1,0 0 0,0 0 1,0-1-1,0-1 0,0 0 1,0 0-1,0 0 0,-1-1 1,1 0-1,-1-1 0,0 0 1,0 0-1,13-10 0,-11 5 2,-1 0 0,0-1 0,-1 1 0,0-2 0,-1 1 0,0-1 0,-1 0 0,0-1 0,0 1 0,-1-1 0,6-25 0,-4 7 21,-2 1-1,-1-1 0,-2 0 0,-1-31 0,-1 53 82,0-1 1,-1 1-1,0 0 1,0-1-1,-1 1 0,0 0 1,-1 0-1,0 0 1,0 0-1,0 0 1,-1 1-1,-1-1 0,1 1 1,-1 0-1,0 0 1,0 1-1,-1 0 1,0 0-1,0 0 0,-1 0 1,-10-6-1,-11 4-272,21 8-4865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12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 1017 10469,'0'0'12352,"-23"7"-11637,10-2-640,5-2-36,-1 0 0,0-1 0,-1 0 0,1 0 0,0-1 0,-11 1 0,15-3-20,0 1-1,1-1 0,-1 0 0,0 0 1,1 0-1,-1 0 0,1-1 1,0 0-1,-1 0 0,1 0 1,0 0-1,0-1 0,0 0 1,1 0-1,-1 0 0,1 0 1,-1 0-1,-4-7 0,-12-17 110,1-1-1,2-1 0,1 0 0,1-1 0,1-1 0,-10-35 0,6 6 135,3-1 0,-12-86 0,20 72 138,6-144 0,2 207-349,0 0-1,1 0 1,0 0-1,1 0 1,0 0-1,1 0 1,0 0-1,7-11 1,-9 17-33,1 1 0,0 0 1,1 0-1,0 1 0,-1-1 1,1 0-1,1 1 0,-1 0 1,1 0-1,-1 1 0,1-1 1,0 1-1,0 0 0,1 0 1,-1 1-1,1-1 1,-1 1-1,12-2 0,-10 2 13,0 1-1,0 0 1,1 0 0,-1 1-1,0 0 1,0 0-1,0 1 1,0 0 0,1 0-1,-1 1 1,-1 0-1,1 0 1,0 1 0,0-1-1,11 8 1,-11-5 7,0 1 0,0 0 0,0 0 0,-1 1 0,0 0 0,0 0 0,0 1 0,-1-1 0,0 1 1,-1 0-1,0 0 0,4 12 0,-1-2 15,-2-1 0,0 1 1,-1 1-1,-1-1 0,-1 1 1,0-1-1,-2 30 0,0-36-24,-1 0-1,-1-1 1,1 1-1,-2 0 0,0-1 1,0 0-1,-1 0 1,0 0-1,-1 0 0,0-1 1,-1 1-1,0-1 1,-9 10-1,1-6-32,0-1 0,-1 0 0,-1 0 0,0-2 0,-1 0 0,0-1 0,0 0 0,-1-2 0,-30 11 0,15-8-626,0-2 0,0-2-1,-1-1 1,-44 3 0,17-9-5034,18-9-4732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12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23067,'0'0'5298,"-90"3"-23050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13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11061,'0'0'16053,"19"5"-15050,20 3-734,0-2 1,1-2-1,-1-1 1,1-2-1,0-2 1,45-6-1,141-42 371,-121 25-329,144-17 0,179 35 304,-422 6-608,24 1 26,-1 2 0,34 8 1,-9-1-110,-32-9-1338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13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6387,'0'0'22461,"28"20"-21410,-8-5-911,4 3-20,0 0 0,2-2-1,0-1 1,1-1 0,56 20 0,-19-13-37,26 7-126,-1 4 0,100 52 1,-162-69-65,0 1 0,-2 0 0,1 2 0,-2 2 0,-1 0 0,0 1 0,-2 1 0,0 1 0,-2 1 0,31 49 0,-36-50-61,-1 0 1,-1 1-1,-1 0 0,-1 1 0,-1 1 0,-1-1 0,-2 1 1,0 0-1,-2 1 0,1 29 0,-5-50 154,-1 0 0,0 0 0,-1 1 0,0-1 1,1 0-1,-2 0 0,1-1 0,-1 1 0,0 0 0,0-1 0,-1 0 0,1 0 0,-1 0 0,0 0 1,-1 0-1,1-1 0,-1 0 0,0 0 0,0 0 0,-7 3 0,-16 11-149,0-2 0,-53 22 0,51-25-107,-80 33-1197,25-20-2503,27-10-2713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14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1223 1573 13270,'0'0'7665,"2"-45"-6803,10-534-187,-12 505-642,-13-314 109,8 347 106,-1 0-1,-2 0 0,-2 1 0,-1 0 0,-3 1 0,-1 1 0,-23-45 1,33 74-102,-1 1 0,0-1 0,0 1 0,0 0 0,-1 0 0,0 1 0,-1 0 0,0 0 0,0 1 0,0 0 0,-1 0 0,0 1 0,0 0 0,0 1 0,-1 0 0,1 0 0,-1 1 0,-12-2 0,10 3-38,-1 0 1,0 2-1,0 0 1,0 0-1,0 1 1,0 0-1,1 1 1,-1 1-1,1 0 1,-1 1 0,1 0-1,0 1 1,0 0-1,-18 12 1,4 0-14,1 1 0,0 2 0,1 0 1,-29 33-1,-81 111 144,73-77-216,5 3-1,4 2 1,3 2 0,5 2 0,4 2 0,4 2 0,5 1 0,4 1 0,4 1 0,6 2 0,-8 159-1,25 155-79,6-352 35,3 0-1,2-1 0,3 0 0,28 76 1,-25-94-3,3-1 0,1-1 0,3 0 1,1-2-1,2-1 0,47 56 0,-54-76 15,0-2 0,1-1-1,1-1 1,1 0 0,0-2 0,2-1-1,0 0 1,0-2 0,2-1 0,0-1-1,0-2 1,48 13 0,-24-13-18,1-3 0,0-1 1,0-3-1,0-2 0,70-8 0,-89 4-244,1-2-1,-1-1 0,0-1 0,-1-2 0,0-1 0,-1-2 0,0-1 0,51-30 0,-77 41-35,-1-2 0,0 1 0,0 0 0,0-1 0,0 0 0,0 0 0,-1 0 0,0 0 0,0 0 0,0-1 0,0 0 0,3-8 0,16-39-6597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14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11509,'0'0'8626,"0"48"-5964,0 682 2215,-49 386-3394,37-990-1463,-18 319 166,30-439-184,0 0 0,0 1 1,0-1-1,1 0 0,0 0 0,0 0 1,1 0-1,-1 0 0,1-1 1,3 7-1,-3-10-5,0 1 0,0-1 0,0 0 0,1 1 1,-1-1-1,1 0 0,-1-1 0,1 1 0,-1 0 0,1-1 0,0 1 1,0-1-1,0 0 0,0 0 0,0 0 0,0 0 0,0-1 0,0 1 1,6-1-1,13 2-154,0-2-1,1 0 1,-1-1 0,0-1 0,0-2-1,0 0 1,-1-1 0,1-1 0,32-14-1,15-12-1229,95-59-1,-91 48 277,-38 22 457,47-24-614,-74 41 1241,0 0 0,1 1 1,0 0-1,-1 1 0,1 0 0,0 0 0,16 0 0,-23 2 114,0 0 0,0 1 0,0 0 1,-1-1-1,1 1 0,0 0 0,0 0 0,-1-1 0,1 1 0,-1 1 0,1-1 0,-1 0 0,1 0 0,-1 1 0,0-1 0,1 0 0,-1 1 0,1 1 0,24 39 949,-12-19-442,-7-12-429,1-2-1,0 1 1,0-1 0,1 0-1,0 0 1,1-1-1,0-1 1,0 0-1,1 0 1,0-1-1,0 0 1,23 8-1,-10-7-140,0-1 0,1-2-1,-1 0 1,1-2 0,41 0 0,-52-2-32,7 1-16,0-1-1,-1-1 0,1 0 1,0-2-1,0 0 0,-1-1 0,0-1 1,25-10-1,-33 9-8,1 0 0,-1-1-1,0 0 1,-1-1 0,1 0 0,-2-1-1,1 0 1,-1 0 0,-1-2 0,0 1-1,0-1 1,-1 0 0,0-1 0,-1 0 0,0 0-1,-1 0 1,-1-1 0,0 0 0,0 0-1,-1 0 1,-1-1 0,0 0 0,1-22-1,-3 7 75,-1 0-1,-1 0 0,-1 0 0,-9-38 0,6 48 19,-1 1-1,0 0 1,-1 1 0,-1-1-1,-1 1 1,0 1-1,-21-28 1,15 25 30,-1 0 1,-2 1-1,1 0 1,-2 2-1,-1 0 1,0 1-1,0 1 1,-1 1-1,-1 1 1,-1 1-1,-38-14 1,43 19-8,0 2 1,1-1 0,-1 2-1,-1 1 1,1 0 0,0 1-1,-1 1 1,1 0-1,0 2 1,0 0 0,-1 1-1,2 1 1,-1 0 0,0 2-1,1 0 1,-29 14-1,26-8-38,1 0-1,1 1 0,0 1 0,1 0 0,0 2 0,2 0 1,-1 0-1,2 2 0,0 0 0,1 0 0,1 1 0,-19 41 1,20-33-105,1 1 0,0 0 0,3 0 0,0 1 0,2 0 0,1 0 0,1 0 0,1 1 0,4 47 0,-1-68-89,0 5-16,0-1 0,1 0 0,1 0-1,3 13 1,-4-22-58,-1-1-1,1 1 1,0 0-1,0-1 0,0 0 1,0 1-1,0-1 1,1 0-1,-1 0 1,1 0-1,0 0 1,0-1-1,0 1 0,1-1 1,-1 0-1,0 0 1,1 0-1,3 1 1,48 13-6998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15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49 7203,'0'0'13993,"4"32"-11973,5 74 213,-10 208 0,-13-220-1353,-37 134 1,29-142-625,20-78-221,2-7-32,1 1 1,-1-1-1,-1 0 0,1 0 1,0 0-1,0 0 0,0 0 0,0 0 1,-1 0-1,1 0 0,-1 0 0,1 0 1,0 0-1,-1 0 0,0 0 0,1 0 1,-1 0-1,0 0 0,1-1 0,-1 1 1,0 0-1,0 0 0,0-1 0,1 1 1,-3 0-1,3-1-7,0 0 1,-1 0-1,1 0 0,0 0 1,0 0-1,-1 0 1,1 0-1,0 0 0,0 0 1,-1 0-1,1 0 1,0-1-1,0 1 0,-1 0 1,1 0-1,0 0 0,0 0 1,0-1-1,-1 1 1,1 0-1,0 0 0,0 0 1,0-1-1,0 1 0,0 0 1,-1 0-1,1-1 1,0 1-1,0 0 0,0 0 1,0-1-1,0 1 0,0 0 1,0-1-1,0 1 1,0 0-1,0 0 0,0-1 1,0 1-1,0 0 1,0-1-1,-3-49-570,1 0 0,7-71 0,-3 97 324,6-55-1035,5 0-1,30-105 1,-21 94 790,-19 75 472,12-38-27,-14 51 65,-1 0 0,1 1-1,0-1 1,0 0 0,0 0-1,0 0 1,0 1 0,1-1 0,-1 1-1,0-1 1,1 1 0,-1-1-1,1 1 1,-1 0 0,1 0 0,0-1-1,0 1 1,-1 0 0,1 1-1,0-1 1,3-1 0,-4 2 12,0 0 0,0 0 1,-1 0-1,1 0 0,0 0 1,0 0-1,0 0 0,0 0 0,0 1 1,0-1-1,-1 0 0,1 0 1,0 1-1,0-1 0,0 0 1,-1 1-1,1-1 0,0 1 0,-1-1 1,1 1-1,0 0 0,-1-1 1,1 1-1,0 0 0,-1-1 0,1 1 1,-1 0-1,0-1 0,1 3 1,9 30 671,-9-25-539,23 130 1435,10 51-659,-26-158-878,1 0 1,1 0-1,26 52 0,-30-71-98,2-1-1,-1 0 1,1 0 0,1 0 0,0-1-1,1 0 1,0-1 0,0 0 0,1-1-1,0 0 1,18 10 0,-23-15-52,0 0 0,1 0 0,-1 0-1,0-1 1,1 0 0,0-1 0,-1 1 0,1-1 0,0 0 0,0-1 0,-1 0 0,1 0 0,0 0 0,0-1-1,0 0 1,-1 0 0,1-1 0,0 0 0,-1 0 0,0 0 0,1-1 0,-1 0 0,0 0 0,9-7 0,-5 1 64,0-1 0,0 0 0,-1-1 0,-1 1 0,1-2 0,-2 1 0,0-1 0,0-1 0,-1 1 0,-1-1 0,0 0 0,6-27 0,-1 0 95,-3 0 0,-1-1 0,0-48 0,-2-16 1072,-14-144 0,8 233-828,-2-1 0,-8-28 1,9 31-192,3 85-8009,0-32-1569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15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1 932 16664,'0'0'5274,"0"-30"-4201,0-447-265,0 119 1318,0 354-2004,0 0 0,0-1 0,0 1 0,1-1 0,0 1 0,0 0 0,0-1 0,0 1 0,1 0 0,2-5 0,-3 7-89,0 1 0,0 0 0,0 0 0,0 0 0,0 0 0,0 0 0,0 0 0,1 1 0,-1-1 0,0 0 0,1 0 0,-1 1 0,0-1 0,1 1 0,-1 0 0,1-1 0,-1 1 0,1 0 0,-1 0 0,1 0 0,-1 0 0,1 0 0,-1 0 0,1 0 0,-1 0 0,0 1 0,1-1 0,-1 0 0,1 1 0,-1-1 0,0 1 0,3 1 0,3 2-5,0 1 1,0-1-1,-1 1 1,0 1 0,0-1-1,0 1 1,0 0 0,-1 0-1,0 1 1,0 0-1,6 13 1,-6-13-18,41 73-14,-4 2 0,40 110 0,17 35-169,-50-124-1898,-50-103 1947,1 0 0,0 1 0,0-1 0,0 0 0,0 0 0,0 1 0,0-1 0,-1 0 0,1 0 0,0 1 0,0-1 0,0 0 0,-1 0 0,1 1 0,0-1 0,0 0 0,-1 0 0,1 0 0,0 0 0,-1 1 0,1-1 0,0 0 0,0 0 0,-1 0 0,1 0 0,0 0 1,-1 0-1,1 0 0,0 0 0,-1 0 0,1 0 0,0 0 0,-1 0 0,1 0 0,0 0 0,0 0 0,-1 0 0,1 0 0,0 0 0,-1-1 0,1 1 0,-1 0 0,-14-3-1611,-12-15-3292,5-3-1770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16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8884,'0'0'19673,"63"-21"-19113,41-1-512,-14 1-48,7 2-880,-14 0-2081,-62 11-2370,-7 3-4065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1:25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0 12838,'0'0'13550,"9"2"-12784,-7-1-725,0 0-1,1-1 1,-1 2 0,0-1 0,0 0 0,1 0-1,-1 1 1,0-1 0,0 1 0,0 0 0,-1-1-1,1 1 1,0 0 0,-1 0 0,1 0 0,-1 1-1,0-1 1,0 0 0,0 0 0,0 1 0,0-1-1,0 0 1,0 1 0,-1-1 0,1 1 0,-1-1-1,0 5 1,2 14 177,-1 0 0,-2 36 0,-1-12 48,-6 113 103,-52 279-1,41-321-369,2-12-46,-60 319-1653,73-403 1425,4-14 34,-1 0-1,0 0 1,0 0-1,-1-1 1,0 1-1,0-1 1,0 1 0,-1-1-1,-4 8 1,7-13 82,-1 0 1,1 1 0,-1-1-1,0 0 1,1 1 0,-1-1-1,1 0 1,-1 0 0,0 0-1,1 1 1,-1-1 0,0 0-1,1 0 1,-1 0 0,0 0-1,1 0 1,-1 0 0,0-1-1,1 1 1,-1 0 0,0 0-1,0-1 1,-9-22-10703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16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1 338 13062,'0'0'1486,"8"-23"-542,26-69 185,-33 89-952,0 1 0,0-1 0,0 1 0,1 0 0,-1-1 0,1 1 1,-1 0-1,1 0 0,0 0 0,0 0 0,2-3 0,-3 5-105,-1 0-1,1 0 1,-1 0-1,1-1 1,-1 1-1,1 0 1,0 0-1,-1 0 1,1 0-1,-1 0 1,1 0-1,-1 0 1,1 0-1,-1 0 1,1 0-1,-1 0 1,1 0 0,-1 0-1,1 0 1,0 1-1,-1-1 1,1 0-1,-1 0 1,0 1-1,1-1 1,-1 0-1,1 1 1,-1-1-1,1 0 1,0 1-1,1 3 254,1 0-1,-1 0 0,1 0 0,-1 0 0,-1 0 0,1 1 1,1 4-1,-2-7-318,9 35 934,-2 1 0,-1 0 1,3 57-1,-5 123 662,-5-200-1467,0 461 623,-1-498-921,-2 0 0,0 0 0,-1 0 0,-6-20 0,-9-40-1,-2-118-208,6-308-1,15 466 374,0 9-3,5-45 0,-3 66 3,0 0 0,0 0-1,1 0 1,0 0 0,0 0-1,1 0 1,0 1 0,10-14-1,-13 20 10,1-1-1,1 1 0,-1 0 0,0 0 1,1 1-1,-1-1 0,1 0 1,-1 1-1,1-1 0,-1 1 1,1 0-1,0 0 0,0 0 1,0 0-1,0 1 0,0-1 1,0 1-1,0 0 0,0 0 1,0 0-1,0 0 0,0 0 1,3 1-1,1 0 2,0 0 0,-1 1 0,1 0 0,-1 0 0,1 1 0,-1-1 0,0 1 0,0 1 0,7 4 0,0 3-15,-1 0-1,0 1 1,-1 0 0,0 1 0,-1 0 0,-1 1 0,0 0 0,-1 0 0,0 1-1,6 18 1,-3-6-1,-2 1 0,-1 0-1,-2 1 1,0-1 0,1 30-1,-5-32 22,-1 0 0,-1 0 1,-2 0-1,0-1 0,-9 36 0,6-43-7,0 0 0,-2 0 0,0 0 0,-1-1-1,-1 0 1,-1-1 0,-22 29 0,22-33-4,2-3-34,1 0 0,0 1 0,-11 18 1,17-27 15,0 0 1,1 0 0,-1 1-1,0-1 1,1 0 0,-1 1-1,1-1 1,-1 0 0,1 1-1,0-1 1,0 1-1,-1-1 1,1 1 0,0-1-1,0 0 1,0 1 0,1-1-1,-1 1 1,0-1 0,0 1-1,1-1 1,-1 0 0,1 1-1,-1-1 1,1 0 0,0 1-1,0-1 1,-1 0 0,1 0-1,0 0 1,0 0 0,0 0-1,0 0 1,0 0 0,0 0-1,0 0 1,1 0-1,1 1 1,15 5 1,0 0 0,0-1-1,21 3 1,-19-5 165,0 2 0,28 11-1,-47-16-180,1 0-1,-1 0 1,0 0-1,1 0 1,-1 0-1,0 1 1,0-1-1,0 1 1,0-1-1,0 1 1,0-1 0,0 1-1,0-1 1,0 1-1,-1 0 1,1-1-1,-1 1 1,1 0-1,-1 0 1,0 0-1,0-1 1,0 1-1,0 0 1,0 0-1,0-1 1,0 1-1,-1 0 1,0 2-1,1 8-2462,0 1-3088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17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21 839 11237,'0'0'10141,"12"24"-8383,25 60-508,-4 3 1,35 141-1,-33-31-740,-10 1 1,1 376-1,-26-573-510,-1 13-13,-2-14-39,-2-9-59,-9-25-14,2 0 0,2-1 0,2-1-1,-6-39 1,-8-157 58,12-530-1022,12 469 1009,12-39 91,-10 298 43,1 1 0,1 0 0,2 1 0,2 0 0,1 0 0,1 1 0,30-54 0,-37 78-4,0 0-1,0 0 1,1 0-1,0 1 1,0 0 0,1 0-1,-1 1 1,1 0-1,0 0 1,1 1-1,-1-1 1,1 2 0,0-1-1,0 1 1,0 0-1,1 1 1,-1 0 0,0 0-1,1 1 1,0 0-1,-1 0 1,1 1 0,-1 0-1,1 1 1,0 0-1,-1 0 1,1 1 0,-1 0-1,0 0 1,1 1-1,-1 0 1,0 0 0,-1 1-1,1 0 1,-1 1-1,0 0 1,0 0 0,8 8-1,-1 0 10,-2 2 1,0 0-1,-1 0 0,0 1 1,-2 0-1,0 1 0,0 0 0,-2 1 1,0 0-1,-1 0 0,6 27 0,-4 5 99,-1 1 0,-3 0-1,-2 54 1,-2-73-97,-1 0 0,-2 0-1,-1 0 1,-2-1 0,-1 0 0,-1 0-1,-1-1 1,-2 0 0,-1 0 0,-2-1-1,-1-1 1,-23 34 0,17-32-31,-1-1 0,-1-1 1,-1-2-1,-2 0 1,0-1-1,-2-2 0,-46 30 1,53-40-494,-1-1 0,0 0 1,0-2-1,-1-1 0,-1-1 1,1-1-1,-1-1 0,0-1 1,-1-1-1,1-1 0,-39-1 1,62-1 186,0-1 1,0 0 0,0 0-1,0 0 1,0 0 0,0 0 0,1 0-1,-1 0 1,0 0 0,0 0-1,0 0 1,0 0 0,0-1-1,1 1 1,-1 0 0,0-1 0,0 1-1,0 0 1,1-1 0,-1 1-1,0-1 1,0 0 0,1 1-1,-1-1 1,0 0 0,-2-24-13665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2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22 237 6627,'0'0'14692,"-4"19"-13646,-5 64-647,3 0 0,3 1 1,5-1-1,3 0 0,22 120 1,-25-193-425,0-1 0,0 1 0,1-1 0,0 0 0,1 0 0,0-1 0,0 1 0,8 11 1,-12-20 7,0 0 0,0-1 0,0 1 0,0 0 1,1-1-1,-1 1 0,0 0 0,0 0 0,0-1 1,0 1-1,0 0 0,1 0 0,-1 0 0,0-1 1,0 1-1,0 0 0,1 0 0,-1 0 0,0-1 1,0 1-1,1 0 0,-1 0 0,0 0 0,1 0 1,-1 0-1,0 0 0,0 0 0,1 0 0,-1 0 1,0 0-1,1 0 0,-1 0 0,0 0 0,0 0 1,1 0-1,-1 0 0,0 0 0,1 0 0,-1 0 1,0 0-1,0 0 0,1 0 0,-1 0 0,0 1 1,0-1-1,1 0 0,-1 0 0,0 0 0,0 0 1,0 1-1,1-1 0,-1 0 0,0 0 0,0 1 1,0-1-1,0 0 0,1 0 0,-1 1 0,0-1 1,1-31-787,-1 26 815,0-924-2477,5 928 2823,-1 3-296,0 0 0,0 0 0,0 0 0,0 1 0,0 0 0,0 0 0,-1 0 0,0 0 0,1 0 0,-1 1 0,0-1 0,0 1 0,-1 0 0,4 7 0,7 7 163,46 70 1224,85 167 0,21 110-929,-151-333-496,3 6-305,2-2 1,29 44 0,-46-78-670,-13-5-3772,-13-14-8,-4 0-1780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21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14903,'0'0'7806,"28"-20"-6781,4-5-832,3-2-59,2 0 0,66-33-1,-75 44-123,-16 8-54,1 1 1,-1 0-1,2 1 0,-1 1 1,0 0-1,1 0 1,0 2-1,0-1 0,20-1 1,-32 6 31,0-1 1,1 0-1,-1 1 1,0-1 0,0 1-1,0 0 1,1-1-1,-1 1 1,0 0-1,0 0 1,0 1 0,0-1-1,-1 0 1,1 1-1,0-1 1,-1 1-1,1-1 1,0 1 0,-1 0-1,0 0 1,1 0-1,-1 0 1,0 0 0,1 4-1,3 5 65,-1 0-1,0 1 0,3 18 1,-5-21-33,25 124 332,-14-59-159,3 0 0,34 93 0,-46-158-193,-1 0 0,1 0 0,1 0 0,0 0 0,0-1 0,0 0 0,1 0 0,0 0 0,11 10 0,-16-18-8,-1 1 0,0-1 0,1 1 0,-1-1 0,1 0 0,-1 1 0,1-1 1,-1 0-1,1 1 0,-1-1 0,1 0 0,-1 0 0,1 0 0,-1 1 0,1-1 0,-1 0 1,1 0-1,-1 0 0,1 0 0,-1 0 0,1 0 0,-1 0 0,1 0 0,0 0 0,-1 0 0,1 0 1,-1-1-1,1 1 0,-1 0 0,1 0 0,-1 0 0,1-1 0,-1 1 0,1 0 0,-1 0 1,1-1-1,-1 1 0,0-1 0,1 1 0,-1 0 0,0-1 0,1 1 0,-1-1 0,0 1 1,1-1-1,-1 1 0,0-1 0,0 1 0,1-1 0,-1 1 0,0-1 0,0 1 0,0-2 1,5-35-484,-5 31 509,3-42-116,-2 0 0,-2-1 1,-3 1-1,-1 0 1,-3 0-1,-25-88 1,-14 7-282,17 48 428,-35-146 0,63 219 29,0 0 0,1-1 0,0 1 0,1 0 0,-1 0 0,2-1 0,-1 1 0,3-13 0,8 19 138,-3 3-167,1 0 0,0 0-1,-1 1 1,0 0 0,1 0-1,-1 1 1,0 0 0,0 1-1,0 0 1,-1 0 0,1 0-1,-1 1 1,0 0 0,-1 1-1,1-1 1,6 8 0,8 11 73,-1 0 0,-1 1 0,18 31 0,-25-36-62,-1 1 0,0 0 0,-2 1 1,-1 0-1,-1 0 0,0 1 0,-2-1 1,3 29-1,-6-37-44,-1 0 1,0 0 0,-1 0-1,-1 0 1,0 0 0,-1 0-1,0-1 1,-1 1 0,-1-1 0,0 1-1,-1-1 1,0 0 0,-1-1-1,-14 23 1,-2-9-49,-1-1 0,-1 0 0,-43 33 1,42-37-165,24-20 193,0-1 0,0 1 0,0 0 0,0-1 0,0 1 0,1 0 0,-1-1 0,0 1 0,1 0 0,-1 0-1,0 0 1,1 0 0,-1 0 0,1 0 0,-1 0 0,1 0 0,0 0 0,0 0 0,-1 0 0,1 0 0,0 0 0,0 0 0,0 0 0,0 0 0,0 0 0,0 1 0,1-1-3,0 1-1,-1-1 1,1 0 0,0 0 0,0 0 0,0 0 0,0 0 0,1 0 0,-1 0 0,0 0 0,0 0 0,0 0 0,1-1 0,-1 1 0,1 0 0,1 0-1,11 3-33,0 0 0,0-1 0,17 2 0,-18-3 29,434 64-51,-445-65 59,0-1-1,0 1 0,0-1 1,0 0-1,0 0 1,0 0-1,0 0 1,0 0-1,0 0 0,0-1 1,0 1-1,0 0 1,0-1-1,2-1 1,-3 0-12,0 0 0,0 0 0,0 0 0,-1 0 0,1 0 1,-1 0-1,1-1 0,-1 1 0,0 0 0,0 0 0,0 0 0,0-1 1,-1-2-1,-1-148 140,7-192 1,-4 329-124,1 0 0,0 0 1,1 1-1,1-1 0,1 1 1,0 0-1,1 0 1,13-24-1,-18 37-3,1 0 1,-1 0 0,0 1-1,1-1 1,0 0-1,-1 1 1,1-1-1,0 1 1,0-1 0,0 1-1,0 0 1,0 0-1,0 0 1,0 0 0,1 0-1,-1 0 1,0 0-1,0 1 1,1-1-1,-1 1 1,0 0 0,1 0-1,-1 0 1,0 0-1,1 0 1,-1 0-1,1 1 1,-1-1 0,0 1-1,0-1 1,1 1-1,-1 0 1,3 2-1,2 0 27,0 1-1,0 0 0,0 1 0,-1-1 0,0 1 0,0 1 0,0-1 0,6 9 0,23 34 69,-2 1 1,-2 3 0,23 53 0,38 64 183,-76-144-252,1 0-1,1-1 0,1-2 1,32 30-1,-37-40-1607,-48-35-9957,7 14 6332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21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1 308 8580,'0'0'17704,"118"-112"-16375,7 72-849,6-6-416,8 4-64,-7-1-1329,-98 32-3121,-6-2-5746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22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0 9332,'0'0'11758,"-18"47"-10131,-30 85-576,-38 172 0,34-21-152,-26 488 1,75-524-748,3-240-129,0 0 0,0 1 0,1-1 1,0 0-1,0 1 0,1-1 1,0 0-1,0 0 0,1 0 0,-1 0 1,5 6-1,-4-9-18,0 0-1,0-1 1,0 1-1,1-1 1,-1 0 0,1 0-1,0 0 1,0-1 0,0 1-1,0-1 1,0 0 0,1 0-1,-1 0 1,1-1-1,-1 1 1,1-1 0,7 1-1,-1-1-18,1 0 0,0-1 0,0 0 0,0 0 0,-1-2 0,1 1 0,0-1 0,-1-1 0,0 0 0,1-1 0,-1 0 0,0-1 0,-1 0-1,1 0 1,-1-1 0,0-1 0,-1 0 0,17-15 0,3-5-30,-2-1 1,-1-2-1,-2 0 1,30-47-1,-19 23-369,-2-2 1,-2-1-1,-3-1 1,25-72 0,-47 119 849,-4 29-1,-3 38 237,1-53-635,-2 37 299,0 190 794,3-221-1114,0-1 1,0 0-1,1 0 1,0 0-1,0 0 1,1 0-1,0-1 1,0 1 0,1-1-1,0 0 1,0 0-1,1 0 1,0 0-1,0-1 1,1 0-1,0 0 1,0 0-1,0-1 1,0 0-1,1 0 1,0 0 0,0-1-1,11 5 1,3-1-19,-1-1 0,1-1 1,0 0-1,1-2 1,-1-1-1,1 0 0,41-1 1,-50-2-7,1-1 0,0 0 1,-1-1-1,1 0 0,-1-1 0,0 0 1,0-2-1,0 1 0,0-1 0,-1-1 1,0 0-1,0-1 0,0 0 0,-1-1 1,0 0-1,-1-1 0,0 0 1,14-17-1,-11 12 5,0-1 0,-1 0 1,-1-1-1,0 0 0,-2 0 0,0-2 1,0 1-1,-2-1 0,0 0 1,-1 0-1,-1-1 0,0 0 0,-2 0 1,0 0-1,-1 0 0,-1-22 0,-1 34 9,-1 1-1,1-1 0,-1 0 0,0 1 0,-1-1 1,0 1-1,0 0 0,0 0 0,-1-1 0,0 1 1,0 1-1,-1-1 0,1 0 0,-1 1 0,-5-6 1,0 2 5,0 1-1,-1 0 1,1 0 0,-1 1 0,-1 0 0,1 1 0,-21-8 0,1 2 5,-1 2 1,0 2 0,0 0 0,-1 2 0,-47-3 0,40 6-17,0 1 0,0 2-1,-1 2 1,-51 8 0,81-7-9,-1-1 0,0 1-1,1 1 1,0-1 0,0 2-1,0 0 1,0 0 0,1 0-1,0 1 1,0 1 0,0 0-1,1 0 1,0 0 0,1 1-1,-1 0 1,1 1 0,1 0-1,0 0 1,0 0 0,-5 13-1,5-10-61,1 1-1,1 0 1,0 0 0,1 0-1,0 1 1,1-1 0,0 1-1,1-1 1,1 1 0,0-1-1,1 1 1,1 0-1,0-1 1,4 16 0,-3-19-203,1 1 1,0-1-1,0 0 1,1 0-1,0-1 1,1 1-1,0-1 1,1 0-1,0-1 1,0 1-1,1-1 1,0-1 0,0 0-1,0 0 1,1 0-1,0-1 1,17 8-1,-13-8-549,0 0-1,1-1 1,18 5-1,24-4-5942,-20-6-2541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22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3185,'0'0'5795,"90"5"-7220,-62-16 737,-1-13 400,8-8-1169,-28 22-207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23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52 2241,'0'0'13604,"9"-9"-11361,28-27-220,-36 31 342,-10 4-1619,-12 4-128,-2 9-247,1 0 0,0 1-1,1 2 1,1 0-1,0 1 1,-27 28 0,16-15-71,28-26-276,-40 35 281,-68 81-1,100-106-289,1 0-1,1 1 0,0 0 1,1 1-1,0 0 1,1 0-1,1 1 0,1 0 1,0 0-1,1 0 0,-3 20 1,5-20-14,1 0-1,0 0 1,1 0 0,1 0 0,1 0 0,4 24 0,-4-35-4,0 0-1,0 0 1,0-1-1,0 1 1,1 0 0,-1-1-1,1 0 1,1 1 0,-1-1-1,0 0 1,1-1-1,0 1 1,0-1 0,0 1-1,0-1 1,1 0 0,-1-1-1,1 1 1,-1-1-1,1 0 1,0 0 0,0 0-1,7 1 1,13 2-72,0-1 1,0-1 0,0-1-1,0-1 1,0-2-1,0 0 1,0-2 0,0 0-1,0-2 1,-1-1-1,45-16 1,-33 7-584,0-1 0,-1-2 0,-1-1 0,-1-2 0,-1-1 0,57-51 0,-80 65-141,36-37-874,-27 19-986,-10 1-3367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23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8820,'0'0'9242,"2"28"-6692,10 370 2012,-12-45-3663,3-332-943,1-33-60,-3 11 76,91-335-714,51-154 257,-137 474 488,0 0 0,1 0 0,1 1 0,0 0 0,1 1 0,1 0 0,0 0-1,0 1 1,25-23 0,-33 34 22,1-1 0,0 1 0,0 0 1,0 0-1,0 0 0,0 1 0,0-1 0,0 1 0,1-1 0,-1 1 0,0 0 0,1 0 0,-1 0 0,1 1 0,-1 0 0,1-1 0,-1 1 0,1 0 0,-1 0 0,1 1 0,0-1 0,-1 1 1,0 0-1,7 2 0,-4 0 69,-1 0 0,1 0 0,-1 1 0,0 0 0,0 0 0,-1 0 0,1 0 0,-1 1 0,0 0 0,0 0 0,0 0 0,5 10 0,7 16 214,-2 2 0,-1 0 0,17 66 0,12 108 218,-42-206-523,29 261 240,-22-182-222,-3-54-609,-4-26 561,0 0 0,0 0-1,0 0 1,0 0 0,0 0 0,0 0 0,0 0-1,1 0 1,-1 0 0,0 0 0,0 0-1,0 0 1,0 0 0,0 0 0,0 0 0,0 0-1,0 0 1,0 0 0,1 0 0,-1 0-1,0 0 1,0 0 0,0 0 0,0 0 0,0 0-1,0 0 1,0 0 0,0 0 0,0 0-1,0 0 1,0 0 0,1 0 0,-1 0 0,0 0-1,0 0 1,0 0 0,0 0 0,0 0-1,0 0 1,0 1 0,0-1 0,0 0 0,0 0-1,0 0 1,0 0 0,0 0 0,0 0-1,0 0 1,0 0 0,0 0 0,0 0 0,0 1-1,0-1 1,0 0 0,0 0 0,-2-36-4395,-15 3-1834,2 3-4181</inkml:trace>
  <inkml:trace contextRef="#ctx0" brushRef="#br0" timeOffset="1">98 555 14935,'0'0'10949,"166"14"-10357,-48-14-512,0-16-80,7-32-1408,-22-17-1682,-75 31-2625,-7-4-6274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2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14599,'0'0'5784,"13"30"-3786,-2-5-1667,-1 0 0,-1 1-1,-1 1 1,-1-1 0,-2 1 0,0 0 0,-2 0-1,-1 51 1,-13 1 232,-3-1 0,-4 0 0,-40 110 0,-13 53 54,61-196-575,1 0 0,3 0-1,-1 66 1,6-102-42,1 0-1,0 0 0,1 0 0,0-1 0,0 1 0,1 0 1,0 0-1,1-1 0,4 10 0,-5-15-2,1 1 1,0 0-1,0-1 0,0 1 0,0-1 0,0 0 1,1 0-1,0 0 0,-1-1 0,1 1 0,0-1 1,0 0-1,1 0 0,-1-1 0,0 1 0,1-1 1,-1 0-1,7 1 0,18 4 1,0-2 1,0-1-1,0-2 1,0 0-1,1-2 1,-1-1-1,0-2 1,41-10-1,17-10 43,115-49 1,-71 24-42,-126 47-199,1 0 0,-1 0 0,1 1 1,-1 0-1,1 0 0,10 0 0,-14 6-2549,-2 17-1807,0 8-5481,0-4 5119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1:25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16039,'0'0'10549,"218"-29"-9861,-137 22-511,0 0-33,-6-1-144,-13 6-144,-12 2-1425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26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1088 502 12150,'0'0'11752,"-4"-29"-11085,0 7-582,1-4-29,-1 1 1,-2 0-1,0 0 1,-2 0-1,-20-44 1,17 49-44,0 0 1,-1 2-1,-1-1 1,-1 2-1,-1-1 1,0 2-1,-1 0 1,-1 1-1,0 1 0,-34-22 1,39 29 9,0 1 0,0 0 0,-1 0 0,1 2 0,-1-1 0,0 2 0,0 0 0,-1 0 0,1 1 0,-1 1 0,1 0 0,-1 1 0,1 0 0,-1 1 0,1 1 0,-1 0 0,1 1 0,0 0 0,-19 8 0,18-4 44,0 0 1,0 1-1,1 0 0,0 1 1,-21 19-1,-59 65 385,52-48-294,2 1-1,2 2 0,2 2 1,3 1-1,1 2 0,-33 81 0,47-92-82,3 1 0,1 1 0,3-1 0,1 2-1,2-1 1,2 1 0,3 1 0,1-1 0,7 65-1,-1-75-42,1-1-1,2 0 1,1 0 0,2-1-1,1 0 1,2-1 0,1 0-1,23 35 1,-13-29 2,2-1 0,1-2 0,2-1 0,1-1 0,69 55 0,-57-55-8,2-2 0,1-2 0,1-3 0,1-1 0,2-2 0,0-3 0,1-2 0,1-2 0,1-2 0,0-3 0,65 6 0,-36-11-7,132-6 0,-190-2-34,0 0 0,0-2 1,-1-1-1,1-1 0,-1 0 0,0-2 1,-1-1-1,0 0 0,41-26 0,-53 28-281,0 0-1,-1-1 1,1 0-1,-1 0 0,-1-1 1,0-1-1,0 1 1,-1-1-1,0-1 0,0 1 1,-1-1-1,-1 0 1,0-1-1,0 1 1,-1-1-1,-1 0 0,3-14 1,-6 23-213,1 0 1,-1 1-1,0-1 0,0 0 1,0 0-1,0 1 1,0-1-1,0 0 0,-1 0 1,-1-3-1,-15-15-8767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26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54 530 5587,'0'0'9332,"4"41"-4431,11 99-2436,41 341 2462,-49-428-4762,2 0-1,23 75 1,-24-110-36,-4-16-559,-1-31-1014,-5 4 1096,-1 1 0,-1 0 0,-1 0 0,-1 1 0,-16-40 0,0-2-261,-12-46-285,5-1 1,5-2-1,-16-209 0,40-42 958,0 357 4,1-1 0,0 1 0,0 0 0,1-1 0,0 1 0,1 0-1,0 0 1,0 0 0,1 1 0,0-1 0,6-8 0,-7 13 41,0-1-1,0 1 0,0 0 1,1 0-1,0 0 1,-1 1-1,1-1 1,0 1-1,0 0 1,0 0-1,1 0 1,-1 1-1,0-1 1,1 1-1,-1 0 1,1 0-1,-1 1 1,1-1-1,-1 1 1,1 0-1,8 2 1,-5-1 26,0 1 0,-1 0 0,1 0 0,0 1 0,-1 0 0,0 0 0,0 1 0,0 0 0,0 0 0,-1 1 1,1-1-1,-1 1 0,0 1 0,-1-1 0,1 1 0,-1 0 0,0 1 0,4 6 0,11 19 196,-2 0-1,24 56 1,-32-67-202,7 25 50,-1 2 1,-2 0 0,-2 1 0,-3 1-1,-1-1 1,-3 1 0,-2 82 0,-2-119-172,-1 0 1,-1 1-1,0-1 1,-1 0 0,0-1-1,0 1 1,-2 0-1,0-1 1,0 1 0,-1-1-1,0 0 1,-1 0-1,-1-1 1,0 0 0,0 0-1,-1-1 1,0 0-1,-1 0 1,0-1 0,-1 0-1,-15 11 1,15-12-90,0-1 1,0-1-1,-1 0 1,1 0-1,-2-1 0,1-1 1,0 1-1,-1-2 0,0 0 1,0 0-1,0-1 1,0-1-1,-22 1 0,39 5-185,39 20 224,6 3 148,58 45 0,-57-32 18,85 64 207,-122-98-361,1 1 1,1-2-1,0 0 1,0-1-1,0-1 1,1 0 0,27 5-1,-6-9-2429,-20-3-4924,-6 1-1442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27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9780,'0'0'14391,"34"195"-13366,-6-88-257,14 5-64,-8-10-320,8-19-240,-14-27-128,-1-21-16,1-19-352,-14-13-1248,0-3-2114,-14-27-10132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27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0 303 15095,'0'0'2945,"4"38"-682,26 263 861,-26-249-2894,3 0 1,2 0-1,2-1 1,21 57-1,-17-83-179,-6-15-31,-9-10-22,0 0 0,0 0 1,1 0-1,-1 0 0,0 0 1,0 0-1,0 0 0,0 0 1,1 0-1,-1 0 0,0 0 1,0 0-1,0-1 0,0 1 1,1 0-1,-1 0 0,0 0 1,0 0-1,0 0 0,0 0 1,0 0-1,1-1 0,-1 1 1,0 0-1,0 0 0,0 0 1,0 0-1,0 0 1,0-1-1,0 1 0,0 0 1,0 0-1,1 0 0,-1 0 1,0-1-1,0 1 0,0 0 1,0 0-1,0 0 0,0-1 1,0 1-1,0 0 0,0 0 1,-1 0-1,1 0 0,0-1 1,0 1-1,0 0 0,0 0 1,0 0-1,0-1 0,-1-63-125,-3 0 0,-19-96 0,5 56-182,5 0 0,4 0 0,9-175 1,0 273 307,0 0 0,1 0 1,0 0-1,0 0 1,1 0-1,0 1 1,0-1-1,0 0 1,1 1-1,-1 0 1,1-1-1,7-8 1,-8 12 20,0 0 0,0 0 0,1 0 0,-1 1 0,0-1 0,1 0 0,-1 1 0,1-1 0,0 1 0,-1 0 0,1 0 0,0 0 0,0 1 0,0-1 0,0 0 0,-1 1 0,1 0 0,0 0 0,0 0 0,0 0 0,0 0 0,0 1 0,0-1 0,0 1 0,0 0 0,-1-1 0,1 1 0,5 3 0,-1 0 100,1 0 0,-1 1 0,0-1 0,0 2 1,0-1-1,-1 1 0,0 0 0,0 0 0,0 0 0,-1 1 0,8 12 0,4 11 375,23 51 0,-31-61-325,134 347 1365,-46-107-1333,-90-246-250,-6-11-47,0-1 1,0 1 0,0 0-1,0-1 1,0 1-1,0 0 1,-1 0-1,1-1 1,-1 7 0,-9-12-7469,-5-10 4413,10 8 691,-24-23-9410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28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0 735 11733,'0'0'9202,"42"-6"-7879,-14 3-1175,19-3-46,1-2 0,-1-2 1,-1-1-1,64-26 0,130-85-2170,-88 29-3798,-140 85 5125,35-21-2063,-45 28 2743,0 0 0,1 0 0,-1 0 0,0 0 0,0 0 0,1 0 0,-1 1 0,1-1 0,-1 1 0,0 0 0,1-1 1,-1 1-1,1 0 0,-1 1 0,1-1 0,-1 0 0,3 1 0,-4 0 153,0-1 0,-1 1 0,1-1 1,-1 1-1,1 0 0,-1-1 0,1 1 0,-1 0 1,1-1-1,-1 1 0,1 0 0,-1 0 1,0-1-1,1 1 0,-1 0 0,0 0 0,0-1 1,0 1-1,0 0 0,0 0 0,1 0 0,-2 1 1,8 199 8613,0 3-5505,-4-174-2926,1 0 0,2 0 1,0 0-1,18 44 0,-23-71-265,0-1-1,0 1 1,0-1-1,0 0 1,0 1-1,1-1 1,-1 0 0,1 0-1,-1 0 1,1 0-1,0 0 1,0-1-1,3 4 1,-4-5-17,-1 0 1,0 0-1,1 0 0,-1 0 0,1 0 1,-1 0-1,0 0 0,1 0 1,-1 0-1,0 0 0,1 0 0,-1 0 1,0 0-1,1 0 0,-1 0 1,0 0-1,1 0 0,-1 0 1,0-1-1,1 1 0,-1 0 0,0 0 1,1 0-1,-1-1 0,0 1 1,1 0-1,-1 0 0,0-1 1,0 1-1,1 0 0,-1-1 0,6-23-267,-3-228-38,-4 133 72,-10-78-130,1 1 73,8 146 225,1 35 70,0-1-1,1 0 0,1 1 0,0-1 1,1 1-1,0-1 0,1 1 1,7-18-1,-9 31 19,0-1 0,1 0 0,-1 0 0,1 1 0,-1-1 0,1 1 1,0-1-1,0 1 0,1 0 0,-1 0 0,0 0 0,1 0 0,-1 0 0,1 0 0,-1 1 0,1-1 0,0 1 0,0 0 0,-1 0 1,1 0-1,0 0 0,0 0 0,0 1 0,0-1 0,0 1 0,1 0 0,-1 0 0,0 0 0,0 0 0,0 1 0,3 0 1,0 0 37,-1 0 0,1 1 0,-1 0 0,0 0 1,0 0-1,0 1 0,0-1 0,0 1 0,-1 0 1,1 1-1,-1-1 0,1 1 0,-1 0 1,-1 0-1,6 6 0,1 7 63,0 1 0,0 0 0,-2 0 0,0 1-1,-1 0 1,-1 1 0,5 30 0,-7-18-15,-1 0 1,-1 1-1,-5 62 1,1-81-87,0-1 1,0 0 0,-1 1-1,-1-1 1,0-1 0,-1 1-1,-1-1 1,0 1 0,-13 18-1,-2-1-44,-2-1 0,-32 30-1,-17 20-530,70-78 548,1 1 0,-1-1 0,1 1 0,0 0 1,-1 0-1,1 0 0,0 0 0,0-1 0,0 1 0,1 0 0,-1 1 0,0-1 0,1 0 1,-1 0-1,1 0 0,0 0 0,0 0 0,-1 1 0,2 3 0,0-4 2,-1-1 0,1 1 0,0-1 0,0 1 0,0-1 0,0 1 0,0-1 0,1 1 0,-1-1 0,0 0 0,1 0 0,-1 0 0,1 0 0,-1 0 0,1 0 0,-1 0 0,1 0 0,3 0 0,8 3-14,0 0 0,0-2-1,1 1 1,24 0 0,-37-3 24,215 2-179,-124-3-3206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28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20137,'0'0'3266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29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451 527 3474,'-3'-23'449,"-15"-266"5635,18 77 1176,0 209-5753,0 11 120,-8 497 3473,-26 0-3294,13-330-1661,-7-2 0,-7 0 0,-101 291 0,83-332-46,27-74 34,3 2 0,3 0-1,-24 114 1,44-172-133,-1 0-1,1 0 1,0-1-1,-1 1 1,1 0 0,0 0-1,0 0 1,0 0-1,0 0 1,1 0 0,-1-1-1,0 1 1,1 0-1,-1 0 1,1 0 0,0 0-1,0-1 1,-1 1-1,1 0 1,0-1 0,0 1-1,1-1 1,-1 1 0,0-1-1,0 0 1,1 1-1,-1-1 1,1 0 0,-1 0-1,3 1 1,1 0-16,1-1 1,0 1-1,0-1 0,0 0 1,0-1-1,1 0 1,9 0-1,-2-1-12,16 0-16,-1-2-1,1 0 1,0-3 0,53-16 0,118-54-40,-62 21-308,-119 48 304,14-7-278,1 2 0,1 1 0,0 2 0,0 1 1,72-5-1,-108 12 320,1 0-1,0 0 1,0 0 0,0 0 0,0 0 0,-1-1 0,1 1 0,-1 0 0,1 0 0,-1 0 0,1-1 0,-1 1 0,0 0 0,1-1 0,-1 1 0,0 0 0,0 0 0,0-1-1,0 1 1,0 0 0,0-1 0,-1 1 0,1-2 0,0 0-108,0-156-2421,0 134 3864,0 50-1096,7 171 1434,-4-172-1443,2 1-1,0-1 0,1 0 0,2-1 1,0 1-1,13 24 0,-16-40-149,0 1-1,0-1 1,1 0-1,0-1 1,0 1-1,1-1 1,0-1 0,0 1-1,1-1 1,-1 0-1,1-1 1,1 0-1,-1 0 1,1-1-1,0 0 1,0 0-1,13 3 1,-10-5-23,0 1-1,1-2 1,-1 1-1,0-2 1,1 1 0,-1-2-1,0 0 1,1 0-1,-1-1 1,0-1 0,0 0-1,0 0 1,18-9 0,-16 4-13,1 0 0,-1-1 1,-1 0-1,0-1 0,0-1 1,-1 0-1,0-1 0,-1 0 1,0-1-1,-1 0 0,-1 0 1,0-1-1,-1-1 0,13-28 1,-11 18 6,-1-1-1,-1 0 1,-1 0 0,-2-1 0,0 0 0,-2 0 0,-1 0-1,-2-38 1,-1 59-3,0 0 0,0 0 0,0 0 1,-1 0-1,0 0 0,-1 0 0,1 1 0,-1-1 0,0 1 0,0-1 0,-1 1 0,1 0 0,-1 0 0,-1 1 0,1-1 1,0 1-1,-1 0 0,0 0 0,0 1 0,0-1 0,-1 1 0,1 0 0,-1 0 0,-9-2 0,-14-6 20,-1 1 0,0 2 0,-51-7 0,71 13-15,-44-6-63,1 2 0,-1 2 0,0 2 0,-81 9 0,122-6 4,1 2 0,-1-1 0,1 2 0,0-1 0,0 2 0,0-1 1,1 2-1,-16 9 0,20-11-21,0 1-1,1 0 1,-1 1 0,1 0 0,1 0 0,-1 0 0,1 0-1,0 1 1,0 0 0,1 0 0,0 0 0,0 1 0,-5 14-1,6-8-253,0 0 0,0 1-1,1-1 1,1 1 0,1-1-1,0 1 1,1-1 0,0 0-1,1 1 1,0-1-1,2 0 1,0 0 0,0 0-1,1 0 1,1-1 0,12 23-1,-14-31-133,0 1 1,0 0-1,1-1 0,0 0 0,0 0 0,0 0 0,8 5 0,40 23-5181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30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4 2897,'0'0'17736,"-32"-2"-16612,21 2-1038,-5-1 23,1 1-1,-1 0 0,0 1 0,1 0 0,-17 5 0,23-4-55,1 1-1,0 0 1,0 1-1,0 0 1,0 0-1,1 0 1,-1 1-1,1 0 1,0 0-1,1 1 1,-1 0-1,1 0 1,0 1-1,-7 10 1,-13 22 245,1 0-1,2 2 1,2 0 0,-24 66-1,36-80-228,1 0-1,1 0 0,1 0 0,2 1 0,0 0 1,2 0-1,2 0 0,4 49 0,-2-66-66,0 1 0,1-1 0,1 0 0,0 0 0,0 0 0,1-1 0,0 0 0,1 0 0,0 0 0,1 0 0,0-1 1,1 0-1,0-1 0,0 1 0,0-2 0,1 1 0,1-1 0,-1 0 0,1-1 0,0 0 0,0-1 0,1 0 0,18 6 0,-6-4-102,0 0 0,1-2 0,0 0 0,0-2 0,0 0 0,0-2 0,0-1 0,0-1 0,0 0 0,37-9 0,-46 6-356,-1-1 0,1 0 0,-1-2 0,0 1 0,0-2 0,-1 0 1,0 0-1,0-1 0,14-14 0,-24 20 112,-1 1 0,0-1 1,1 0-1,-1 0 0,0 0 1,-1 0-1,1 0 0,0 0 1,-1 0-1,2-6 0,5-23-4394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30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12 214 14407,'0'0'7355,"-2"35"-5269,-8 121 58,17 235 0,-6-385-2130,7 61 99,24 99 0,-22-138-149,-8-57-411,-4-183-520,12-341-3175,-6 520 3814,-3 3 74,2 0 0,2 0 0,0 0 0,19-55 0,-24 84 265,1-1 1,-1 1 0,1-1 0,-1 1-1,1-1 1,-1 1 0,1-1-1,0 1 1,0 0 0,0-1 0,0 1-1,0 0 1,0 0 0,0 0-1,0 0 1,0 0 0,1 0 0,-1 0-1,0 0 1,1 0 0,-1 0-1,1 1 1,-1-1 0,1 1 0,-1-1-1,1 1 1,-1-1 0,1 1-1,-1 0 1,1 0 0,0 0 0,-1 0-1,1 0 1,-1 0 0,1 0-1,2 1 1,-1 1 52,0 0 0,1 0 0,-1 0-1,0 0 1,0 0 0,-1 1 0,1-1-1,0 1 1,-1 0 0,1 0 0,-1 0 0,0 0-1,0 0 1,-1 1 0,3 4 0,22 62 693,-4 0-1,-2 2 1,10 76 0,-9-45-289,-6-27-264,4-1 0,3 0 0,46 104 0,-67-176-284,0 0 0,0 0 1,1-1-1,-1 1 0,1-1 0,0 1 0,0-1 0,-1 1 1,2-1-1,-1 0 0,0 0 0,0 0 0,4 2 0,-5-4-23,-1 0 0,0 0 0,1 0 0,-1 0 0,0 0 0,1 0 0,-1 0 0,0 0 0,1 0 0,-1 0 0,0 0 0,1 0 0,-1 0 0,0 0 0,1 0-1,-1-1 1,0 1 0,0 0 0,1 0 0,-1 0 0,0-1 0,0 1 0,1 0 0,-1 0 0,0-1 0,0 1 0,1 0 0,-1 0 0,0-1 0,0 1 0,0 0 0,0-1 0,1 1-1,2-24-4710,-3-7-2824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30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8420,'0'0'15975,"222"-10"-15719,-118-20-256,0-7-560,-63 15-3314,-20 1-3441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1:25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12102,'0'0'13094,"0"202"-11782,0-77-544,0 22-415,-13 7-241,-5-5-96,-1-17-16,7-21-368,-1-27-465,7-16-383,-7-23-897,7-16-1153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31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1026 72 9764,'0'0'7988,"27"8"-6595,-8-3-1190,-11-4-151,1 0 1,-1 1 0,1 1 0,-1-1 0,0 1 0,0 1-1,0 0 1,-1 0 0,1 0 0,-1 1 0,0 0-1,0 0 1,0 1 0,-1 0 0,0 0 0,0 0 0,-1 1-1,0 0 1,6 10 0,2 11 332,-1 0 0,-1 1 0,-2 0 0,-1 1-1,-1 0 1,5 57 0,-11-62-33,0 0 0,-1 0 0,-2 0 0,0-1 0,-2 1 0,-1-1 0,0 1-1,-18 44 1,-51 72 735,50-99-945,1 2 0,-23 61 0,43-94-134,0-1 0,1 1-1,0 0 1,-1 17 0,2-25-10,1 0 0,0 0-1,0-1 1,0 1 0,1 0 0,-1 0 0,1 0 0,-1 0-1,1 0 1,0 0 0,0 0 0,0-1 0,1 1 0,-1 0 0,1-1-1,-1 1 1,1-1 0,0 0 0,0 1 0,0-1 0,0 0 0,3 2-1,5 1-11,0-1-1,0 0 0,1-1 0,-1 0 1,1 0-1,0-1 0,-1-1 0,21 1 1,100-4-284,-115 1 221,12-1-405,-1-1-1,1-2 0,-1-1 0,0-1 0,0-1 0,-1-2 0,0 0 0,-1-2 0,39-24 1,-60 34 41,-1 0-1,0-1 1,1 0 0,-1 0 0,0 0 0,0 0 0,-1 0 0,5-7 0,8-17-5855</inkml:trace>
  <inkml:trace contextRef="#ctx0" brushRef="#br0" timeOffset="1">0 0 21978,'0'0'2833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32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7091,'0'0'14703,"-14"7"-13054,-41 22-539,55-29-1093,0 0 1,0 0-1,1 1 0,-1-1 1,0 0-1,0 0 1,1 0-1,-1 0 1,0 0-1,0 0 1,1 0-1,-1 0 1,0 1-1,0-1 1,0 0-1,0 0 1,1 0-1,-1 0 1,0 1-1,0-1 1,0 0-1,0 0 1,1 0-1,-1 1 1,0-1-1,0 0 0,0 0 1,0 0-1,0 1 1,0-1-1,0 0 1,0 0-1,0 1 1,0-1-1,0 0 1,0 0-1,0 1 1,0-1-1,0 0 1,0 0-1,0 1 1,0-1-1,0 0 1,0 0-1,0 0 1,0 1-1,-1-1 1,1 0-1,0 0 0,0 0 1,0 1-1,0-1 1,0 0-1,-1 0 1,1 1-1,28 0 203,-26-1-149,790 0 3643,-1126 9-3554,163-2-1784,1-4-4267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32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14359,'0'0'11034,"38"14"-10589,277 93-98,-276-96-333,33 7-20,-1 4 1,-1 2 0,82 42-1,-145-62 14,0 0-1,-1 0 1,0 0 0,0 1-1,0 0 1,0 0-1,-1 0 1,0 1-1,0 0 1,-1 0 0,1 0-1,-1 0 1,-1 1-1,1 0 1,-1-1-1,0 1 1,0 0 0,-1 1-1,0-1 1,-1 0-1,1 1 1,-1-1-1,-1 1 1,1-1 0,-1 1-1,-1 0 1,0-1-1,0 1 1,0-1-1,-1 0 1,0 1 0,0-1-1,0 0 1,-1 0-1,-1 0 1,-7 12-1,3-9 8,-1 0 0,-1 0 0,0-1 0,0 0 0,-1-1 0,0 0 0,-1 0 0,1-1 0,-1-1 0,-1 0 0,-16 5 0,-12 3 6,1-2 0,-56 8 0,-137 9-2737,228-28-1131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3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28 105 2305,'0'0'8295,"-3"23"-4264,-22 339 3124,25 234-3631,2-584-3507,3-18-60,3-27-83,37-410-849,-28 229-635,23-187-1525,-37 503 5452,1-29-1587,-3-28-314,18 248 1127,-15-261-1478,1 0 1,2 0-1,2-1 1,0 0-1,2 0 1,28 53-1,-36-79-61,0 0-1,0 0 1,1 0 0,0 0-1,0-1 1,0 0 0,0 0-1,1 0 1,0 0 0,0 0-1,0-1 1,0 0 0,0 0-1,1-1 1,6 3 0,-8-4-5,-1 0 0,1 0 0,0-1 1,-1 0-1,1 0 0,0 0 1,-1 0-1,1 0 0,0-1 0,-1 0 1,1 1-1,-1-1 0,1-1 1,-1 1-1,1 0 0,-1-1 0,0 0 1,1 0-1,-1 0 0,0 0 1,0 0-1,-1-1 0,1 1 1,0-1-1,2-4 0,10-12-13,-2 0-1,0-1 1,-1 0-1,-2-1 1,17-43-1,28-119-477,-33 90 64,-14 50 252,3 0-1,1 1 1,32-72-1,-44 114 181,0 1 0,0-1-1,0 1 1,0-1-1,0 0 1,0 1 0,0-1-1,1 1 1,-1-1 0,0 1-1,0-1 1,0 0-1,1 1 1,-1-1 0,0 0-1,1 1 1,-1-1-1,0 0 1,1 1 0,-1-1-1,0 0 1,1 1 0,-1-1-1,0 0 1,1 0-1,-1 0 1,1 1 0,-1-1-1,0 0 1,1 0 0,-1 0-1,1 0 1,-1 0-1,1 0 1,-1 0 0,1 0-1,-1 0 1,1 0 0,-1 0-1,0 0 1,1 0-1,-1 0 1,1 0 0,-1 0-1,1-1 1,-1 1-1,0 0 1,1 0 0,-1-1-1,1 1 1,-1 0 0,0 0-1,1-1 1,-1 1-1,0 0 1,0-1 0,1 1-1,-1 0 1,0-1 0,0 1-1,1-1 1,-1 1-1,0 0 1,0-1 0,0 1-1,0-1 1,1 1 0,-1-1-1,0 0 1,4 23 387,0-1 0,-2 1 1,1 37-1,-1-14 61,3 79 602,-4-41-575,4-1 0,4 0-1,20 88 1,-26-161-458,0 0 1,0 0-1,1-1 0,0 1 0,0-1 1,1 1-1,0-1 0,12 14 1,-15-20-125,0 1 0,1-1-1,-1 0 1,0 0 0,0 0 0,1-1 0,0 1 0,-1 0 0,1-1 0,0 0 0,-1 0 0,1 0 0,0 0 0,0 0 0,0 0 0,0-1 0,0 1 0,0-1 0,0 0 0,0 0 0,0 0-1,0 0 1,0-1 0,0 1 0,0-1 0,0 1 0,0-1 0,0 0 0,3-2 0,-4 2-241,-1 0 0,1-1 1,-1 1-1,1 0 0,-1 0 0,0-1 1,0 1-1,0-1 0,0 1 0,0-1 1,0 1-1,0-1 0,1-2 0,12-29-7894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33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1010 18649,'0'0'5671,"0"-27"-4921,1-16-683,1-1 0,3 0-1,16-71 1,176-489-446,-188 578 382,17-39-4,-24 62 8,-1 0-1,1 0 1,-1 1-1,1-1 0,0 0 1,0 1-1,0 0 1,1-1-1,-1 1 0,0 0 1,1 0-1,0 0 1,-1 1-1,1-1 0,0 0 1,0 1-1,4-2 0,-6 3 5,0 0 0,0 0 0,1 0 0,-1 0-1,0 0 1,0 0 0,0 0 0,0 0 0,0 0-1,0 0 1,1 1 0,-1-1 0,0 0 0,0 1-1,0-1 1,0 1 0,0-1 0,0 1 0,0 0-1,0-1 1,0 1 0,-1 0 0,1 0 0,0-1-1,0 1 1,-1 0 0,1 0 0,0 0 0,-1 0-1,2 2 1,12 41 364,-10-30-220,13 74 580,-2 0 0,1 97 0,9 58-430,-18-198-341,2-1 0,2 1 0,20 51 0,1-38-453,-31-56 352,0 0 0,-1-1 0,1 1 0,0-1 0,1 1 0,-1-1 0,0 1 0,0-1 0,0 0 0,1 0 0,-1 0 0,1 1 0,-1-1 0,1 0 0,-1-1 0,1 1 0,0 0 0,-1 0 0,1-1 0,0 1 0,0-1 0,-1 0 0,1 1 0,0-1 0,0 0 0,0 0 0,-1 0 0,1 0 0,3-1 0,-2-12-4772,-3-20-2556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33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1 380 17256,'0'0'7203,"222"-99"-7091,-111 30-112,13-1-672,-6 6-1649,-7 3-1425,-83 47-1552,-14 12-1681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34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0 369 7972,'0'0'3727,"8"34"-1027,3 10-1990,40 158 1706,-43-171-2005,2 5 204,16 41 0,-22-68-520,0 0 0,0 0 0,1-1 0,0 1 0,1-1 0,0 0 0,0-1 0,1 1 0,11 9 0,-17-16-102,0 0 1,0 0-1,0 0 0,0 0 1,0-1-1,1 1 0,-1-1 1,0 1-1,0-1 0,0 1 1,1-1-1,-1 0 0,0 1 1,0-1-1,1 0 0,-1 0 1,0 0-1,0 0 0,1 0 1,-1 0-1,0 0 0,0-1 1,1 1-1,-1 0 0,0-1 1,0 1-1,1-1 0,-1 1 1,0-1-1,0 1 0,0-1 1,0 0-1,0 0 0,0 1 1,0-1-1,0 0 0,0 0 1,-1 0-1,1 0 0,0 0 1,0 0-1,-1 0 0,1-1 0,0-1 1,3-5-92,0-1-1,-1 0 1,0 0 0,3-14 0,-5 21 99,76-375-1106,-63 303 1103,-11 60 43,-2 4 73,0 0 0,1-1 1,1 1-1,0 0 1,0 0-1,1 1 0,0-1 1,0 1-1,11-15 1,-15 23-70,0 1 1,1 0-1,-1-1 1,1 1 0,-1 0-1,0-1 1,1 1-1,-1 0 1,1-1 0,-1 1-1,1 0 1,-1 0-1,1 0 1,-1-1 0,1 1-1,-1 0 1,1 0-1,-1 0 1,1 0 0,-1 0-1,1 0 1,0 0-1,-1 0 1,1 0 0,-1 0-1,1 1 1,-1-1-1,1 0 1,-1 0 0,1 0-1,-1 0 1,1 1-1,-1-1 1,0 0 0,1 1-1,-1-1 1,1 0-1,-1 1 1,0-1 0,1 0-1,-1 1 1,0-1-1,1 1 1,-1-1 0,0 1-1,1-1 1,-1 1-1,0-1 1,0 1 0,0-1-1,0 1 1,1 0-1,9 34 1131,-9-31-1065,14 79 1194,6 126 1,8 48-708,-26-239-589,2 1-1,0-1 1,1 0-1,1-1 1,0 0-1,16 27 1,-21-40-42,0-1 0,1 1 0,-1 0 0,1-1 0,0 0 0,0 1 0,0-1 0,0-1 0,0 1 0,1 0-1,-1-1 1,1 1 0,0-1 0,0 0 0,0 0 0,0-1 0,0 1 0,0-1 0,0 0 0,1 0 0,-1 0 0,0-1 0,0 0 0,1 1 0,-1-1 0,1-1 0,-1 1 0,0-1 0,0 1 0,1-1 0,-1-1 0,0 1 0,0 0 0,6-4 0,-4 1-13,1 0 0,0-1 0,-1 0 0,0 0 0,-1 0 0,1-1 0,-1 0 0,0 0 0,0-1 0,-1 1 0,0-1 1,0 0-1,4-9 0,6-17 27,15-55 0,-27 82 17,12-49 27,-3 0 1,-2 0 0,-3-1 0,-2 0 0,-2 0 0,-7-61 0,3 95 41,-1 0 1,-1-1-1,0 1 0,-2 1 1,-1-1-1,0 1 1,-2 0-1,0 1 0,-1 0 1,-1 0-1,-1 1 0,-1 1 1,-1 0-1,0 0 0,-23-20 1,18 26 213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34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175 219 13622,'0'0'4472,"-15"35"-1266,0-4-2543,4-9-298,1 1 0,1-1 0,0 2-1,2-1 1,1 1 0,1 0 0,1 0-1,-1 29 1,3-10 236,0 93 551,2-124-1111,1 0 0,1 0 0,0-1 0,0 1 0,1-1 0,1 1-1,0-1 1,8 17 0,-11-26-49,0 0-1,0-1 0,0 1 1,0 0-1,0-1 0,0 1 1,0-1-1,0 1 1,0-1-1,1 0 0,-1 1 1,0-1-1,1 0 1,0 0-1,-1 0 0,1 0 1,-1 0-1,1 0 0,3 0 1,-4-1-23,0 0 0,0-1-1,0 1 1,0-1 0,-1 1 0,1-1 0,0 0 0,0 1-1,0-1 1,-1 0 0,1 0 0,0 1 0,-1-1 0,1 0 0,0 0-1,-1 0 1,1 0 0,-1 0 0,0 0 0,1 0 0,-1 0 0,0 0-1,1 0 1,-1-1 0,3-16-318,0 1 0,1-33 0,-4 44 429,2-28-152,-2 0-1,-1 0 1,-2 0 0,-1 1-1,-1-1 1,-2 1 0,-1 0-1,-21-49 1,3 21 82,-28-70 94,48 113-33,1-1-1,1 0 1,1 0 0,0 0 0,1-25 0,2 41-61,-1-1 3,1 1 0,0-1 0,0 0 0,0 1-1,0-1 1,1 0 0,0 1 0,0-1 0,2-6 0,-2 9-13,1-1 1,0 1-1,-1 0 1,1 0 0,0 0-1,0 0 1,-1 0-1,1 0 1,0 1-1,0-1 1,0 0-1,0 1 1,0 0 0,0-1-1,0 1 1,0 0-1,0 0 1,3 1-1,13-2 5,0 2 0,0 0 0,-1 1 0,1 1 0,-1 1 0,0 0 0,0 1 0,0 1 0,0 0 0,25 15 0,7 8-33,87 70 0,-116-84 13,18 14-14,-1 1-1,-2 3 0,-1 0 0,36 46 0,-59-65 111,-1 1-1,0 1 1,-1-1-1,-1 1 1,-1 1 0,0-1-1,-1 1 1,0 1-1,-2-1 1,0 1-1,-1-1 1,0 1-1,-2 0 1,0 24-1,-2-36-43,1-1-1,-1 1 0,0-1 0,0 1 0,-1-1 0,0 0 0,0 1 0,0-1 0,0 0 0,-1 0 0,0 0 0,0-1 0,0 1 0,0-1 0,-8 7 0,4-5 53,-1 0 0,1 0 0,-1-1 0,-1 0 0,1 0 0,-1-1 0,0 0 0,-13 4 0,-10 0 115,0-1 0,-1-2-1,0-1 1,-42-1-1,19 0-296,23-1-286,0-1-1,1-1 0,-51-8 1,81 8 238,0-1 1,0 1-1,0-1 1,0 1-1,0-1 1,0 0-1,1 0 0,-1 0 1,0 0-1,0 0 1,1 0-1,-1-1 1,-1-1-1,-3-14-4844,6 6-2938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35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0 316 16135,'0'0'7740,"6"25"-7044,63 352 449,-53 18-202,-17-327-904,-13-119-530,-1-45 305,-6-142 1,16-106 28,5 282 108,-2-32 46,6-116-39,-4 205 42,1 0 0,0 0 0,0 1-1,0-1 1,0 1 0,0-1 0,1 1 0,0-1-1,0 1 1,0 0 0,1 0 0,-1 0 0,1 0 0,5-6-1,-5 8 6,-1 1-1,0-1 0,1 1 0,-1 0 0,1 0 0,-1-1 0,1 2 1,-1-1-1,1 0 0,0 1 0,-1-1 0,1 1 0,0 0 1,0-1-1,-1 1 0,1 1 0,0-1 0,-1 0 0,1 1 0,0-1 1,-1 1-1,1 0 0,0 0 0,-1 0 0,1 0 0,2 2 0,5 4 47,-1 0 0,0 0 0,-1 1-1,0 0 1,0 1 0,0 0 0,-1 0-1,0 1 1,-1-1 0,6 13-1,-6-12-26,56 101 467,81 198-1,-91-184-511,90 154 0,-140-275-135,0-1 0,0 1 0,1 0 0,-1-1 0,1 1 0,0-1 0,0 0 0,0 0-1,7 5 1,-7-18-5222,-3-18-555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35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0 238 1169,'0'0'24571,"187"-13"-24315,-76-35-256,7-11-1265,-14-8-1296,-76 38-2017,-7 7-3025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49:32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 5907,'0'0'17093,"-5"-1"-15516,-13-1 257,47 6-1049,167 16 127,-116-15-907,-1 4 0,113 27-1,-179-32-46,-1 0-1,1 0 0,-1 2 1,0-1-1,-1 1 0,1 1 1,-1 0-1,0 1 0,17 16 1,-22-18 8,0 1-1,-1 0 1,1 0 0,-1 1 0,-1 0-1,1 0 1,-1 0 0,-1 0 0,1 0 0,-2 1-1,1 0 1,-1 0 0,0-1 0,-1 1 0,1 11-1,-2-8 42,-1 0-1,1 1 0,-2-1 1,0 0-1,0 0 0,-1 0 0,-1 0 1,0-1-1,0 1 0,-1-1 1,-1 0-1,0 0 0,0-1 0,-1 0 1,-1 0-1,-16 17 0,10-13-11,-1-1 0,0-1 0,-1 0 0,0-1 0,-1-1 0,0 0 0,-1-1 0,0-1 0,-37 11-1,21-8-615,-1 1-1294,10-7-3792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1:26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0 288 784,'0'0'20018,"22"-23"-19245,1-3-642,-4 3-70,1 2 0,1 0-1,1 1 1,44-31 0,-31 28-47,50-26 0,-74 44-4,-1 0-1,1 1 0,0 0 0,0 1 0,0 0 0,1 1 0,-1 0 0,1 0 0,-1 2 0,13-1 0,-22 2 32,-1-1 0,1 1 0,-1-1 0,1 1 0,-1-1 0,1 1 0,-1 0 0,1-1 0,-1 1 0,0 0 0,1 0 0,-1 0 0,0 0 0,0 1 0,0-1 0,0 0 0,0 0 0,0 1 0,0-1 0,0 0 0,0 1 0,-1-1 0,1 1 0,-1-1 0,1 1 0,-1-1 0,1 1-1,-1 0 1,0 2 0,2 60 871,-3-43-582,0 61 1020,-14 107 0,10-137-1190,1 74 1,4-99-245,0-27 16,0 1-1,0-1 1,0 1-1,0 0 1,0-1-1,0 1 1,0-1 0,0 1-1,0-1 1,0 1-1,0 0 1,1-1-1,-1 1 1,0-1 0,0 1-1,0-1 1,1 1-1,-1-1 1,0 1-1,1-1 1,-1 1 0,0-1-1,1 0 1,-1 1-1,1-1 1,-1 1 0,1-1-1,-1 0 1,0 1-1,1-1 1,-1 0-1,1 0 1,0 1 0,-1-1-1,1 0 1,-1 0-1,1 0 1,-1 0-1,1 0 1,-1 0 0,1 0-1,0 0 1,-1 0-1,1 0 1,-1 0-1,1 0 1,-1 0 0,1 0-1,0 0 1,-1-1-1,1 1 1,-1 0-1,1 0 1,-1-1 0,1 1-1,-1 0 1,0-1-1,1 1 1,-1 0 0,1-1-1,2-1-955,0 0 0,0-1 0,0 1 0,0 0 0,0-1 0,-1 1 0,1-1 0,2-5 0,7-9-9290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35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157 266 2065,'0'0'10386,"13"28"-6325,-11-25-3970,9 18 538,-1 1 0,-1 0 0,-1 0 0,0 1 0,-2 0 0,-1 1 0,-1-1 0,3 45 0,-5 56 1345,1-38-707,-11 102 0,-1-143-1125,9-44-138,0 1 0,0-1 1,0 0-1,-1 0 0,1 0 1,0 0-1,-1 0 0,1 0 1,0 0-1,-1-1 0,0 1 1,1 0-1,-1 0 0,1 0 1,-1 0-1,0 0 1,0-1-1,1 1 0,-1 0 1,0-1-1,0 1 0,0-1 1,-1 2-1,1-3-7,0 1 0,-1 0 0,1 0 0,0-1 0,0 1 1,0 0-1,0-1 0,-1 1 0,1-1 0,0 0 0,0 1 0,0-1 0,0 0 0,0 0 0,0 1 1,1-1-1,-1 0 0,0 0 0,0 0 0,0 0 0,1 0 0,-1 0 0,0-2 0,-23-37-148,2-2 0,2-1-1,-22-70 1,23 59 126,4 0-1,1-1 1,3-1 0,3 0 0,2-1 0,1-60 0,4 67 15,-1 19 5,2 0 1,4-36-1,-4 61 5,1-1 0,0 1 0,1-1 0,-1 1-1,1 0 1,1 0 0,-1-1 0,1 2-1,0-1 1,0 0 0,1 0 0,0 1 0,0 0-1,0 0 1,9-8 0,-8 10 0,0 0-1,0 0 1,0 0 0,1 1 0,-1 0-1,1 0 1,-1 1 0,1-1 0,0 1-1,0 0 1,7 0 0,67 4-14,-75-3 12,6 2-10,0-1 0,0 2-1,0 0 1,0 0-1,0 1 1,-1 0 0,0 0-1,0 1 1,0 1 0,0 0-1,-1 0 1,0 1 0,0 0-1,-1 1 1,0-1-1,0 2 1,-1-1 0,0 1-1,0 0 1,8 17 0,-5-8 37,-2 0 0,0 0 1,-1 1-1,-1 0 0,0 0 0,-2 0 1,0 1-1,-1 0 0,-1 0 1,-2 39-1,0-52-14,-1 1-1,-1-1 1,1 0-1,-1 0 1,0 1-1,-1-1 1,0 0-1,0-1 1,0 1 0,-1-1-1,0 1 1,-8 10-1,-4 0 3,-1-1 1,-32 26-1,34-31-7,2 0 1,-1 1-1,1 1 0,1 0 1,0 0-1,-11 18 0,22-29-8,0-1 0,0 1 0,0 0 0,0 0 0,0 0 0,0 0-1,0 0 1,1 0 0,-1 0 0,1 0 0,0 0 0,-1 0 0,1 1-1,0-1 1,0 0 0,0 0 0,1 3 0,0-4-5,-1 1 1,1-1-1,0 0 0,0 0 1,0 1-1,-1-1 0,1 0 1,0 0-1,0 0 0,1 0 1,-1 0-1,0 0 0,0-1 1,0 1-1,1 0 0,-1-1 1,0 1-1,1 0 0,1 0 1,7 1-55,1 0 1,0-1-1,0 0 1,0 0-1,14-2 1,-10 1-9,38 0-457,27 0-898,-29 0-5416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36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91 575 11093,'0'0'6251,"2"24"-4461,50 378 2044,-28-231-3119,2 186 0,-61-759-934,1 67-411,31 279 505,-7-423-46,10 460 199,2 0-1,0 0 0,1 0 1,0 0-1,2 1 1,0 0-1,9-20 0,-11 33 17,-1-1 0,1 1-1,0 0 1,0-1 0,1 2 0,0-1-1,0 0 1,0 1 0,0-1-1,0 1 1,1 0 0,0 1-1,0-1 1,0 1 0,0 0 0,1 0-1,-1 1 1,1-1 0,0 1-1,-1 1 1,1-1 0,0 1-1,0 0 1,0 0 0,10 0 0,-9 2 5,0 0-1,0 0 1,-1 0 0,1 1 0,-1 0 0,1 1 0,-1-1 0,1 1 0,-1 1 0,0-1 0,-1 1 0,1 0 0,0 0-1,-1 1 1,0-1 0,0 1 0,-1 0 0,1 1 0,-1-1 0,6 11 0,2 3 122,-2 0-1,0 0 1,-2 1 0,0 0-1,9 35 1,-10-23-9,0 0-1,-2 0 1,-2 0-1,-1 0 0,-1 1 1,-7 59-1,3-74-114,-1 1 1,0-1-1,-1 1 0,-1-1 0,-1-1 0,0 1 0,-2-1 0,1-1 1,-2 1-1,-1-2 0,0 1 0,0-1 0,-16 14 0,10-13-55,0-1-1,-2 0 0,1-2 1,-2 0-1,1-1 1,-2-1-1,0-1 0,-27 10 1,29-14-610,-1-1 1,0 0-1,0-2 0,0 0 1,-31 0-1,37-6-4005,13-10-3047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37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0 390 4626,'0'0'10360,"0"-4"-7543,0 17-1974,0-4-566,1 235 4560,6 133-2713,6-269-2121,-6-575-1650,-10 325 890,0 53 274,4 0 0,18-140 0,-19 229 485,2-15-7,2 0 1,0 1-1,0-1 1,8-17 0,-11 31 27,-1-1 1,1 0 0,0 1 0,-1-1-1,1 1 1,0-1 0,0 1 0,0-1-1,0 1 1,0 0 0,0-1-1,0 1 1,0 0 0,1 0 0,-1 0-1,1 0 1,-1 0 0,0 0 0,1 0-1,-1 1 1,1-1 0,0 0 0,-1 1-1,1-1 1,0 1 0,-1 0 0,1-1-1,0 1 1,-1 0 0,1 0-1,0 0 1,0 0 0,-1 0 0,1 1-1,0-1 1,-1 1 0,1-1 0,-1 1-1,1-1 1,0 1 0,-1 0 0,1 0-1,-1-1 1,0 1 0,1 0 0,-1 1-1,0-1 1,1 0 0,-1 0-1,0 0 1,2 4 0,5 3 155,-1 2-1,0-1 1,0 1-1,-1 0 1,0 0-1,-1 1 1,6 17-1,25 89 518,-26-79-520,86 387 643,-35-140-934,-58-268-3977,-4-33-3018,1-14-3362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3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0 635 6403,'0'0'13838,"29"-6"-11807,45-8-1622,-1-3 1,116-44 0,-138 35-2453,76-51 0,-49 27-3139,-78 50 5156,1-1 1,-1 0-1,1 1 0,0-1 0,-1 1 1,1-1-1,0 1 0,-1-1 0,1 1 1,0-1-1,0 1 0,-1 0 0,1-1 0,0 1 1,0 0-1,0 0 0,-1 0 0,1-1 1,0 1-1,0 0 0,0 0 0,0 0 1,-1 0-1,1 1 0,0-1 0,0 0 0,0 0 1,0 0-1,-1 1 0,1-1 0,0 0 1,0 1-1,-1-1 0,1 1 0,0-1 1,0 1-1,2 30 2648,-3-18-2351,-10 238 5376,-1 0-3581,10-206-2262,-1-75-1063,-2-26 921,-11-60-56,-34-123 0,3 25 427,39 156-1,2 0 0,2-64 0,3 119-8,0-1-1,0 1 1,0 0 0,0-1 0,0 1 0,1-1-1,-1 1 1,1-1 0,0 1 0,0 0 0,0-1-1,1 1 1,-1 0 0,1 0 0,-1 0 0,1 0-1,5-5 1,-4 6 18,1 0-1,0 0 1,0 0-1,0 1 1,0-1-1,0 1 1,0 0-1,1 1 1,-1-1-1,0 1 1,0-1-1,1 1 1,-1 0-1,5 1 1,2 1 32,-1 0 0,1 0-1,-1 1 1,1 1 0,-1 0 0,0 0-1,-1 0 1,1 2 0,-1-1 0,0 1-1,0 0 1,0 1 0,-1 0 0,0 0 0,8 11-1,5 5 52,-2 0 1,0 2-1,-2 0 0,20 37 0,-28-44-65,0 0 0,-1 1 1,-1 0-1,-1 1 0,-1-1 0,0 1 0,-1 0 0,-2 0 0,0 1 0,-1-1 1,-1 0-1,-4 37 0,2-49-36,-1 0 0,0 0 0,0 0 0,-1 0 0,0 0 1,-1-1-1,1 1 0,-1-1 0,-1-1 0,1 1 0,-1-1 0,0 1 0,-1-2 1,-9 8-1,-6 3-8,-1-1 0,0-1 0,-33 15 1,43-20-21,15-2-25,26 5-24,76 10-100,119 11-1,-219-33-214,2 1 28,-1-2-3156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38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14 457 9268,'-3'-31'4680,"0"-6"-3638,-2-5-81,2 1 0,5-74-1,-1 106-864,0-1 0,1 0 0,0 1 0,1-1 0,-1 1 0,2-1 0,0 1-1,0 0 1,0 1 0,1-1 0,0 1 0,1 0 0,0 0 0,0 0 0,9-7 0,-10 11-43,1-1 1,0 1 0,0 0 0,1 0-1,-1 1 1,1 0 0,-1 0-1,1 1 1,0-1 0,0 1-1,0 1 1,1 0 0,-1 0 0,0 0-1,1 1 1,-1 0 0,0 0-1,0 1 1,1-1 0,-1 2-1,8 1 1,-5 1 19,0 0-1,-1 1 0,0 0 1,1 1-1,-2 0 1,1 0-1,-1 0 0,0 1 1,0 1-1,0-1 1,-1 1-1,-1 1 0,1-1 1,-1 1-1,9 18 1,8 17 311,-2 1 0,15 48 1,-35-88-341,32 102 570,-4 2 1,23 186-1,-50-285-4170,0-23 1096,-1-26-2857,-1 5-646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38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12070,'0'0'12549,"250"-56"-11588,-119 43-641,-13 7-320,-21 3-913,-76 3-3361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38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142 207 12486,'-19'38'3559,"4"-7"-2923,-3 2-174,2 1-1,2 1 0,0 0 0,3 1 1,1 0-1,-7 49 0,13-53-148,2-1 0,0 1 0,3 0-1,1 0 1,9 54 0,-8-74-282,1 0 0,0 0 0,0 0 0,1-1-1,0 1 1,1-1 0,1-1 0,0 1 0,0-1 0,1 0 0,0-1 0,1 0 0,0 0 0,0-1 0,1 0 0,0 0 0,15 8 0,-6-6-33,1-2 0,-1 0 0,1-1 0,1-2 0,-1 1 0,1-2 0,0-1 0,0-1 0,0 0 1,0-2-1,28-2 0,-23-1-30,0 0-1,-1-1 1,1-2 0,-1-1 0,0 0 0,-1-2 0,0-1 0,42-24-1,-36 14 32,0-2 0,-2-1-1,-1-1 1,0-1 0,-2-1-1,-1-2 1,-2 0 0,0-2-1,28-51 1,-38 58 68,0-1 1,-1 0-1,-2 0 1,-1-1-1,0-1 0,-2 1 1,-1-1-1,-1 0 1,-2-1-1,0 1 1,-2 0-1,0-1 0,-2 1 1,-5-26-1,4 40-7,0 1 1,-1 0-1,1 0 0,-2 1 0,0-1 1,0 1-1,-1 0 0,0 1 0,-1-1 1,0 1-1,0 0 0,-18-15 0,11 13 49,0 0 0,-1 1 0,0 1 0,-1 0 0,0 1 0,-1 1 0,-29-10 0,11 8 44,-1 1 1,-1 2-1,1 2 0,-1 1 1,0 2-1,1 1 0,-58 8 1,67-4-120,0 2 0,1 1 1,0 1-1,0 1 1,1 1-1,0 1 1,0 2-1,2 0 1,-31 23-1,39-25-89,1 0 0,0 1 0,1 1-1,1 1 1,0-1 0,0 2 0,2 0 0,0 0 0,0 1-1,2 0 1,0 0 0,0 1 0,2 0 0,-9 35 0,12-30-339,0 0 1,2 0-1,1 26 1,0-43 105,0 0 1,0 0-1,1 0 1,0 0 0,-1 0-1,2 0 1,-1 0-1,0 0 1,1 0 0,3 5-1,1-2-780,0-1 0,0 0-1,0 0 1,12 8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39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12790,'0'0'10314,"4"34"-9266,26 400-133,-29-363-889,1-27-30,-2 0 0,-10 64 0,10-106-5,0 0 0,-1 0-1,1 0 1,-1 0 0,0 1 0,0-1 0,0-1 0,0 1-1,0 0 1,0 0 0,-3 3 0,-2-7-199,4-17-309,1-23-68,4-93 85,-1 117 419,1 0 0,0 1 1,1 0-1,1 0 1,11-28-1,-4 19-107,2 0 0,21-33 1,-31 53 174,1 0 0,-1 0 1,1 1-1,0-1 0,0 1 1,0 0-1,1 1 0,0-1 1,0 1-1,0 0 1,0 1-1,0-1 0,1 1 1,0 1-1,8-3 0,-12 4 12,1 1 0,-1 0 0,1 0 0,0 0 0,-1 0 0,1 1 0,-1-1 0,1 1 0,-1 0 0,1 0 0,-1 0 0,0 1 0,1-1 0,-1 1 0,0 0 0,0 0 0,0 0 0,0 0 0,-1 0 0,1 1 0,0-1 0,-1 1 0,0-1 0,0 1 0,1 0 0,-2 0 0,1 0 0,3 6 0,3 9 161,0 1 0,-1 0 0,9 36 0,-14-45-104,18 75 334,-11-41-231,2 0-1,2 0 1,25 56 0,-36-97-132,-1 0 0,1 0 0,0 0 1,0 0-1,0 0 0,0-1 0,1 1 1,-1-1-1,1 0 0,-1 1 0,1-1 1,0 0-1,3 2 0,-4-4-26,-1 0-1,0 1 1,1-1-1,-1 0 1,1 0-1,-1 0 1,0 0-1,1 0 1,-1 0-1,1 0 1,-1 0-1,0 0 1,1-1-1,-1 1 1,0-1-1,0 1 1,1-1 0,-1 1-1,0-1 1,0 0-1,1 1 1,-1-1-1,0 0 1,0 0-1,0 0 1,0 0-1,0 0 1,-1 0-1,1 0 1,0 0-1,0-1 1,-1 1-1,1 0 1,0 0 0,0-3-1,6-11 28,-1 0 0,-1-1 0,0 0 0,-1 0 0,-1 0 0,0 0 0,1-25 0,-4-129 230,-3 85-76,3 76-152,1-8 34,0-1 0,-2 0 0,0 1 0,-1-1 0,-1 0 0,0 1 0,-2 0 0,-9-27 0,13 43-60,1 0 0,-1 0 0,1 0 1,-1 0-1,1 0 0,-1 0 0,0 0 0,1 0 0,-1 0 0,0 0 1,0 0-1,0 0 0,0 0 0,0 1 0,0-1 0,0 0 0,0 1 1,0-1-1,0 1 0,0-1 0,0 1 0,-1-1 0,1 1 1,0 0-1,0 0 0,-2-1 0,1 26-3408,2 1-2698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39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8980,'0'0'13222,"14"169"-11669,-14-14-321,0 29-255,0 30-289,-14 21-304,7 14-144,0-3-143,7-30-97,0-36-32,14-49-849,28-51-415,-1-35-1378,-27-48-2096,0-39-4834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40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13510,'0'0'6027,"0"25"-5803,6 160-56,-12 38 2058,0-6-31,6-212-2181,1-1 1,-1 1-1,1 0 1,0-1-1,0 1 1,1-1 0,-1 1-1,1-1 1,0 0-1,0 0 1,1 0-1,-1 0 1,1 0-1,0 0 1,0 0-1,4 3 1,-1-2-11,0-1 1,0 0-1,0 0 0,0 0 1,1-1-1,0 0 1,0 0-1,0 0 0,11 1 1,3 0-265,0-1 0,1-1 0,-1-1 0,1-1 0,-1 0 0,31-6 0,-40 4-199,1-1 1,-1 0-1,0 0 1,0-1-1,18-9 0,-25 10-157,0 0 1,0 0-1,0 0 0,-1-1 0,1 0 0,-1 0 0,0 0 0,7-9 1,2-6-2787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1:26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59 1056,'0'0'19308,"-4"23"-17633,1-7-1447,-3 14 151,1 0-1,2 0 1,0 60 0,4-85-400,-1 0 0,1-1 0,0 1 0,0 0 0,1-1 0,-1 1 0,1-1 0,0 0 0,1 1 0,-1-1 0,0 0 0,1 0 0,0-1 0,0 1 1,0-1-1,1 1 0,-1-1 0,1 0 0,0 0 0,0 0 0,0-1 0,0 1 0,0-1 0,1 0 0,-1 0 0,6 1 0,8 2-183,0-1-1,-1-1 1,1 0-1,0-1 0,29-1 1,-36-2 181,0-1 1,-1 0-1,1 0 1,-1-1-1,0 0 1,0 0-1,0-1 1,0-1-1,0 0 1,-1 0-1,0-1 1,0 0-1,-1-1 1,1 0-1,-1 0 1,-1 0-1,0-1 1,9-12-1,-3 4 55,-2-1 0,0 0 0,0 0-1,-2-1 1,0-1 0,-1 0 0,-1 0 0,8-36-1,-12-12 298,-3 46-177,0 20-330,-1 1 1,1 0-1,0-1 1,-1 1 0,1 0-1,0-1 1,-1 1 0,1 0-1,-1-1 1,1 1-1,-1 0 1,1 0 0,-1 0-1,1-1 1,-1 1 0,1 0-1,-1 0 1,1 0-1,-1 0 1,1 0 0,-1 0-1,1 0 1,-1 0 0,1 0-1,-1 0 1,1 0-1,-1 0 1,1 1 0,-1-1-1,1 0 1,0 0-1,-1 0 1,1 1 0,-2-1-1,0 10-7905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40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6227,'0'0'11957,"-1"30"-11749,-5 194 41,4-129-182,-1-42-520,9 98 1,-6-151 374,0 1 0,0 0 0,0 0 0,0 0 0,1 0 0,-1 0 0,0-1 0,0 1 0,1 0 0,-1 0 0,0 0 0,1-1 0,-1 1 0,1 0 0,-1-1 0,1 1 0,-1 0 0,1-1 0,-1 1 0,1 0 0,0-1 0,-1 1 0,1-1 0,0 0 0,0 1 0,-1-1 0,1 1 0,0-1 0,0 0 0,0 0 0,-1 1 0,1-1 0,0 0 0,0 0 0,0 0 0,0 0 0,-1 0 0,1 0 0,0 0 0,0 0 0,0 0 0,0 0 0,0-1 0,-1 1 0,1 0 0,0-1 0,0 1 0,-1 0 0,1-1 0,0 1 0,0-1 0,-1 1 0,1-1 0,-1 1 0,2-2 0,1-3-616,1 1-1,-1-1 0,-1 0 0,1 0 0,-1-1 0,0 1 0,0 0 0,0-1 0,1-10 0,4-20-4142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40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127 425 6163,'0'0'11560,"5"32"-9746,-4-29-1775,4 21 170,-1-1 0,-2 1 1,0-1-1,-1 1 0,-2 0 0,0 0 1,-1-1-1,-2 1 0,-8 32 1,-98 244 859,100-285-1393,9-15 267,1 0-1,-1-1 1,1 1 0,-1-1-1,1 1 1,0-1 0,-1 1-1,1-1 1,-1 0 0,1 1-1,0-1 1,0 1 0,-1-1-1,1 0 1,0 1-1,0-1 1,0 0 0,0 1-1,0-1 1,0 0 0,0 1-1,0-1 1,0 1 0,0-1-1,0 0 1,0 1 0,0-1-1,1 0 1,0-82-1740,19-129 0,-11 128 558,-4-168-1,-5 159 1553,28 92 1578,-24 1-1856,0 1 0,0 0 0,0 0-1,-1 0 1,1 0 0,0 1-1,-1-1 1,1 1 0,-1 0 0,0 0-1,0 0 1,0 0 0,5 5-1,39 42 121,-44-45-137,17 24 20,-2 0-1,0 0 0,-2 2 0,-2 0 1,-1 1-1,-1 0 0,9 37 1,6 10 69,-25-70-103,1 0-1,0 0 1,1 0-1,0-1 1,0 0 0,1 0-1,-1 0 1,2 0 0,-1-1-1,13 12 1,-12-14-6,0 0-1,0-1 1,0 0-1,0 0 1,1 0-1,-1-1 1,1 0-1,0 0 1,-1-1-1,1 0 1,0 0-1,0-1 1,11 0-1,-6 0 35,0 0 0,-1-2 0,1 1 0,-1-1 0,0-1 0,1 0 0,-1-1 0,0 0 0,-1-1-1,1 0 1,-1 0 0,0-1 0,0-1 0,-1 1 0,1-2 0,-2 1 0,1-1 0,-1-1 0,0 1 0,7-12 0,-5 5 102,0-1 0,-1 0 0,-1 0-1,-1-1 1,0 0 0,-1-1 0,-1 1 0,-1-1 0,0 0 0,-1 0 0,-1 0 0,-1-23 0,-1 1 140,2-5 329,-3 0 0,-1-1 0,-3 1 0,-15-69 0,-11-6 214,26 82-3344,5 57-1064,0 6-2948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41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472 859 9412,'0'0'10280,"-30"21"-8437,-101 65-688,126-83-1122,-1 0 0,0 0 0,0 0 0,0-1 0,0 0 0,0 0 0,0 0 0,0-1 0,-1 0 0,1 0 0,0 0 0,-1-1 0,1 0 0,-1-1 0,1 1 0,0-1 0,-1 0 0,1-1 0,0 1 0,0-1 0,0-1 0,0 1 0,0-1 0,0 0 0,1 0 0,-1-1 0,-7-6 0,2-1 21,1 0 0,0-1 1,0 0-1,1-1 0,1 0 0,0 0 0,1-1 1,-11-27-1,9 16-56,1-1 0,2 0 0,0 0 0,-3-42 0,4-107 2,5 139 4,1 8 7,2 0 0,0 0-1,2 0 1,1 1 0,1-1-1,2 2 1,0-1 0,2 1-1,1 0 1,18-29 0,-24 45 32,0 0-1,0 1 1,1-1 0,0 2 0,16-16 0,-19 20 1,0 1 0,1 0 1,-1 0-1,1 0 0,-1 0 1,1 1-1,0-1 0,0 2 1,1-1-1,-1 0 0,0 1 1,0 0-1,11-1 0,-11 2-12,0-1 0,0 1-1,0 0 1,-1 1-1,1-1 1,0 1-1,0 0 1,0 0-1,-1 1 1,1-1-1,-1 1 1,9 4-1,-11-3-25,1 0-1,0-1 0,0 1 0,-1 0 0,0 0 0,0 0 0,0 0 0,0 1 0,0-1 0,0 1 0,-1-1 1,0 1-1,0 0 0,0-1 0,0 1 0,0 0 0,0 5 0,0 3-8,1 0 1,-2 0-1,0 0 0,0 0 1,-1 0-1,0 0 0,-1 0 1,-1 0-1,0-1 0,0 1 0,-1-1 1,0 1-1,-1-1 0,-7 11 1,4-11-144,0 0 1,0-1 0,-1 0 0,-1-1-1,1 0 1,-1 0 0,-1-1 0,0 0-1,0-1 1,0 0 0,-1-1-1,-20 8 1,-27 5-2007,15-14-2819,15-5-2894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4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167 315 6595,'0'0'6574,"-6"-26"-5446,-29-119 1103,35 94 1370,1-1-635,-1 50-2881,0-1-1,0 1 0,-1 0 0,1 0 0,-1-1 0,1 1 0,-1 0 1,0 0-1,0 0 0,0 0 0,0 0 0,0 0 0,-1 0 0,1 0 1,-1 0-1,-2-2 0,3 3-73,1 1 0,-1 0 0,1 0 0,-1-1 0,1 1 0,-1 0 0,1 0 0,-1 0 0,0-1 0,1 1 0,-1 0 0,1 0 0,-1 0 0,0 0 0,1 0 0,-1 0 0,1 0-1,-1 1 1,1-1 0,-1 0 0,0 0 0,1 0 0,-1 1 0,1-1 0,-1 0 0,1 0 0,-1 1 0,1-1 0,-1 0 0,1 1 0,-1-1 0,1 1 0,0-1 0,-1 1 0,1-1 0,0 1 0,-1-1 0,1 1 0,0-1 0,-1 1 0,1-1 0,0 1 0,0 0 0,-12 29 21,11-27 8,-18 58-146,3 1 1,2 1-1,3 0 0,-5 91 1,16-153-365,0-18-1574,0-31 1540,8-203-750,0 222 1740,-4 33 512,-3 19-283,-2 82 262,-2-28-856,4-1-1,3 0 0,16 87 1,-10-140-210,-10-22 60,0-1 0,1 1 0,-1-1 0,0 0 0,0 1 0,0-1 1,1 0-1,-1 1 0,0-1 0,1 0 0,-1 1 0,0-1 0,0 0 0,1 0 0,-1 1 0,1-1 0,-1 0 0,0 0 0,1 0 0,-1 0 0,0 1 0,1-1 0,-1 0 0,1 0 0,-1 0 1,0 0-1,1 0 0,-1 0 0,1 0 0,-1 0 0,1 0 0,-1 0 0,0 0 0,1 0 0,-1-1 0,1 1 0,-1 0 0,0 0 0,1 0 0,-1 0 0,0-1 0,1 1 0,-1 0 0,0 0 1,1-1-1,-1 1 0,0 0 0,1-1 0,-1 1 0,0 0 0,0-1 0,0 1 0,1 0 0,-1-1 0,0 1 0,0 0 0,0-1 0,0 1 0,0-1 0,1 1 0,-1-1 0,5-13-170,0 0 0,0 0 0,-2-1-1,0 1 1,0-1 0,0-23-1,-3-102-1301,-1 75 1231,1-73 654,7 173 2092,-7-18-2216,15 371 1598,-10-369-2005,-4-16-365,-1-15-2591,0-48-4220,0 34 560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44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0 148 13078,'0'0'5973,"2"25"-4825,7 77-497,-9-100-641,0-1 0,1 1 0,-1-1 0,1 1 0,0-1 0,-1 1 0,1-1 0,0 1 0,0-1 0,0 0 0,-1 0 0,2 1 0,-1-1 0,0 0 0,0 0 0,0 0 0,0 0 0,1 0 0,-1 0 0,0 0 0,1-1 0,-1 1 0,1 0 0,-1-1 0,1 1 0,-1-1 0,1 1 0,0-1 0,-1 0 0,1 0 0,-1 0 0,1 0 0,-1 0 0,1 0 0,0 0 0,-1 0 0,1-1 0,-1 1 0,1-1 0,-1 1 0,3-2 0,3 1 20,0-2-23,1 0-1,-1 0 0,0 0 0,0-1 0,0 0 0,0 0 0,0-1 0,-1 1 0,0-2 0,0 1 0,-1-1 0,1 1 1,-1-1-1,0-1 0,5-9 0,-3 6-2,0-1 0,-1 0 0,0-1 0,-1 0 0,0 1 1,-1-1-1,-1-1 0,0 1 0,2-13 0,-4 18 47,0 0 0,-1 1 0,0-1 1,0 0-1,-1 1 0,0-1 0,-1-6 0,1 11-33,0 0 1,0 1-1,0-1 1,0 0-1,0 1 1,0-1-1,-1 1 1,1 0-1,0-1 1,-1 1-1,1 0 1,-1 0-1,1 0 0,-1 0 1,0 0-1,0 0 1,1 0-1,-1 0 1,0 1-1,0-1 1,0 1-1,0-1 1,0 1-1,1 0 1,-1 0-1,0 0 0,-3 0 1,0 0-13,1 0 0,-1 0 1,0 0-1,1 0 0,0 1 0,-1 0 0,1 0 1,-1 0-1,1 0 0,0 1 0,0 0 0,0-1 1,0 2-1,0-1 0,0 0 0,-6 6 1,6-4-327,1-1 0,0 1 0,1 0 0,-1-1 1,1 1-1,-1 1 0,1-1 0,1 0 0,-1 0 0,-2 9 1,2 14-5348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8:20:45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229 105 7155,'0'0'10429,"-14"-2"-9391,8 1-982,-24-3 1060,0 1 0,-41 2 0,50 4-819,-18 0-274,39-3-10,-1 0 1,0 0-1,0 0 0,0 0 1,0-1-1,1 1 0,-1 0 0,0-1 1,0 1-1,0-1 0,1 1 0,-1-1 1,0 1-1,1-1 0,-1 1 0,0-1 1,1 0-1,-1 1 0,1-1 1,-1 0-1,1 1 0,-1-1 0,1 0 1,0 0-1,-1 0 0,1 1 0,0-1 1,0 0-1,-1 0 0,1 0 0,0 0 1,0 1-1,0-1 0,0 0 1,0-1-1,0 1 1,1 1 0,-1-1 0,0 0 1,0 1-1,1-1 0,-1 1 0,0-1 1,1 1-1,-1-1 0,1 1 0,-1-1 1,1 1-1,-1-1 0,1 1 0,-1-1 0,1 1 1,-1 0-1,1-1 0,0 1 0,-1 0 1,1 0-1,-1-1 0,1 1 0,0 0 0,-1 0 1,1 0-1,0 0 0,-1 0 0,1 0 1,0 0-1,-1 0 0,2 0 0,1 0 21,206-30 904,-32 7-789,-152 18-137,48-4 30,-72 9 247,-25 3 271,-35 8-914,-1-3 1,1-3-1,-95-2 1,142-3-15,154 0-1432,-78 0-2280,-34 0-1184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9:34:27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1 305 14599,'0'0'11698,"1"4"-11228,25 65 1328,-17-50-1437,-1 1 0,9 33 0,4 67 313,9 242 1,3 34 60,-30-382-740,-1 4-23,1 0 1,1 1-1,0-1 1,1-1-1,2 1 1,8 18-1,-15-35 5,1 0 0,-1 1 0,1-1 0,0 0 0,-1 0 0,1 0 0,0 0 0,0 0 0,-1 0 0,1 0 0,0 0 0,0 0 0,0 0 0,0 0 0,0-1-1,1 1 1,-1 0 0,0-1 0,0 1 0,0-1 0,1 1 0,-1-1 0,0 1 0,0-1 0,1 0 0,-1 0 0,0 0 0,1 0 0,-1 0 0,0 0 0,1 0-1,-1 0 1,0 0 0,0-1 0,1 1 0,-1 0 0,0-1 0,0 1 0,1-1 0,-1 0 0,0 1 0,0-1 0,0 0 0,2-1 0,6-12-35,-1-1 0,0 1 0,-1-1 0,-1-1 0,6-18 1,1-3 65,129-400 248,10-27-158,-118 379-130,3 2-1,4 1 0,67-100 1,-101 171-183,-6 9 61,0-1-1,1 1 1,-1 0 0,1 0-1,0 0 1,-1 0 0,1 0 0,0 0-1,0 0 1,0 1 0,0-1 0,0 1-1,1-1 1,2 0 0,-3 32-10875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9:34:27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1 332 10741,'0'0'12792,"1"18"-11484,10 114 597,8 154 216,-19-125-1577,-19-464-534,18 226-31,0-7-107,11-98 0,-7 158 107,1 0 1,1 0-1,1 1 1,1 0 0,1 0-1,1 0 1,1 1-1,21-35 1,-30 54 24,2 0 0,-1 0-1,0 0 1,0 0 0,1 1 0,0-1 0,-1 1-1,1-1 1,0 1 0,0 0 0,0 0 0,1 0-1,-1 0 1,4-1 0,-5 3 0,0-1 0,0 1 0,1 0 0,-1 0 0,0 0 0,1 0 0,-1 0 0,0 0 0,0 1 0,1-1 0,-1 1 0,0-1 0,0 1 0,0 0 0,1 0 0,-1 0 0,2 1 0,3 4 21,0 0 1,0 0-1,-1 0 0,0 0 0,0 1 1,-1 0-1,1 1 0,-2-1 0,8 16 0,18 45 246,-3 2 0,-4 1 0,21 103-1,37 115 0,-69-254-274,-10-25-93,0-1 1,1 0-1,1-1 1,-1 1-1,1 0 0,10 14 1,-13-22-742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9:34:28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0 682 18456,'0'0'10256,"31"-9"-10056,100-26-187,-19 14-291,-93 19-563,0-1 0,0-1 0,0-1-1,0-1 1,30-14 0,-11 0-2078,-25 12 1031,1 0 0,0 1 0,17-5 0,-26 10 1691,0 1-1,1 0 1,-1 0-1,0 0 1,1 1-1,-1 0 1,11 0-1,-14 1 377,0 0-1,0-1 0,0 1 0,-1 0 1,1 0-1,0 0 0,0 0 0,0 0 1,-1 1-1,1-1 0,0 1 0,-1-1 1,0 1-1,1-1 0,-1 1 0,0 0 1,0-1-1,0 1 0,0 0 1,1 2-1,16 47 2506,-13-37-1852,10 37 854,-3 1 1,-1 1-1,-3 0 1,-3 0-1,0 59 1,-14-127-1474,-21-54-314,4 0 0,3-2-1,3-1 1,3 0-1,3-1 1,3-1 0,-1-148-1,11 188 108,0 15-8,1 0 0,0 0 0,2 0 0,0 1 0,6-24 0,-7 37 14,0 1 0,1 0 0,0 0 0,0 0 0,0 0 0,0 0 0,0 1-1,1-1 1,0 1 0,0-1 0,0 1 0,0 0 0,0 0 0,1 0 0,-1 1 0,1-1 0,0 1 0,-1 0 0,1 0 0,0 0 0,0 0 0,1 1 0,-1 0 0,0-1 0,0 2 0,1-1-1,8 0 1,-3 0 25,-1 0-1,1 1 1,0 1-1,0-1 0,0 2 1,-1-1-1,1 1 0,-1 1 1,1 0-1,-1 0 1,0 1-1,0 0 0,0 0 1,-1 1-1,1 0 1,-1 1-1,0 0 0,-1 0 1,1 1-1,-1 0 0,9 11 1,1 0 26,-1 1 1,-1 0 0,0 1-1,-1 1 1,-2 0-1,0 1 1,-1 0 0,-1 1-1,-1 0 1,-1 1 0,-2-1-1,0 1 1,-1 1-1,-1-1 1,-2 1 0,0 0-1,-2 0 1,-4 43-1,2-61-43,0 1-1,0-1 1,-1 1-1,0-1 1,0 0 0,-1 0-1,0-1 1,0 1-1,0-1 1,-1 1-1,0-2 1,0 1-1,-1 0 1,0-1-1,0 0 1,0 0-1,0-1 1,-1 0-1,0 0 1,-9 4-1,0-1-200,0 0-1,-1-2 0,1 0 1,-1-1-1,0 0 1,-1-2-1,1 0 0,-21 0 1,38 18 31,1-16 138,-1 0 0,1 0 0,0 0 0,1 0 0,-1-1 0,1 1 0,-1 0 0,1-1 0,0 1-1,1-1 1,-1 0 0,1 1 0,-1-1 0,6 5 0,51 42 119,-43-38-115,-7-4-34,0-1 0,1-1 1,0 1-1,0-2 0,1 1 1,-1-1-1,1-1 0,0 0 1,0-1-1,15 3 0,36-1-6305,-52-8-974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9:34:29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15335,'0'0'9941,"0"129"-8725,19-42-319,-6 9-49,5 3-288,1-5-224,-6-12-192,5-22-96,-11-19-48,-1-20-784,0-13-1425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1:27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10693,'0'22'5234,"-6"307"1843,-38 193-5694,1-198-4822,40-305 2195,1-23-1138,1-31 1251,3 21 1284,1 0-1,0 0 1,2 0-1,-1 0 0,1 0 1,1 1-1,1 0 1,0 0-1,0 1 1,18-21-1,-1 3 1004,1 1-1,58-49 1,-73 69-822,0 0 0,1 1 0,0 1 0,1 0 0,0 0 0,0 1 0,0 0 0,0 1 0,1 1 0,0 0 0,0 1 0,0 0 0,1 1 0,22-1 0,-33 3-302,-1 1 0,1 0 0,0-1 0,0 1-1,0 0 1,0 0 0,0 1 0,-1-1-1,1 1 1,-1-1 0,1 1 0,-1 0 0,1 0-1,-1 0 1,0 0 0,0 0 0,0 0 0,0 1-1,0-1 1,-1 1 0,1-1 0,-1 1-1,0 0 1,2 5 0,4 9 44,-1 1-1,7 34 1,-10-40-36,5 29 0,-2 0-1,-1 0 1,-3 0 0,-1 1-1,-5 48 1,3-82-13,0-1 0,0 1 1,-1 0-1,0-1 1,0 1-1,-1-1 0,1 0 1,-2 0-1,1 0 1,-1 0-1,0 0 0,0-1 1,-1 0-1,0 0 0,0 0 1,-1 0-1,1-1 1,-1 0-1,0 0 0,-1-1 1,1 1-1,-1-1 1,0-1-1,0 1 0,0-1 1,0 0-1,-1-1 0,1 0 1,-1 0-1,1-1 1,-1 0-1,0 0 0,-8 0 1,-3-1-40,-1-1 0,1-1 1,0 0-1,1-2 0,-1 0 1,1-1-1,-34-14 0,-32-21-1652,5-5-3416,67 34-2251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9:34:29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6 524 6067,'0'0'6846,"-1"31"-3162,-4 201 1273,7-158-3180,-1-35-412,-3 44-1,11-181-966,-7-183 0,-4 28-400,5 203 156,2 0 0,22-96 1,-25 137-46,1 0 1,0 0 0,0 1 0,1 0 0,0-1 0,0 1-1,10-12 1,-12 17-80,-1 1-1,1 1 0,0-1 1,0 0-1,0 0 1,0 1-1,0-1 0,1 1 1,-1 0-1,0-1 1,1 1-1,-1 0 0,1 0 1,-1 1-1,1-1 1,-1 0-1,1 1 0,0 0 1,-1 0-1,1-1 1,-1 1-1,1 1 0,0-1 1,-1 0-1,1 1 1,0-1-1,-1 1 0,1 0 1,-1 0-1,0 0 1,5 2-1,1 3-3,-1 0 0,0 0 1,-1 0-1,0 1 0,0-1 0,0 1 0,-1 1 1,1-1-1,6 16 0,-6-13-8,39 75 34,-4 1-1,33 98 1,-22-49-63,-39-106-276,-1 1-1,-2-1 1,-1 2-1,-1-1 1,-2 1-1,-1 0 1,1 39-1,-29-70-3783,7-6-83,-1-11-1995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9:34:29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18152,'0'0'7988,"168"-29"-7444,-118 29-544,-6 0-1136,-38 0-3010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9:34:30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8708,'0'0'16207,"0"27"-14958,0 451 2355,-1-387-3258,-1-24-133,9 82-1,-6-140-209,0-1 0,2 1 0,-1-1 0,1 0 0,0 1 0,0-1 0,1-1 0,0 1 0,1 0-1,0-1 1,0 0 0,10 11 0,-13-15-26,1-1-1,0 1 0,1 0 1,-1-1-1,0 0 1,1 0-1,-1 0 1,1 0-1,-1 0 0,1-1 1,0 1-1,0-1 1,0 0-1,0 0 0,0-1 1,0 1-1,0-1 1,0 0-1,0 0 1,0 0-1,0-1 0,0 1 1,0-1-1,0 0 1,0 0-1,0 0 0,0-1 1,-1 1-1,7-5 1,-4 3-29,-1-1 0,0-1 0,0 1 1,0 0-1,-1-1 0,1 0 0,-1 0 0,7-11 1,26-53-233,-37 69 284,44-99-69,-5-2-1,-5-1 1,-4-2 0,-5-1-1,14-126 1,-36 221-1074,-4 28-2779,1-7 1189,0 20-6023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9:34:30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412 713 10277,'0'0'7865,"-5"22"-5432,-20 65-286,24-85-2068,0 0 1,1-1-1,-1 1 0,0-1 0,0 1 0,0 0 0,0-1 0,-1 0 0,1 1 0,0-1 0,0 0 0,-1 1 0,1-1 0,-1 0 1,1 0-1,-1 0 0,0-1 0,1 1 0,-1 0 0,0 0 0,1-1 0,-1 1 0,0-1 0,0 0 0,0 1 0,0-1 0,1 0 1,-1 0-1,0 0 0,0 0 0,0-1 0,0 1 0,1 0 0,-3-1 0,-6 0 291,3 0-272,1 0-1,-1-1 1,0 0 0,1 0-1,-1 0 1,1-1 0,0 0 0,0 0-1,0 0 1,0-1 0,0 0-1,1 0 1,0-1 0,0 1 0,0-1-1,0 0 1,1-1 0,-1 1-1,2-1 1,-5-6 0,-3-6 8,0 0-1,2-1 1,0-1 0,1 1 0,-8-29-1,9 8-33,1 1 0,3-1-1,1 1 1,1-1-1,8-56 1,-5 79-70,1-1 0,0 1 0,2 1 1,0-1-1,1 0 0,1 1 0,0 0 0,1 1 0,0 0 0,2 0 1,18-23-1,-20 28-3,1 1 1,0-1 0,0 2-1,0-1 1,1 2-1,1-1 1,-1 1-1,1 1 1,0 0 0,1 0-1,-1 1 1,1 0-1,0 1 1,0 1-1,1 0 1,22-2 0,-26 4 51,0 0 0,1 1 0,-1 1 0,0-1 0,1 1 0,10 4 0,-17-4-24,0 0-1,0 0 1,0 1 0,-1-1-1,1 1 1,0 0-1,-1 0 1,1 0-1,-1 0 1,0 0-1,0 1 1,1-1-1,-2 1 1,1-1 0,0 1-1,0 0 1,-1 0-1,0 0 1,1 0-1,-1 0 1,1 4-1,1 3 9,-1-1-1,0 1 1,0-1-1,-1 1 1,0 0-1,0 0 1,-1-1-1,-1 1 0,0 0 1,0 0-1,-1 0 1,0-1-1,0 1 1,-1-1-1,-1 0 1,0 0-1,0 0 0,0 0 1,-1-1-1,-1 1 1,-6 7-1,1-3-26,-1 0-1,-1-1 1,0-1-1,-1 0 1,0-1 0,-1-1-1,1 0 1,-2 0-1,1-2 1,-1 0-1,-22 6 1,0-3-654,1-3 0,-2 0 1,1-3-1,0-1 1,-42-3-1,72 0-293,-17-1-389,17-6-4905,8-4-1773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9:34:31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8 15591,'0'0'13542,"-25"0"-13494,19 0-2081,-1-2-1152,1-3-2226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9:34:32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201 145 6179,'-2'-24'4498,"-1"-9"-2982,-3-22-216,5 22 6798,2 180-4921,-4 212 767,-2-265-3064,-32 167 1,-61 110 159,91-349-1017,-23 83 69,27-93-88,1 0 0,0 0 0,1 0 1,0 0-1,1 0 0,2 18 0,-2-30-8,0 1-1,0-1 1,0 1-1,0 0 1,0-1-1,1 1 1,-1-1-1,0 1 1,0-1-1,0 1 1,1-1-1,-1 1 1,0-1-1,1 1 1,-1-1-1,1 0 1,-1 1-1,0-1 1,1 0-1,-1 1 1,1-1-1,-1 0 1,1 1-1,-1-1 1,1 0-1,-1 0 1,1 1-1,-1-1 1,1 0-1,0 0 1,0 0-1,12 2-54,0-1 0,-1 0 1,1-1-1,0 0 0,0-1 0,-1 0 0,1-2 0,0 1 0,-1-1 0,0-1 1,16-6-1,19-11-30,68-41 1,-35 17-141,-63 36-154,42-18 162,-17 21-4930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25:00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12598,'0'0'11141,"27"17"-9204,280 204 1392,-46-6-2283,209 159-656,-413-334-451,-10-8-369,-1 2 1,-1 2-1,58 61 0,-99-92-411,10 11 110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25:00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812 0 20906,'0'0'3025,"-162"113"-1344,62 41-241,-6 53-271,-13 41-449,13 22-416,19 6-304,24-25-48,26-47-752,18-45-1169,7-44-1280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25:01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568 268 10757,'-17'-45'1303,"11"26"-553,-2 0 0,0 0 0,0 1 0,-2 0-1,0 1 1,-18-23 0,23 34-382,-1-1 1,0 1-1,-1 0 0,0 0 0,1 1 1,-2 0-1,1 0 0,-1 1 0,1-1 0,-1 2 1,0-1-1,-10-2 0,13 5-250,0 0 0,0 0 1,-1 0-1,1 1 0,0 0 0,0 0 0,-1 0 0,1 1 1,0 0-1,0 0 0,0 0 0,0 0 0,0 1 1,0 0-1,0 0 0,1 0 0,-1 1 0,0-1 0,1 1 1,0 0-1,0 1 0,-5 4 0,-9 12-75,0 0 0,2 2 0,0 0 0,2 0 1,0 2-1,2-1 0,-12 31 0,-3 17 75,-24 101 1,34-88-111,4 1 1,4 0-1,3 0 1,8 123-1,1-152-9,3-1-1,2 1 0,3-1 1,2-1-1,2 0 0,2-1 1,3-1-1,2 0 0,37 61 1,-39-80-1,3 0 0,0-1 0,2-1 0,1-1 0,58 50 0,-60-62 4,0 0 1,1-2-1,0-1 1,1-1 0,1 0-1,0-3 1,1 0-1,44 10 1,-40-13-18,0-3 0,0 0 0,0-2 1,0-2-1,0-1 0,37-4 0,-54 2-5,0 0 1,1-1-1,-1-1 0,-1 0 0,1-1 1,-1-1-1,1 0 0,-1-1 0,-1-1 1,0 0-1,0-1 0,0 0 0,-1-1 1,17-18-1,-16 12-148,0-2 1,-1 0-1,-1 0 1,-1-1-1,0 0 0,-1-1 1,-2 0-1,0-1 1,-1 1-1,7-43 1,-6-3-597,-2 1 0,-4-82 0,-3 109 611,-1 0 0,-2 0 0,-2 0 0,-1 1 1,-20-56-1,20 71 312,-2-1 0,0 1 0,-1 1 0,-2-1-1,0 2 1,-1 0 0,-1 1 0,-1 0 0,-30-28 0,40 43 101,0-1 0,0 0 0,0 1 0,-1 1 0,1-1 0,-1 1 0,0 0 0,-14-4 0,20 6-213,-1 1 0,0 0-1,1 0 1,-1 0 0,0 0 0,0 0 0,1 0 0,-1 0 0,0 1 0,1-1 0,-1 0 0,1 1-1,-1-1 1,0 1 0,1 0 0,-1 0 0,1 0 0,-1-1 0,1 1 0,0 1 0,-1-1 0,1 0 0,0 0-1,0 0 1,0 1 0,0-1 0,0 0 0,0 1 0,0-1 0,0 1 0,1-1 0,-1 1 0,1-1-1,-1 1 1,1 0 0,-1-1 0,1 1 0,0 0 0,0-1 0,0 1 0,0 0 0,0 2 0,-3 24-16,1 0 1,2 1 0,0-1 0,2 1 0,1-1 0,2 0 0,1 0-1,0-1 1,2 1 0,2-1 0,0-1 0,1 0 0,2 0 0,1-2-1,1 1 1,29 36 0,-25-39-54,0-2-1,1 0 1,1-2 0,0 0-1,2-1 1,0-1 0,31 16-1,-35-23-80,0 0 1,1-1-1,0-2 0,1 0 1,-1 0-1,1-2 0,0-1 1,1-1-1,40 0 0,-55-2 48,0-1-1,0 0 0,0 0 1,0 0-1,-1-1 1,1 0-1,-1 0 0,1-1 1,-1 1-1,0-2 1,0 1-1,0-1 0,0 1 1,-1-2-1,1 1 1,5-6-1,-5 2 17,1-1 0,-1 1 0,-1-1 0,0 0 1,0 0-1,-1 0 0,0-1 0,0 0 0,4-18 0,-2-8 41,-2-1 0,-1 0 0,-2 1-1,-1-1 1,-6-39 0,3 50 17,-1 1-1,-2 0 1,0-1 0,-2 2 0,-1-1-1,-1 1 1,0 1 0,-2 0 0,-1 0-1,-1 1 1,-1 1 0,-33-38 0,32 42 61,0 1 1,-1 1 0,-1 0-1,-1 1 1,0 1 0,0 1 0,-1 1-1,-1 1 1,0 0 0,0 2-1,-1 0 1,0 1 0,0 2-1,-43-6 1,55 10-48,0 0 1,0 1-1,0 1 0,1 0 1,-1 0-1,0 1 0,0 0 1,1 0-1,-1 1 0,1 1 0,0-1 1,0 2-1,0-1 0,-12 9 1,10-4-44,1 0 0,-1 0 0,2 1 0,-1 1 0,1 0 0,1 0 0,0 1 0,1 0 0,-12 24 0,7-7-183,2 1 1,1 0-1,1 1 0,1 0 0,-3 43 1,6-28-977,2-1 0,7 82 0,-4-120 752,-1-1 1,1 0-1,1 0 1,-1 0 0,1-1-1,0 1 1,0 0-1,1-1 1,-1 1-1,7 8 1,37 34-6897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25:02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10885,'0'0'9081,"2"35"-7664,-1-25-1311,28 281 1973,-1-96-329,6 352 0,-57-840-3425,2 77 317,15-159 681,6 312 716,5 37-8,-5 26-26,0-1 1,0 1-1,1 0 0,-1-1 0,0 1 0,1-1 1,-1 1-1,0 0 0,1-1 0,-1 1 1,1 0-1,-1 0 0,1-1 0,-1 1 0,0 0 1,1 0-1,-1 0 0,1-1 0,-1 1 1,1 0-1,-1 0 0,1 0 0,-1 0 0,1 0 1,-1 0-1,1 0 0,-1 0 0,1 0 0,2 1 25,-1 1 0,0-1-1,1 0 1,-1 1 0,0 0-1,0-1 1,0 1-1,0 0 1,0 0 0,-1 0-1,1 0 1,-1 0 0,1 1-1,-1-1 1,0 0-1,2 4 1,27 63 966,37 127 1,-33-89-512,-18-58-348,2 0-1,2-1 0,2-2 1,51 81-1,-62-113-145,1 1-1,0-1 0,1-1 1,0 0-1,1-1 1,1 0-1,20 12 0,-24-17-41,1-2 0,-1 1 0,2-1-1,-1-1 1,0 0 0,1-1-1,-1 0 1,1-1 0,0-1-1,0 0 1,21-1 0,-29 0 9,1-1 0,0-1 0,-1 1 0,1-1 0,-1 0 0,0 0 0,1 0 0,-1-1 1,0 0-1,0 0 0,-1 0 0,1-1 0,-1 1 0,1-1 0,-1 0 0,0 0 0,-1-1 0,1 1 0,-1-1 0,0 0 1,5-9-1,2-7-16,0-1 1,-2 1 0,-1-1 0,6-28-1,-2 8 93,-3-1-1,-1 0 1,-2 0-1,-2-1 1,-2 1-1,-2-1 1,-2 1-1,-2-1 1,-1 1-1,-3 1 1,-1-1-1,-21-52 0,19 64 63,-29-63 384,36 85-412,0 1 0,0-1 0,0 1 0,-1 0 0,0 1-1,-1-1 1,-11-9 0,12 17-1512,6 12-465,6 12-2902,11 4-4055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1:27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 18168,'0'0'12278,"-75"31"-14807,51-17-3522,-8 6-8756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25:02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587 161 11397,'0'0'7460,"-7"-24"-5385,0-4-1100,-17-41 0,23 67-900,0-1 0,-1 1-1,0-1 1,1 1-1,-1 0 1,0-1-1,0 1 1,0 0-1,0 0 1,0 0 0,-1 1-1,1-1 1,0 0-1,-1 1 1,0 0-1,1-1 1,-1 1-1,0 0 1,1 0-1,-1 1 1,0-1 0,0 1-1,0-1 1,0 1-1,0 0 1,0 0-1,0 0 1,1 0-1,-5 1 1,-6 0 218,0-1-182,-1 1 1,1 0 0,0 1-1,0 1 1,0 0 0,1 1 0,-1 0-1,1 1 1,0 0 0,0 1-1,0 0 1,1 1 0,0 0 0,1 1-1,-15 13 1,17-14-132,1 0 0,1 1 0,-1-1 0,1 1-1,0 0 1,1 1 0,0 0 0,0-1 0,1 2 0,0-1 0,1 0-1,0 1 1,1-1 0,-1 1 0,2 0 0,-1 0 0,2 0 0,-1 0 0,1 0-1,1 0 1,1 11 0,-1-17-20,1 0-1,0 0 0,0-1 1,0 1-1,1 0 1,-1-1-1,1 1 0,0-1 1,0 0-1,0 0 1,0 0-1,0 0 0,1-1 1,-1 1-1,1-1 1,0 0-1,0 0 0,0 0 1,0-1-1,0 1 0,7 1 1,11 3-106,0 0 0,41 4 0,36-1 155,-57-7 38,0 2 0,0 1 0,0 2 0,60 20 0,-92-24 77,0 1 0,0 1 0,-1-1 0,1 2-1,-1-1 1,0 1 0,-1 1 0,1-1 0,-1 1 0,-1 1-1,1 0 1,-1 0 0,-1 0 0,1 1 0,-2 0-1,1 0 1,-1 0 0,0 1 0,-1 0 0,0 0-1,-1 0 1,4 19 0,-3-9 28,-2-1 1,-1 1-1,0 0 0,-1 0 0,-1-1 1,-1 1-1,-1 0 0,-1-1 0,0 0 1,-1 0-1,-1 0 0,-1-1 0,-1 1 0,-1-2 1,0 1-1,-1-1 0,-23 29 0,17-27-148,1-2 0,-2 0-1,-1 0 1,0-2-1,-1 0 1,0-1-1,-1-1 1,-1-1-1,0-1 1,0-1-1,-1-1 1,0 0-1,-1-2 1,-39 8-1,27-10-159,-1-1-1,1-1 1,-1-2-1,1-1 1,-42-7-1,61 5-88,0-2-1,1 0 0,-1 0 0,1-1 0,-27-14 0,35 15-55,-1-1 0,0 0 0,1 0 0,0-1 0,1 0 0,-1 0 0,1-1 0,0 0 0,0 0 0,1 0 0,-5-10 0,8 15-148,1-1 0,0 1 1,0-1-1,0 0 0,0 1 1,1-1-1,-1 0 0,1 0 1,-1 0-1,1 1 0,0-5 1,0-22-8279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25:03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9044,'0'0'9492,"-13"255"-7683,44-60 64,7 36-528,-1 31-545,7 10-352,0 10-224,-1-6-95,-5-16-81,-1-24-48,-6-41-193,-6-39-335,-6-40-352,0-37-561,-13-31-1376,-6-79-7796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25:03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44 116 11301,'0'0'14775,"-43"-65"-14759,93 53 160,18-5-32,7 5-144,6 5-48,6 4-1473,1 3-1296,-63 0-2177,-7 0-4755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25:0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1 835 10133,'0'0'12819,"1"-25"-11936,24-419 443,-23 415-1298,15-127 112,-13 132-119,1 0 0,1 1-1,1 0 1,13-29 0,-19 49-9,1 1 1,-1-1-1,1 0 0,-1 1 0,1-1 1,0 1-1,0 0 0,0 0 0,0 0 1,1 0-1,2-3 0,-4 5 3,1-1 0,-1 1 0,0-1 0,1 1 0,-1-1 0,0 1 0,1 0 0,-1 0 0,0 0-1,1 0 1,-1 0 0,1 0 0,-1 0 0,0 0 0,1 0 0,-1 1 0,0-1 0,1 0 0,-1 1 0,0-1 0,1 1 0,-1 0-1,0-1 1,0 1 0,0 0 0,0 0 0,1 0 0,-1 0 0,1 1 0,11 13 151,-1 1 1,-1 1 0,0 0-1,-1 0 1,-1 1-1,9 22 1,69 176 445,-57-133-583,4 0 0,4-2 0,78 125 0,-107-193-238,1 0 1,0-1-1,1 0 1,23 20-1,-32-30-1061,-22-14-5642,-10-8 685</inkml:trace>
  <inkml:trace contextRef="#ctx0" brushRef="#br0" timeOffset="1">1 659 8948,'0'0'18280,"75"-139"-17335,24 117-545,8 12-400,5 8-32,-19 2-720,-5 0-1633,-20 0-1537,-55-5-1393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25:04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0 496 10613,'0'0'5456,"3"27"-2111,28 201 1023,-22-183-3809,2 0 1,2-1-1,32 74 1,-34-97-525,-9-19-91,-2-10-129,-7-125-1074,-41-226-1,28 239 455,11 40 825,0-140 0,9 224 133,0 0 0,1-1 1,0 1-1,-1 0 0,2-1 0,-1 1 0,0-1 0,1 1 0,1 2 0,6 16 181,52 184 1125,26 71-734,-75-247-719,1-1 0,2 0 1,1-2-1,1 1 0,1-2 1,41 46-1,-51-63-50,1-2 1,0 1-1,1-1 0,0 0 1,0-1-1,0 0 1,1-1-1,0 0 1,17 6-1,-23-10 16,1 1 0,-1-1 0,0 0 0,1 0 0,-1-1 0,1 1 0,-1-1 0,0 0 0,1-1 0,-1 0 0,1 1 0,-1-2 0,0 1 0,0 0 0,0-1 0,1 0 0,-2-1 0,1 1 1,0-1-1,0 0 0,-1 0 0,0 0 0,6-5 0,2-6 22,-1-1 0,0 0 0,-1 0 1,-1-1-1,0 0 0,-1-1 0,-1 0 1,-1 0-1,0 0 0,-1-1 0,-1 0 1,2-25-1,0-8 3,-3-1 1,-2 1-1,-7-65 0,2 84-31,-2 2-1,-1-1 1,-2 1 0,0 0-1,-2 0 1,-2 1-1,0 1 1,-2 0-1,-1 1 1,-33-41-1,47 63-115,-1 0-1,-1 1 0,1 0 0,-1-1 0,1 2 1,-1-1-1,0 0 0,-1 1 0,1-1 0,-1 1 1,1 0-1,-1 1 0,0-1 0,0 1 0,0 0 1,0 0-1,0 0 0,-11-1 0,8 4-4307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25:04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76 171 10149,'-45'-134'4135,"31"104"-2046,4 24 714,9 7-2563,0 1-1,1 0 1,-1 0-1,0-1 1,1 1 0,-1 0-1,1 0 1,-1 0 0,1 0-1,0 0 1,0 0 0,0 0-1,0 0 1,0 2-1,27 617 5452,165 438-4344,-155-882-1221,268 1207-2327,-300-1360 1718,-1-9-563,0 0 0,-2 0 0,2 23 1,-25-56-8779,-8-30 1431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25:05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51 193 11269,'0'0'7860,"-50"-127"-5331,50 107-208,18 4-528,32 1-561,25 8-303,31 0-433,13 7-272,-1 0-224,7 7-336,-6 17-1217,-7 5-2337,-81-15-1488,-6 1-5091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25:05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699 1071 10133,'0'0'14481,"-25"16"-13553,-2 1-784,-57 27 0,79-42-139,0-1 0,0 1-1,0-1 1,-1 0-1,1 0 1,0-1-1,-1 0 1,1 0 0,0 0-1,-1 0 1,1-1-1,0 0 1,-1 0 0,1 0-1,-5-3 1,-1-1 1,0 0 0,0-1 0,1 0 0,-15-12 0,13 9 0,-20-16 10,2-1 0,1-1 0,1-1 0,2-2 0,0 0 0,2-2 0,2-1 1,1 0-1,1-2 0,-15-39 0,15 27 86,3 0 0,1-1 1,3-1-1,2 0 0,2-1 0,2 0 1,0-75-1,6 109-41,2 0-1,0 1 1,1-1 0,0 1 0,2 0-1,-1 0 1,9-21 0,-8 29-20,-1 0 1,1 0 0,0 0-1,1 1 1,-1-1-1,2 1 1,-1 0-1,0 1 1,1-1 0,0 1-1,1 0 1,-1 0-1,1 1 1,-1 0-1,2 0 1,9-3 0,-8 3-11,1 1 1,-1 0-1,1 0 1,0 1-1,0 0 1,1 1-1,-1 0 0,0 1 1,0 0-1,1 1 1,-1 0-1,0 0 1,0 1-1,0 0 1,0 1-1,-1 0 1,1 1-1,-1 0 1,1 1-1,-1-1 1,-1 2-1,1-1 1,-1 1-1,0 0 1,0 1-1,0 0 1,-1 0-1,-1 1 1,1 0-1,-1 0 1,0 1-1,-1-1 1,0 1-1,0 0 1,-1 1-1,0-1 1,-1 1-1,0 0 1,0 0-1,1 13 1,-1-6-15,-1 0 0,0 0-1,-1 0 1,-1 0 0,-1 1 0,0-1 0,-1 0 0,-1 0 0,-1 0 0,0 0 0,-1-1 0,-1 0-1,0 0 1,-15 25 0,5-19-319,-1-1 0,-1 0-1,-1-2 1,-1 0-1,0-1 1,-1-2 0,-1 0-1,-42 23 1,61-37-69,-1-1 0,1 0 0,0 0 1,-1 0-1,1 0 0,0 0 0,-1-1 0,1 1 0,-6-1 1,-17 0-5921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1:54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206 224 10965,'0'0'10338,"-16"27"-8425,-53 90-814,61-101-976,1 0-1,1 1 1,0 0 0,2 1-1,0-1 1,0 1 0,2 0 0,0-1-1,1 27 1,0-19-107,2 330-13,3-312-7,2 0 1,2 0-1,1-1 0,20 53 0,-18-65 12,1 0 0,2-1-1,1 0 1,1-1-1,2 0 1,28 33 0,-37-51-11,2 0 0,-1 0 0,1-1 1,1 0-1,-1-1 0,2-1 0,-1 1 1,1-2-1,0 0 0,0-1 0,1 0 1,27 6-1,-31-9-3,0 0 0,1-1 1,-1-1-1,0 1 0,1-1 1,-1-1-1,0 0 0,0-1 1,1 0-1,-1 0 0,0-1 1,-1 0-1,1-1 0,0 0 0,-1-1 1,0 1-1,0-2 0,14-11 1,3-7 45,0-2 0,-2-1 1,-2-1-1,0-1 1,23-41-1,-2-8-9,33-83 0,-53 106-25,-3-2 0,-2 0 1,-3-1-1,-2-1 0,-3 0 1,-3-1-1,0-116 0,-7 155 75,-1 1 0,0-1 1,-2 1-1,-1-1 0,0 1 0,-1 0 0,-2 0 0,0 1 0,-1 0 0,0 0 0,-2 1 0,0 0 0,-1 0 0,-1 2 0,-1-1 0,0 1 0,-1 1 0,-1 0 0,0 1 0,-1 1 0,-28-18 0,26 21 41,0 1 1,-1 0 0,0 2 0,0 0 0,-1 1-1,0 1 1,-29-3 0,16 4-16,-1 2 0,1 1 1,-60 7-1,73-3-104,1 1-1,0 1 1,0 0 0,0 1 0,1 1-1,0 1 1,0 1 0,1 0 0,0 1-1,1 1 1,0 1 0,-28 26-1,25-19-144,2 1-1,0 0 0,2 1 0,0 1 0,1 0 1,2 1-1,0 0 0,1 1 0,-10 35 0,11-28-432,2 0-1,-6 43 0,8 36-4433,6-31-3040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1:55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0 679 11189,'0'0'7692,"29"-8"-7132,95-33 32,-109 34-458,-1 0 0,1 0 0,24-19 0,-35 23-28,1-1 0,0 1 1,0-1-1,0 1 1,0 1-1,1-1 1,-1 1-1,1 0 0,-1 0 1,1 0-1,0 1 1,0 0-1,0 0 0,7 1 1,-12 0-57,0 0 1,1 0-1,-1 1 0,0-1 1,1 1-1,-1-1 0,0 1 1,0 0-1,0-1 1,1 1-1,-1 0 0,0 0 1,0 0-1,0 0 1,0 0-1,0 0 0,-1 0 1,1 0-1,0 0 0,0 0 1,-1 1-1,1-1 1,-1 0-1,1 1 0,-1-1 1,1 2-1,9 40 639,-9-38-593,6 63 418,-2 1 0,-7 95 1,-1-46-383,-10 96-4,8-136-1085,4-210 1119,6-265-57,1 296-180,39-192 0,-38 260 73,5-24 5,29-79 0,-35 121 3,0 0 1,0 1-1,2 0 0,-1 1 1,2-1-1,0 1 1,0 1-1,1 0 1,1 0-1,17-14 1,-23 23-9,0 0 1,0 0 0,0 0 0,1 1 0,-1 0-1,1 0 1,-1 0 0,1 0 0,0 1 0,0 0-1,0 1 1,0-1 0,9 1 0,-11 0 10,0 1 0,0-1 0,0 0 0,0 1 0,0 0 0,0 0 0,0 1 0,0-1 0,0 1 0,-1-1 0,1 1 0,-1 0 0,1 1-1,-1-1 1,0 0 0,1 1 0,-1 0 0,-1 0 0,4 4 0,3 7 53,-2 0-1,0 0 1,0 1-1,-2 0 1,0 1-1,0-1 1,-2 1-1,0 0 1,0 0-1,-2 0 1,0 0-1,-1 0 1,0 0-1,-1 0 1,-5 20-1,1-6 133,-2-1-1,-2 0 1,0 0-1,-2-1 1,-1 0-1,-2-1 1,-20 32-1,17-33-19,-1-2 0,-2 1 0,-1-2-1,-45 40 1,50-50-463,0-1 0,0 0 0,-1-2 0,0 0 1,-1-1-1,0-1 0,0 0 0,-33 8 0,40-14-2934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1:30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9893,'0'0'10183,"27"3"-8881,203 15 1011,768-18 1027,-832-7-3106,195-35 1,-195 19 115,201-3 0,-114 46-45,0 0-200,-126-18-16,-6 0-97,155-17-1,-122-4 21,0 6 0,229 12-1,268 14 73,-515-13-74,40-15-16,-69 3-271,-102 12-3136,-10 1 1145,-17 2-2475,-9 6-4781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2:00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574 551 12438,'0'0'11389,"-23"6"-10837,13-3-487,-23 6 175,0-1 1,-1-2 0,-58 3-1,74-9-202,0 0 1,0-2-1,0 0 0,1-1 0,-1-1 0,-32-11 1,42 12-45,0-1 0,1 0 0,-1 0 0,1-1 0,0 0 0,1 0 0,-1 0 0,1-1 0,0 0 0,0-1 0,1 1 0,-1-1 0,2 0 0,-1 0 0,1-1 0,-7-14 0,8 8-3,-1 1 0,2-1 0,-1 0 1,2 0-1,0 0 0,1 0 0,1-17 1,0-3 3,0 19-15,1 0 0,1 0 1,0 0-1,1 1 0,1-1 0,0 1 0,1 0 0,0 0 1,1 1-1,1-1 0,0 2 0,1-1 0,0 1 1,1 1-1,0-1 0,1 2 0,0-1 0,1 2 0,0-1 1,20-10-1,-29 18 14,0 0 1,1 0-1,0 1 0,-1-1 1,1 1-1,0 0 0,0 0 1,-1 0-1,1 0 0,0 1 1,0 0-1,0-1 0,0 2 1,0-1-1,0 0 0,0 1 1,0 0-1,0-1 0,7 4 1,-8-2 13,0 0 0,-1 0 0,1 0 0,0 1 1,-1-1-1,1 1 0,-1-1 0,0 1 0,1 0 1,-1 0-1,-1 0 0,1 0 0,0 0 0,-1 0 0,0 1 1,1-1-1,-1 1 0,-1-1 0,1 1 0,0 6 1,1 5 65,0 0 1,-2 1-1,0-1 1,-1 0-1,0 0 1,-4 16-1,3-22-34,0-1 1,-1 0-1,0-1 0,0 1 1,-1 0-1,1-1 0,-2 0 1,1 0-1,-1 0 0,0 0 1,-1-1-1,-7 7 0,0-1-17,0-1 0,-1-1-1,0-1 1,-1 0 0,0 0 0,0-2-1,-1 0 1,0 0 0,0-2 0,-1 0-1,-23 4 1,25-7-936,0-1 0,-1 0 0,1-1 0,-22-3 0,34-9-9023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2:01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114 331 11493,'0'0'4306,"2"31"-1110,3 9-2249,-1-13-303,-2 0 0,0 1 0,-2-1 0,-5 45 1,3-58-495,0-1 0,-1 1 0,0 0 0,-1-1 0,0 0 0,-1 0 0,0 0 0,-13 20 0,17-32-164,1 0 1,-1 1 0,0-1 0,0 0 0,1 0 0,-1-1 0,0 1 0,0 0 0,0 0 0,0 0 0,0-1 0,0 1 0,0 0-1,0-1 1,0 1 0,0-1 0,-1 1 0,1-1 0,0 1 0,0-1 0,0 0 0,-1 0 0,1 0 0,0 0 0,-2 0 0,1 0-62,0-1 0,1 0 0,0 0 0,-1 0 0,1 0 1,0 0-1,-1 0 0,1 0 0,0-1 0,0 1 0,0 0 0,0 0 1,0-1-1,0 1 0,0-1 0,0-1 0,-3-8-411,0 1 0,0-1 1,1 0-1,-2-15 0,-2-48-2531,5-131 1,4 102 2395,-3 86 866,1 1 0,1-1 0,1 0-1,0 0 1,1 1 0,1-1 0,0 1 0,2 0 0,-1 0 0,2 1 0,0-1-1,1 1 1,11-16 0,-16 29-102,-1 0 1,0-1-1,0 1 0,1 1 0,-1-1 0,1 0 0,-1 0 0,1 1 1,0 0-1,-1-1 0,1 1 0,0 0 0,0 0 0,0 1 0,0-1 1,0 1-1,0-1 0,0 1 0,0 0 0,0 0 0,1 0 0,-1 1 1,0-1-1,0 1 0,0 0 0,0-1 0,-1 1 0,1 1 0,0-1 1,3 2-1,4 2 26,0 1 1,0 0-1,0 0 1,-1 1-1,0 0 1,12 13-1,-7-6-113,0 1 0,-1 1 1,12 19-1,-21-28-44,0 0 1,0 1 0,-1-1 0,0 0 0,-1 1 0,1 0-1,-2 0 1,1-1 0,-1 1 0,1 15 0,-2-16-7,0-1 0,-1 1 0,1 0 0,-1-1 0,0 1 0,-1-1 0,0 1 0,0-1 0,0 0 0,-5 9 0,0-6 0,1 0 0,-1 0 1,-1-1-1,1-1 0,-15 12 1,-36 24-41,45-35 8,-1 1 1,1 1-1,1 0 1,0 1 0,1 0-1,-1 1 1,-10 15-1,20-24 11,1 0 1,-1 0-1,1 0 0,-1 0 0,1 0 1,0 0-1,0 0 0,0 1 0,0-1 1,1 1-1,0-1 0,-1 0 0,1 1 1,0-1-1,1 1 0,-1-1 0,0 0 1,1 1-1,0-1 0,1 4 0,1-2-31,-1 0-1,1 0 0,0-1 0,0 1 0,1-1 0,-1 0 1,1 0-1,0 0 0,0 0 0,1-1 0,6 5 1,0-1-25,0-1 0,1 0 0,-1 0 0,1-2 0,0 1 0,0-2 0,1 1 0,-1-2 1,1 0-1,12 1 0,-3-2 74,-18-1-2,0 1 0,0-1 0,-1 1 0,1-1 0,0 0 1,0-1-1,-1 1 0,1-1 0,0 1 0,-1-1 0,1 0 0,0-1 0,-1 1 0,0 0 0,1-1 0,-1 0 0,0 0 0,1 0 0,-1 0 0,-1-1 0,4-2 1,7-10-31,-2-1 0,0-1 1,-1 1-1,0-2 0,12-32 1,24-98-94,-35 106 231,1 1-1,35-77 1,-47 116-72,1 0 0,0 0 0,0 0 0,0 1 0,0-1 1,0 0-1,0 0 0,1 0 0,-1 1 0,1-1 1,-1 1-1,1-1 0,-1 1 0,1 0 0,0 0 0,0-1 1,0 1-1,0 0 0,0 1 0,0-1 0,0 0 1,0 1-1,0-1 0,0 1 0,0-1 0,3 1 0,-1 1-6,-1 0 0,1 0-1,-1 0 1,1 1-1,-1-1 1,0 1-1,0 0 1,0 0-1,0 0 1,0 0 0,0 0-1,-1 1 1,1-1-1,2 5 1,7 7 2,-1 1 0,-1 0 1,0 1-1,-1 0 0,8 22 1,-6-6 258,-1 0 0,-2 1 1,-1 0-1,-2 0 0,-1 1 1,0 67-1,-4-73-263,0 10-607,0-14-4564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2:01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0 631 10981,'0'0'10309,"26"-8"-9837,3-2-389,-5 2-33,0 1 0,0 1 0,1 0 0,42-2 0,9 5 174,-35 2-1131,73-10 1,-104 9 335,0 0 0,0-1-1,0 0 1,0-1 0,0 0 0,-1 0 0,1-1 0,-1 0-1,0 0 1,-1-1 0,1-1 0,7-7 0,-16 14 641,0 0 1,0-1 0,0 1-1,0 0 1,0 0 0,0-1-1,0 1 1,1 0 0,-1-1-1,0 1 1,0 0 0,0 0-1,1 0 1,-1-1 0,0 1-1,0 0 1,1 0 0,-1 0-1,0-1 1,0 1 0,1 0-1,-1 0 1,0 0 0,1 0-1,-1 0 1,0 0 0,0 0-1,1-1 1,-1 1 0,0 0-1,1 0 1,-1 0 0,0 0-1,1 0 1,-1 1 0,0-1-1,1 0 1,-1 0 0,0 0-1,0 0 1,1 0 0,-1 0-1,0 0 1,1 1 0,-1-1-1,0 0 1,0 0 0,1 0-1,-1 1 1,0-1 0,0 0-1,0 0 1,1 1 0,-1-1-1,0 0 1,0 0 0,0 1-1,0-1 1,0 0 0,1 0-1,-1 1 1,0-1 0,0 0-1,0 1 1,0-1 0,0 0-1,0 1 1,0 0 0,0 29 1501,-1-21-1081,-1 44 1368,1-33-1394,0 1-1,1 0 1,1-1 0,1 1 0,5 24-1,-6-43-462,-1-1 0,1 1 0,0-1 0,-1 1 1,1-1-1,0 0 0,0 1 0,0-1 0,0 0 0,0 0 0,0 1 0,1-1 0,-1 0 0,0 0 0,0 0 0,1 0 0,2 1 0,-4-2-18,1 0 0,0 0-1,0 0 1,-1 1 0,1-1-1,0 0 1,0 0 0,0 0 0,0 0-1,-1 0 1,1-1 0,0 1 0,0 0-1,0 0 1,-1 0 0,1-1-1,0 1 1,0 0 0,-1-1 0,1 1-1,0-1 1,-1 1 0,1-1 0,-1 1-1,1-1 1,0 1 0,-1-1-1,1 0 1,-1 1 0,1-1 0,-1 0-1,0 1 1,1-1 0,-1 0 0,0 0-1,1 1 1,-1-2 0,5-11-41,-1 0 0,-1 0 0,0 0 0,0 0 1,-1-1-1,-1-13 0,-2-92-3,-1 46 75,2-218 153,0 278-96,1-1 1,0 1 0,1-1-1,3-13 1,-3 22 4,-1 0 0,1 0 1,0-1-1,0 1 1,1 0-1,-1 1 0,1-1 1,0 0-1,1 1 0,-1 0 1,1 0-1,7-7 1,-9 9-34,1 1 1,0-1-1,0 1 1,0-1-1,0 1 1,0 0-1,0 0 1,0 0-1,0 1 1,0-1-1,0 1 1,1 0-1,-1 0 1,0 0 0,0 0-1,0 0 1,1 1-1,-1-1 1,0 1-1,0 0 1,0 0-1,4 2 1,-1 0-24,0 0 1,0 0 0,-1 0-1,1 1 1,-1-1-1,0 1 1,0 1 0,-1-1-1,1 1 1,4 6-1,8 14-11,-2 0-1,0 2 1,-2 0-1,-1 0 1,-1 1-1,-2 0 0,7 31 1,-8-18 1,-1 0 0,-2 1 0,-2-1 0,-4 66 0,1-101 22,-1 0 0,0 0 0,0 0 0,0 0 1,-1 0-1,0 0 0,0-1 0,0 1 0,-1-1 0,0 1 0,0-1 0,0 0 0,0 0 0,-1 0 0,-6 5 0,3-4 16,0 0 0,0-1 0,0 0 0,-1 0 0,0-1 0,0 0 0,0 0 0,-1-1 0,-12 3 0,-14 1-84,0-1-1,-1-3 0,0 0 1,-42-3-1,49-1-239,8 1-119,-25 0-3049,38 0-1802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2:02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5170,'0'0'14226,"0"22"-12727,0-8-1356,0 21 539,1 0-1,1 0 0,14 63 0,-13-87-541,0 0 0,1 0 0,0 0 0,1-1 1,0 0-1,0 0 0,12 16 0,-13-21-143,0-1 1,1 1 0,-1-1-1,1 0 1,0 0 0,0-1-1,0 1 1,1-1 0,-1 0-1,1 0 1,-1-1 0,1 0-1,0 0 1,0 0-1,9 1 1,-3-1-19,-1-1-1,1 0 1,0-1 0,0 0-1,-1-1 1,1 0 0,0-1-1,-1 0 1,1-1 0,-1 0-1,0 0 1,0-2 0,0 1-1,-1-1 1,1-1 0,-1 0-1,0-1 1,-1 0 0,0 0-1,0-1 1,0 0 0,-1 0-1,0-1 1,-1 0-1,0 0 1,0-1 0,-1 0-1,-1 0 1,1-1 0,-2 0-1,1 0 1,-1 0 0,-1 0-1,3-19 1,-4 17 10,0-1-1,-1 0 1,-1 0-1,0 0 1,-1 0-1,-3-20 1,3 28 13,-1 0 0,0 0 0,0 0 0,-1 0 0,1 0 0,-1 0 0,0 0 0,-1 1 0,0 0 0,0 0 0,0 0 0,0 0 0,-1 0 0,1 1 0,-10-7 0,-2 2-6,-1 1 0,0 0 0,0 1 0,-1 1-1,0 1 1,0 0 0,0 1 0,0 1 0,-1 1 0,1 1 0,-1 0 0,-32 4 0,46-3-17,-1 0-1,1 1 1,0 0 0,0 0 0,0 0 0,0 0 0,0 1 0,0 0 0,0 0 0,0 0-1,1 1 1,-1-1 0,1 1 0,-1 0 0,1 1 0,0-1 0,1 1 0,-1-1 0,0 1-1,1 0 1,0 0 0,0 1 0,0-1 0,-3 8 0,2-1-650,1-1 0,0 1-1,0-1 1,1 1 0,0 0 0,1 0 0,0 0 0,1 0 0,0 0 0,4 21-1,1-10-4690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2:03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2 214 656,'0'0'22000,"0"29"-20920,0 239 94,-1-211-1078,1-12-269,7-95-19,5-88-8,-9 79 123,3 0 0,2 1 1,21-76-1,-26 124 68,0 0 0,1 0 1,0 0-1,1 0 0,0 0 1,10-12-1,-13 19 18,1 0 1,-1 1-1,1-1 0,0 1 0,-1-1 1,1 1-1,1 0 0,-1 0 0,0 1 1,0-1-1,1 0 0,-1 1 0,1 0 1,-1 0-1,1 0 0,-1 0 0,1 1 1,0-1-1,-1 1 0,1 0 0,0 0 1,4 1-1,-4 0 6,-1 1 1,1 0 0,-1-1-1,1 1 1,-1 0 0,0 1-1,0-1 1,0 0 0,0 1 0,0 0-1,0 0 1,-1-1 0,0 2-1,1-1 1,-1 0 0,0 0-1,0 1 1,-1-1 0,1 1-1,-1 0 1,0-1 0,2 8-1,2 7 51,0 1-1,-2-1 0,3 30 0,-5-31-42,0 1-1,-1-1 0,-4 27 1,3-37-19,-1 0 0,0-1 0,0 1 0,0-1 0,-1 1 0,0-1 1,0 0-1,0 0 0,-1-1 0,0 1 0,-7 8 0,-11 7-5,-1-1 1,-33 22-1,-16 15-82,70-56 72,0 1 0,0 0 0,0-1 0,0 1 0,0 0 0,1 0 0,-1 0 0,1 0 0,0 1 0,-1-1 1,1 0-1,0 0 0,0 1 0,0-1 0,1 1 0,-1-1 0,0 1 0,1-1 0,0 1 0,0-1 0,-1 1 0,1 0 0,1-1 0,-1 1 1,0-1-1,1 1 0,-1-1 0,1 1 0,0-1 0,2 5 0,-1-3-8,1-1 0,-1 1-1,1 0 1,0-1 0,0 0 0,1 0 0,-1 0 0,1 0-1,-1 0 1,1-1 0,0 1 0,0-1 0,0 0-1,0 0 1,8 1 0,14 3-119,2-2 0,-1-1 0,0-1 0,1-1 0,29-4 0,-47 3 56,20-3-740,-29 3 601,0 0 1,0 0-1,0-1 1,0 1 0,0 0-1,0 0 1,0-1-1,0 1 1,-1 0-1,1-1 1,0 1-1,0-1 1,0 1-1,0-1 1,-1 1 0,1-1-1,0 1 1,-1-1-1,1 0 1,0 0-1,-1 1 1,1-1-1,-1 0 1,1 0 0,-1 0-1,0 1 1,1-3-1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2:03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322 443 10533,'0'0'11184,"-24"7"-10077,-81 20-536,99-25-553,1-1 1,-1 0-1,0 0 0,0-1 1,0 0-1,1 0 1,-1 0-1,0-1 0,0 1 1,0-1-1,1-1 1,-1 1-1,0-1 1,1 0-1,0 0 0,-1-1 1,1 0-1,0 1 1,0-2-1,0 1 1,1-1-1,-1 1 0,1-1 1,0 0-1,0-1 1,0 1-1,1-1 0,-1 0 1,1 0-1,0 0 1,-3-8-1,0-3-37,1 1 0,0-1 0,1-1 0,1 1 1,0 0-1,2-1 0,-1 1 0,2-1 0,2-19 0,0 27 16,0 0 1,1 0-1,0 0 0,0 0 1,1 1-1,0-1 1,0 1-1,1 0 0,0 0 1,1 1-1,0 0 0,0 0 1,0 0-1,12-9 1,-6 6 6,0 0 0,1 0 0,0 1 1,0 1-1,1 0 0,0 1 0,29-11 1,-32 16 7,-1 0 1,1 1 0,0 0 0,20 1-1,-20 0 10,-10 0-10,0 1 1,0-1 0,1 1-1,-1 0 1,-1 0-1,1-1 1,0 1-1,0 0 1,0 0-1,0 0 1,0 0-1,-1 0 1,1 0 0,-1 0-1,1 0 1,0 1-1,-1-1 1,0 0-1,1 0 1,-1 0-1,0 1 1,0-1-1,1 0 1,-1 0-1,0 1 1,0-1 0,0 0-1,-1 0 1,1 1-1,0 0 1,-5 42 198,1-37-181,0 0 0,0 0 0,0 0-1,-1-1 1,0 1 0,0-1 0,-1 0-1,0-1 1,0 0 0,0 1 0,-11 5 0,-5 3 4,1-1 1,-35 14 0,51-25-100,-76 29-19,27-23-3070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2:03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11 13526,'0'0'5998,"13"-10"-4624,-65 10-262,42 0-1075,0 2 0,0-1-1,0 2 1,1-1 0,-1 1-1,1 0 1,0 1 0,0 0 0,0 1-1,1 0 1,-1 0 0,-12 11 0,20-15-69,0 0 0,0-1 0,1 1 0,-1 0 0,0-1 0,1 1 0,-1 0 0,1 0 0,-1 0 0,1-1 0,-1 1 0,1 0 0,0 0 0,-1 0 0,1 0 0,0 0 0,0 0 0,-1 0 0,1 0 0,0 0 0,0 0 0,0 0 0,0 0 0,1 0 0,-1 0 0,0 0 0,0 0 0,0 0 0,1 0 0,-1-1 1,1 1-1,-1 0 0,1 0 0,-1 0 0,1 0 0,-1-1 0,1 1 0,-1 0 0,1 0 0,0-1 0,0 1 0,-1 0 0,1-1 0,0 1 0,1 0 0,44 19-1355,-39-18 1433,105 30-982,-76-23 906,0 1 0,0 2 0,-2 1 0,1 2 0,32 19 1,-62-31 237,-1 0 0,1 1 1,-1 0-1,0-1 1,0 1-1,0 1 1,-1-1-1,0 0 0,0 1 1,0 0-1,0 0 1,4 10-1,-6-13-91,-1 1 0,1-1-1,-1 1 1,1-1 0,-1 1 0,0-1-1,0 1 1,0-1 0,0 1 0,-1-1-1,1 1 1,-1-1 0,1 1 0,-1-1-1,0 0 1,0 1 0,0-1 0,0 0-1,0 0 1,0 0 0,-1 1 0,1-1-1,-1-1 1,0 1 0,1 0 0,-1 0-1,0 0 1,0-1 0,0 1 0,0-1-1,-3 1 1,-9 6 47,-1-1-1,0 0 1,-1-1-1,1-1 0,-1-1 1,0 0-1,0-1 1,-22 2-1,-143-2-2707,110-4-2642,59 1-2900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2:10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1 572 7235,'0'0'12870,"4"8"-12000,1 2-604,-1 0 0,-1 0 0,1 1 1,-1 0-1,-1 0 0,2 20 0,2 84 658,-5-76-683,0 300 354,-2-457-365,-2 32-311,4 0 0,22-154 0,-4 143-335,38-108 0,-46 172 407,1 1-1,2 0 0,2 1 1,0 1-1,2 1 0,41-53 1,-52 75 24,0-1 1,0 2-1,1-1 1,0 1 0,0 0-1,1 0 1,10-5 0,-16 10-6,-1-1-1,1 1 1,0 0 0,-1 0-1,1 1 1,0-1 0,0 0-1,-1 1 1,1 0 0,0 0-1,0 0 1,0 0 0,0 0 0,-1 0-1,1 1 1,0-1 0,0 1-1,-1 0 1,1 0 0,0 0-1,-1 0 1,1 0 0,-1 0 0,1 1-1,-1-1 1,0 1 0,0 0-1,1 0 1,2 4 0,3 6 50,-2 0 0,1 0 0,-2 1 0,0 0 0,0 0 0,-1 0 0,-1 1 0,3 20 0,-4-22-21,20 127 316,5 272 1,-1 6-504,-23-401-416,0-43-8496,-8 10 3156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2:10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12118,'0'0'13030,"100"-17"-12486,-25 7-416,-1-4-128,-5 4-192,-7-2-1617,-43 7-2225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2:10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71 376 14391,'1'22'4186,"4"235"1625,-5-69-4763,-12-220-1377,-9-55 206,4 0-1,5-1 1,3-1-1,3 0 0,9-115 1,-2 192 124,0-1 0,1 0 0,1 0 0,0 1 0,0 0 0,8-19 0,-9 27 7,-1 1 1,1-1 0,0 1-1,0-1 1,0 1-1,0 0 1,1-1-1,-1 1 1,1 1-1,0-1 1,0 0 0,0 1-1,0-1 1,0 1-1,1 0 1,-1 0-1,1 0 1,-1 0-1,1 1 1,0 0-1,0-1 1,0 1 0,-1 1-1,1-1 1,5 0-1,-3 1 28,0 0-1,-1 1 0,1 0 1,0 0-1,-1 0 0,1 1 1,-1-1-1,0 1 0,1 0 0,-1 1 1,0 0-1,0-1 0,-1 2 1,1-1-1,0 0 0,4 6 1,-2-1-8,0 0 0,-1 0 0,0 0 0,0 1 0,-1 0 0,0 0 0,-1 0 0,5 15 0,-1 5-16,-1 1-1,-1 0 1,-1 0 0,-2 0 0,-1 39-1,-2-55-39,0-1 0,-2 1 0,0-1 0,0 1 0,-1-1 0,-1 0 0,0 0 0,0 0 0,-2-1 0,0 1 0,0-1-1,-1 0 1,0-1 0,-1 0 0,0 0 0,-1-1 0,0 0 0,-1 0 0,0-1 0,0 0 0,-1-1 0,-22 13 0,32-21 10,1 0 1,-1 0-1,1 1 1,-1-1-1,0 0 1,1 1-1,-1-1 1,1 1-1,-1-1 0,1 1 1,-1-1-1,1 1 1,-1-1-1,1 1 1,0-1-1,-1 1 1,1 0-1,0-1 1,-1 1-1,1 0 1,0-1-1,0 1 1,0 0-1,0-1 1,-1 1-1,1 0 1,0-1-1,0 1 1,1 1-1,14 15-116,42 9 260,-45-22-166,27 14-523,49 17 1146,-58-28-3615,0-5-3352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2:05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4242,'0'0'11421,"7"3"-11122,-4-3-272,0 1 0,-1 1 0,1-1 0,-1 0 0,0 1 0,1-1 0,-1 1 0,0 0 0,0-1 0,0 1 0,0 0 0,0 0-1,1 3 1,0 0 49,-1 1 0,1-1 0,-1 0 0,-1 1 0,1 0 0,-1-1 0,1 8-1,8 78 706,-4 0 0,-7 113 0,-1-71-330,2 913 1646,-6-750-1767,21-106-272,1-3-1,-16-185-64,0 0 0,0 0 1,0 0-1,0 0 0,0 0 0,1 0 0,-1 0 0,0 0 0,1-1 0,0 1 1,0 0-1,-1 0 0,1-1 0,0 1 0,0 0 0,0-1 0,1 1 0,-1-1 1,0 1-1,1-1 0,-1 0 0,0 1 0,1-1 0,0 0 0,2 1 0,-3-2-166,-1-10-6462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2:1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9556,'0'0'14119,"6"183"-13703,-6-116-128,0-2-272,13-9-16,5-15-1344,-5-12-1314,-7-29-2528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2:11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9845,'0'0'9716,"0"173"-8740,0-41-79,-13 22-113,1 17-112,-7 0-319,13-12-177,-1-24-176,7-34-80,-6-36-272,6-34-673,0-24-240,-6-19-4481,0-22 255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2:11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56 544,'0'0'22395,"0"-56"-21435,50 66-176,12-1-608,7 4-128,0-9-48,-1-4-624,-12 0-1553,-37 0-2001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2:12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1 264 11653,'0'0'4613,"0"25"-1411,0 349 2744,7-394-7488,22-89-2254,-18 63 697,1 1-1,2 0 1,2 0 0,2 2 0,30-52 0,-48 94 3442,1-1 0,0 1 0,0-1 0,0 1 0,0 0 0,0-1 0,0 1 0,0 0 0,0 0 0,0 0 0,1 0 0,-1 0 0,0 0 0,1 0 0,-1 0 0,1 0 0,1 0 0,-2 1-164,0 0 0,-1 1 0,1-1 0,-1 0 0,1 0 0,0 1 0,-1-1 0,1 1 0,-1-1 0,1 0 0,-1 1 0,1-1 0,-1 1 0,1-1 0,-1 1 0,0 0 0,1-1 0,-1 1 0,0-1 0,1 1 0,-1 0 0,0-1 0,0 1 0,0 0 1,0-1-1,1 1 0,-1 1 0,4 64 4431,-4-60-4707,-12 374 7319,16-386-7646,20-38-797,-2 0 0,33-92 0,-37 86 645,2 0 0,40-72-1,-59 120 669,1 0 0,-1-1 0,0 1 0,1 0 0,-1 0 0,1 0 0,0 0 0,-1 0 0,1 0 0,4-2 0,-5 5 11,0 0 0,0 0 1,-1 0-1,1 0 0,0 0 0,-1 1 0,1-1 1,-1 0-1,1 0 0,-1 1 0,0-1 0,1 0 1,-1 0-1,0 1 0,0-1 0,0 0 0,0 1 1,0-1-1,0 0 0,0 1 0,-1-1 0,0 2 1,1 80 1641,-17 118-1,9-118-1701,29-114-1003,10-29 4,31-88 1,-44 99 809,2 1 0,2 0 0,53-82 0,-70 123 169,-2 2 6,0 1 0,0-1-1,0 1 1,0 0 0,1-1 0,0 2-1,0-1 1,0 0 0,0 1 0,0 0-1,1 0 1,0 0 0,-1 0-1,1 1 1,7-3 0,-12 5-7,1 0 0,0 0 0,-1 0 0,1 0 0,-1 0 0,1 0 0,-1 0 0,1 0 0,-1 0 0,1 1 0,0-1 0,-1 0 0,1 0 0,-1 0 0,1 1 0,-1-1 0,1 0 0,-1 1 0,1-1 0,-1 0 0,0 1 0,1-1 0,-1 0 0,1 1 0,-1-1 0,0 1 0,1-1 0,-1 1 0,0-1 0,0 1 0,1-1 0,-1 1 0,0-1 0,0 2 0,3 23 424,-2-18-267,-3 276 1704,-2-115-3227,4-160-2273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2:12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410 700 7363,'0'0'10386,"-27"5"-8321,-89 16-432,108-20-1553,0 0-1,-1-1 0,1 0 1,0 0-1,0-1 1,0 0-1,0 0 1,0-1-1,1 0 0,-1 0 1,0-1-1,1 0 1,-1 0-1,1-1 1,0 0-1,0 0 0,1-1 1,-1 0-1,1 0 1,0 0-1,0-1 1,1 0-1,-8-10 0,3 1-79,0 0 0,1 0 0,1-1 0,1 0 0,0 0-1,1-1 1,1 0 0,-6-31 0,5 13-23,2-1 1,2 1-1,1 0 1,4-37-1,-2 56 13,2 0 1,-1 0-1,2 0 0,0 0 0,1 0 0,0 1 0,2 0 0,0 0 0,0 0 0,18-25 1,-20 34 17,1 0 1,0 0 0,0 1-1,0 0 1,1 0 0,0 0 0,0 1-1,0 0 1,0 0 0,1 0 0,10-2-1,-15 5-3,0 0 0,0 0-1,0 0 1,0 0 0,0 1-1,0 0 1,0-1 0,0 1-1,0 1 1,1-1-1,-1 0 1,0 1 0,0-1-1,0 1 1,0 0 0,0 0-1,0 0 1,0 0 0,-1 1-1,1-1 1,0 1 0,-1 0-1,1 0 1,-1 0 0,1 0-1,-1 0 1,0 0-1,0 1 1,0-1 0,0 1-1,2 3 1,1 6 27,-1-1 0,0 1-1,-1-1 1,0 1 0,0 0 0,-2 0 0,1 1 0,-2-1-1,0 0 1,0 0 0,-1 1 0,0-1 0,-1 0-1,-1 0 1,0 0 0,0-1 0,-1 1 0,-1-1-1,0 0 1,0 0 0,-1 0 0,0-1 0,-1 1-1,-1-2 1,-9 12 0,8-12-76,-1 0 0,0 0 0,-1-1 0,-16 10 0,23-16-389,-1 0 1,1 0-1,-1 0 1,0 0-1,0-1 0,0 0 1,0 0-1,0 0 1,-7 0-1,-7-1-5418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2:13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231 265 2449,'21'-65'2844,"-4"12"1681,19-94 3101,-39 169-1216,-14 73-5661,-2-24-199,-117 471 1475,12 252-3439,122-773 809,-1 14 667,2-26-1828,1-51-7368,0-3 3297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2:13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11637,'0'0'12518,"56"-31"-11766,19 48-431,12-3-225,13-6-96,-6-6-96,-13 0-1217,-6-2-1824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2:14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16472,'0'0'3585,"-25"135"-1312,12-53-768,13-3-785,0-14-720,0-17-320,0-26-2209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2:14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0 4610,'0'0'13219,"-26"16"-11773,15-9-1286,-25 14 371,1 2 0,2 2 0,-56 52 0,59-45-306,2 0-1,2 2 0,0 1 1,-27 52-1,42-66-246,1 1 1,0 0-1,2 1 0,1 0 0,0 0 1,2 1-1,1-1 0,0 1 0,1 29 1,3-51-43,-1 1 1,1 0-1,0 0 1,1-1-1,-1 1 1,0 0-1,1 0 1,-1-1-1,1 1 0,0 0 1,0-1-1,0 1 1,0-1-1,1 1 1,-1-1-1,0 1 1,1-1-1,0 0 1,0 0-1,0 0 1,0 0-1,0 0 1,0 0-1,3 1 1,1 0-165,0-1-1,1 0 1,0 0 0,-1-1 0,1 0 0,0 0-1,0 0 1,11-2 0,-2 1-221,1-2 1,0 0-1,-1-1 0,0-1 1,1 0-1,-1-1 0,-1-1 1,1 0-1,-1-1 0,0-1 1,-1 0-1,0-1 1,0-1-1,17-16 0,11-12-609,-3-1-1,66-86 0,-97 115 1714,-3 4-782,0 0 0,0-1 0,-1 1 0,7-14 1,-6 2 3404,-3-3 4436,-10 41-4271,2-10-3033,-4 15-229,1-1 0,2 1 0,0 1 0,2 0 0,0-1 0,2 1 0,1 1 1,2 26-1,-1-47-182,1 0 0,1 0 0,-1 0 0,1 0 0,0 0 0,0-1 0,0 1 0,1 0 0,0 0 0,0-1 0,1 1-1,0-1 1,0 0 0,0 0 0,0 0 0,1 0 0,-1-1 0,1 1 0,1-1 0,-1 0 0,0 0 0,1 0 0,0-1 0,0 0 0,0 0 0,0 0 0,1 0 0,9 3 0,-2-1-60,-1-1-1,1 0 0,0-1 0,-1-1 1,1 0-1,1 0 0,-1-1 1,0-1-1,0 0 0,0-1 1,0 0-1,0-1 0,0-1 0,0 0 1,0-1-1,23-10 0,-21 7 66,0-2-1,-1 1 1,0-2-1,0 0 1,-1-1-1,0 0 1,-1-1 0,0 0-1,-1-1 1,-1 0-1,0-1 1,14-26-1,-19 31 33,-1-1 0,0 1 0,0 0 0,-1-1 0,0 0 0,-1 0-1,0 1 1,-1-1 0,0 0 0,-1-1 0,0 1 0,0 0 0,-2-10 0,1 13-10,-1 1 0,1-1 1,-2 1-1,1-1 0,0 1 0,-1 0 0,0 0 1,-1 0-1,1 0 0,-1 0 0,-1 1 1,1 0-1,0 0 0,-1 0 0,0 0 0,-1 1 1,1 0-1,0 0 0,-13-6 0,4 4-8,0 0-1,-1 1 1,0 0-1,0 1 1,0 1-1,-24-2 1,2 3-29,-62 4 1,85 0-49,1 0 0,-1 0 0,1 1 0,0 1 0,-1 0 0,2 1 0,-1 1 0,0 0 0,1 0 0,0 1 0,-20 16 0,24-16-144,0 0-1,1 0 1,-1 1-1,1 0 1,1 0-1,0 1 1,0-1-1,0 1 1,1 0-1,1 1 1,-1 0-1,2-1 0,-1 1 1,1 0-1,1 1 1,-2 11-1,2 33-2736,5-28-2782,13-13-3883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2:14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81 13830,'0'0'10418,"-1"-17"-9548,1 13-821,0 0-1,0 0 1,-1 0 0,1 0-1,-1 0 1,0 0-1,0 0 1,0 1 0,-1-1-1,1 0 1,-1 0-1,-3-4 1,5 7-34,-1 0 0,0 0-1,0 1 1,0-1 0,0 1 0,0-1 0,-1 0 0,1 1-1,0-1 1,0 1 0,0 0 0,0 0 0,-1-1-1,1 1 1,0 0 0,0 0 0,-1 0 0,1 0 0,-1 0-1,-3 1 26,-1 0-1,1 0 0,0 1 1,0 0-1,0 0 0,-8 4 0,-16 9 23,0 0 0,1 2-1,1 2 1,1 0 0,0 2-1,2 1 1,0 0 0,-20 27-1,39-42-142,0 0 0,0 1 0,1-1 0,1 1 0,-1 0 0,-3 13 0,6-19 55,1-1 0,-1 1 0,1 0 0,-1-1 0,1 1 1,0 0-1,0-1 0,0 1 0,0 0 0,0-1 0,0 1 0,0 0 0,0-1 0,1 1 0,-1 0 0,1-1 0,-1 1 0,1-1 0,0 1 0,-1-1 0,1 1 0,0-1 0,0 1 0,0-1 0,0 0 0,0 1 0,1-1 0,-1 0 0,0 0 0,1 0 0,-1 0 0,0 0 0,1 0 0,-1 0 0,1-1 0,0 1 0,-1-1 0,1 1 0,1 0 0,19 3-379,0-1 0,0 0 0,1-2 0,-1 0 0,23-4 0,115-19-1412,17-1 1075,-152 21 707,-4 1 282,0 0 0,37 3 0,-55-2-157,0 0 1,0 1-1,0-1 1,0 1-1,0-1 1,0 1-1,0 0 1,0 0-1,0 0 1,0 1-1,-1-1 1,1 1-1,-1-1 0,1 1 1,-1 0-1,1 0 1,-1 0-1,0 0 1,0 0-1,0 1 1,0-1-1,0 1 1,-1-1-1,1 1 0,-1 0 1,2 2-1,-2 1 22,0-1-1,0 1 0,0-1 0,0 1 0,-1-1 0,0 1 0,0-1 0,0 1 0,-1 0 0,0-1 1,0 1-1,0-1 0,-1 0 0,0 1 0,0-1 0,0 0 0,-5 8 0,2-7-60,0 0 1,-1 0-1,1 0 0,-1 0 0,0-1 0,-1 0 0,1-1 0,-1 1 0,0-1 0,0 0 0,-8 2 0,-12 4-139,0-2-1,0-1 1,0-1-1,-1-1 0,0-1 1,-29-1-1,-131-2-3163,135-5-526,15-9-2336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3:12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11013,'0'0'9652,"2"9"-8000,8 51-567,-1 2 1,-1 85-1,4 29-403,21 131 110,-23-196-513,-6 161 0,-5-163-242,2-75-44,0 0 1,2 0-1,11 49 0,-6-23-163,32-60 25,68 2 553,-1 5-1,134 25 0,-149-18 509,133 3-1,95-17-712,-137-2-137,317 2 57,-453 2-74,85 15-1,-83-9-30,67 3 0,1142-8 80,-639-6-68,-315-13-4,-1-1 4,2016 22 10,-1676 3 72,111 26-245,-496 3 109,147 12 51,42-40 42,-340-2-138,-92-6 32,1 1 0,28 6 1,15 2-255,1-4-285,-59-5 555,-1 0 101,0-9 5,-20-393-72,0-4-47,19 310-17,3-115-117,1 184 75,2 0 0,0 0 0,12-33-1,-7 28-42,9-54-1,-15 44-58,-1-1-1,-2 1 0,-2-1 0,-12-72 0,12 85-3229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2:15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15 16424,'0'0'6819,"-56"-15"-16968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2:15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0 246 16039,'0'0'3954,"69"-123"-3234,6 77-720,12-2-96,-56 34-2305,-6-1-3361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2:15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14086,'0'0'6291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2:59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749 1 13366,'0'0'14601,"0"0"-14534,0 1-1,0-1 0,-1 1 0,1-1 0,0 0 0,-1 1 0,1-1 0,-1 1 1,1-1-1,-1 0 0,1 1 0,-1-1 0,1 0 0,-1 1 0,1-1 0,-1 0 1,1 0-1,-1 0 0,1 1 0,-1-1 0,0 0 0,1 0 0,-1 0 0,1 0 1,-1 0-1,1 0 0,-2 0 0,-106-4 430,66 1-407,0 2 0,0 2 0,-43 6 0,70-4-86,1 0 0,-1 1 1,1 0-1,0 1 0,0 1 0,1 0 0,0 1 1,0 0-1,0 1 0,1 1 0,0 0 1,-17 16-1,21-15-35,0 0 0,1 0 0,0 0 0,1 1 0,0 0 0,0 0 0,2 1 0,-1 0 0,1-1 0,1 2 0,0-1 0,0 0 0,2 0 0,-1 1 0,2-1-1,-1 1 1,2-1 0,0 1 0,0-1 0,5 18 0,-4-23-31,0 0 0,1-1 0,0 1-1,0-1 1,1 1 0,0-1 0,0 0-1,0 0 1,1-1 0,0 1 0,0-1-1,0 0 1,0 0 0,1-1 0,0 0-1,0 0 1,0 0 0,1-1 0,7 4-1,7 2-210,1-1 0,-1-1 0,2 0 0,39 5 0,116 3-830,-127-13 1017,0 2 0,-1 2 0,76 20 0,-119-24 181,1 0 1,-1 1-1,0 0 0,0 0 1,0 1-1,0 0 0,0 0 0,-1 1 1,0-1-1,6 7 0,-9-8 11,-1 0 0,0 0 0,0 1 1,0-1-1,0 0 0,0 1 0,-1 0 0,1-1 0,-1 1 0,0 0 0,0 0 0,0 0 0,-1-1 0,0 1 0,1 0 0,-1 0 0,-1 0 0,1 0 0,0 0 0,-1 0 0,-1 5 0,-1 0 14,0-1 0,-1 1 0,0-1-1,0 0 1,0 0 0,-1-1 0,0 1 0,-1-1-1,0 0 1,0-1 0,0 1 0,-1-1-1,-9 6 1,-13 9 204,0-1-1,-34 16 1,26-17-307,-1-2-1,0-1 1,-1-2-1,-1-2 1,0-1-1,0-2 1,-1-2-1,-1-2 1,1-1 0,0-2-1,-80-8 1,102 4-494,1-1 1,0-1-1,0-1 0,0-1 1,1 0-1,0-1 1,-28-16-1,43 21 64,-1 0-1,1 1 0,-1-1 1,1 0-1,0 0 0,0 0 1,0-1-1,0 1 1,0 0-1,1-1 0,-3-3 1,-4-21-8390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2:59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12 14311,'0'0'12901,"-8"27"-12268,-25 91-305,30-107-315,0 0 1,1 0-1,0 0 1,1 0-1,1 0 1,0 1-1,0-1 1,1 0-1,0 0 1,1 1-1,0-1 1,1 0-1,0-1 0,1 1 1,0-1-1,1 1 1,7 10-1,-7-14-38,1 0-1,0-1 1,0 1-1,0-2 1,1 1-1,0-1 1,0 0-1,0 0 1,1 0-1,0-1 1,-1-1-1,2 1 1,-1-1-1,0-1 1,1 1-1,-1-2 1,1 1-1,-1-1 0,1 0 1,10-1-1,-11 1 3,0-1-1,0 0 0,-1 0 0,1 0 0,0-1 0,0-1 0,-1 1 0,1-1 1,-1 0-1,1-1 0,-1 0 0,0 0 0,0-1 0,0 0 0,-1 0 0,1 0 1,-1-1-1,8-7 0,-5 2 8,1 0 1,-1-1-1,-1 0 0,0 0 1,-1-1-1,0 0 1,0-1-1,-1 1 0,-1-1 1,-1 0-1,1-1 1,-2 1-1,0-1 0,-1 0 1,0 1-1,-1-1 1,0 0-1,-1 0 0,-4-24 1,3 32 20,0 1 1,0-1-1,-1 1 1,0 0-1,0 0 1,-1 0-1,1 0 1,-1 0-1,0 0 1,0 1-1,-1 0 1,1-1-1,-1 1 1,0 0-1,0 1 1,0-1-1,-1 1 0,1 0 1,-1 0-1,0 0 1,0 0-1,0 1 1,0 0-1,0 0 1,0 0-1,-9-1 1,-12-2-38,1 0 0,-1 2 1,0 1-1,-32 1 0,48 1-60,0 1 0,-1 0 1,1 0-1,0 1 0,0 1 0,0 0 0,0 0 1,-15 7-1,20-7-146,1 0 1,-1 0-1,0 0 0,1 1 1,-1-1-1,1 1 0,-5 7 1,6-8-236,1 1 0,-1-1-1,1 1 1,0 0 0,0 0 0,1 0 0,-1 0 0,1 0 0,0 0 0,-1 8-1,1 15-5571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00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75 2785,'0'0'20658,"-2"24"-18689,-9 55-298,-33 120 0,26-143-1351,9-33-256,2 0-1,0 0 1,2 1 0,-5 44-1,10-65-183,0-6-264,2-14 129,1 0 1,0 0-1,1 0 1,1 1-1,0-1 0,1 1 1,17-30-1,-4 5-357,71-143-1038,-73 155 1532,1 0 1,2 1 0,45-49 0,-21 43 98,-43 33 37,0 0-1,0 0 1,0 0 0,1 1-1,-1-1 1,0 0 0,1 1-1,-1-1 1,1 1 0,-1-1-1,1 1 1,-1 0 0,1-1-1,-1 1 1,1 0 0,-1 0-1,1 0 1,-1 0 0,1 0-1,-1 1 1,1-1 0,-1 0 0,1 1-1,-1-1 1,0 1 0,1-1-1,-1 1 1,1 0 0,-1 0-1,0-1 1,0 1 0,1 0-1,1 2 1,0 6 163,0 0 0,0 0 0,-1 0 0,0 0 0,-1 1 0,1-1 0,-2 0 0,0 1 0,0-1 0,-1 11 0,0 5 184,1 298 1985,0-310-2331,0 0-1,1 0 1,0 0-1,1 0 1,1-1-1,6 21 1,-8-30-47,0 0 0,0 0 0,1 0 0,0 0-1,-1 0 1,1-1 0,0 1 0,0-1 0,1 0 0,-1 1 0,0-1 0,1 0 0,-1 0-1,1 0 1,0-1 0,0 1 0,0-1 0,-1 1 0,1-1 0,1 0 0,-1 0 0,0 0-1,0-1 1,0 1 0,0-1 0,1 0 0,-1 0 0,0 0 0,0 0 0,6-1-1,-3 0-82,-1 0 0,1-1 0,-1 0 0,0 0 0,1 0 0,-1 0-1,0-1 1,0 0 0,-1 0 0,1 0 0,-1-1 0,1 1 0,-1-1-1,4-5 1,7-9-251,-1 0 0,15-24 0,-16 22 77,80-151-954,-6 12 2000,-87 158-680,1-1 1,0 1-1,0 0 0,0-1 0,0 1 0,0 0 1,0 0-1,0-1 0,0 1 0,1 0 0,-1 0 1,0 0-1,1 0 0,1 0 0,-2 1-37,-1 0 0,1 0-1,-1 0 1,1 0 0,-1 0 0,0 0-1,1 0 1,-1 0 0,1 1 0,-1-1-1,0 0 1,1 0 0,-1 1 0,0-1-1,1 0 1,-1 0 0,0 1-1,1-1 1,-1 0 0,0 1 0,1-1-1,-1 0 1,0 1 0,0-1 0,0 1-1,1-1 1,-1 0 0,0 1 0,0-1-1,0 1 1,0 0 0,5 47 1073,-5 294-15,4-315-1871,4-19-1171,5-6-3861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00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0 712 5026,'0'0'19631,"0"-28"-19258,0 14-350,0-18 7,1 1 0,2-1 0,0 0 0,14-50 1,-3 28-7,2 1 0,2 1 1,3 0-1,2 1 1,47-77-1,-67 123 71,0 0 0,1 0 0,-1 1 0,1-1 0,-1 1 0,1 0-1,1 0 1,-1 0 0,0 0 0,1 1 0,0 0 0,0 0 0,0 0 0,0 0 0,0 1-1,1 0 1,-1 0 0,1 1 0,-1-1 0,1 1 0,0 0 0,6 0 0,-11 2-59,1-1 1,0 0-1,-1 1 1,1-1-1,-1 1 1,1 0-1,-1-1 1,1 1-1,-1 0 1,0 0-1,1 0 1,-1 0-1,0 0 1,0 0-1,1 1 1,-1-1-1,0 0 1,0 1-1,-1-1 1,1 0-1,0 1 1,0-1 0,-1 1-1,2 2 1,13 47 271,-10-33-217,13 50-58,-3 1 0,8 99 0,-17-34-3112,-9-133 2554,1 0-1,-1 0 1,0 0-1,0 0 1,1 0-1,-1-1 1,0 1-1,0-1 1,0 0-1,0 0 1,0 0-1,0 0 1,-4-1-1,4 1-275,-20 0-4426,0 0-2115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01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12038,'0'0'7539,"144"-58"-4626,-45 37-1184,1 1-945,0 8-479,-13 3-305,-12 4-817,-68 5-2993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01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1 12646,'0'0'13739,"-5"0"-12370,-22 2-1217,1 2 0,0 0 0,-1 2 0,2 1 0,-1 1 0,1 1 1,0 2-1,1 0 0,0 2 0,1 0 0,-33 26 0,51-36-215,1 1 1,-1 0-1,1 0 0,0 1 1,0-1-1,0 1 0,1 0 1,-1 0-1,1 0 0,0 1 1,1-1-1,0 1 0,-1-1 1,0 7-1,2-9 24,1 0 0,-1 1 1,1-1-1,0 0 0,0 0 0,0 0 0,0 0 1,1 0-1,-1 0 0,1 0 0,0 0 0,0 0 1,0 0-1,0 0 0,0 0 0,1 0 1,0 0-1,-1-1 0,1 1 0,0-1 0,0 1 1,0-1-1,0 0 0,1 0 0,-1 0 0,1 0 1,-1 0-1,4 1 0,11 7-65,2-1-1,-1-1 1,2-1 0,-1 0-1,35 6 1,113 12 17,-51-9 109,-102-14-48,14 2 141,0 2 0,0 0 0,-1 2 0,41 17 0,-63-23-30,0 1 0,0-1 0,0 1 1,0 0-1,-1 0 0,1 0 0,-1 0 1,0 1-1,0 0 0,0 0 0,-1 0 0,1 0 1,-1 1-1,0-1 0,0 1 0,-1 0 1,1 0-1,-1 0 0,0 0 0,0 0 0,-1 0 1,0 1-1,0-1 0,0 0 0,0 1 1,-1-1-1,0 1 0,0-1 0,0 1 1,-3 8-1,1-6 13,-1-1 0,0 1 0,0-1 0,-1 0 0,0 0 0,0 0 0,-1-1 0,1 0 0,-2 1 1,1-2-1,-1 1 0,1-1 0,-1 0 0,-1 0 0,1 0 0,-1-1 0,-11 6 0,-4 1 20,0-1 0,-1 0 0,-1-2 0,-35 9 0,13-8-217,0-3 0,0-1 0,0-2 0,-1-2 0,1-3 0,-84-12 0,109 9-319,0 0 0,-39-17 0,51 18-69,1 0 0,0 0-1,0-1 1,0 0-1,0 0 1,1-1 0,0 0-1,-12-13 1,13 2-5118,6 5-3925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02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4738,'0'0'18390,"1"10"-16731,4 191 2514,-4-31-3511,0-163-659,-1 0 0,1 1 0,0-1 0,1 0 0,0 0 0,0 0 0,0 0 0,1 0 0,0-1 0,0 1 0,1-1 0,-1 0 0,2 0 0,4 6 0,-6-9-15,1 0 0,-1 0 0,1-1 0,-1 1 0,1-1 1,0 0-1,0 0 0,0 0 0,0-1 0,0 1 0,0-1 1,1 0-1,-1 0 0,0 0 0,1-1 0,-1 0 0,1 0 1,-1 0-1,0 0 0,1 0 0,-1-1 0,0 0 0,1 0 1,5-2-1,-4 0-11,0 1 0,0-1 1,0 0-1,0-1 0,-1 1 0,1-1 1,-1 0-1,0-1 0,0 1 1,-1-1-1,7-8 0,40-65-91,-42 62 95,7-11-44,-1-1 0,-1 0-1,-1-1 1,-2 0 0,0-1-1,-3-1 1,0 1 0,-2-1 0,-1 0-1,0-40 1,-5 70 24,0 1 1,0 0-1,0-1 1,0 1 0,0 0-1,0-1 1,0 1-1,0 0 1,-1-1-1,1 1 1,0 0-1,0-1 1,0 1-1,-1 0 1,1 0-1,0-1 1,0 1-1,-1 0 1,1 0-1,0-1 1,0 1-1,-1 0 1,1 0-1,0 0 1,-1 0-1,1-1 1,0 1-1,-1 0 1,1 0-1,0 0 1,-1 0-1,1 0 1,0 0 0,-1 0-1,1 0 1,0 0-1,-1 0 1,1 0-1,-1 0 1,1 0-1,0 0 1,-1 0-1,1 0 1,0 1-1,-1-1 1,1 0-1,0 0 1,0 0-1,-1 0 1,1 1-1,0-1 1,-1 1-1,-16 12-4938,11 2-2157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4:25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7924,'0'0'18651,"26"-1"-17811,189-1 1719,-187 2-1678,-11-1-675,0 1-1,1 0 1,-1 1-1,-1 1 1,1 1 0,0 0-1,0 1 1,19 8 0,-3 3-199,0 0 1,0-3 0,1 0-1,1-2 1,0-2 0,0-1-1,65 3 1,-1-10-8,1-5 0,116-20 0,-108 10 0,200-1 0,-282 17 0,1 2 0,28 5 0,-27-2 0,46 1 0,11-5 0,-1-4 0,112-16 0,-41-7 0,1 6 0,176 2 0,-271 17 0,44 1 0,0-4 0,130-21 0,-121 5 0,0 6 0,147 1 0,417 3 0,-473 6 0,669-44 0,-819 42 0,-23 5-104,-31 0-555,-1 0 550,0 0 1,0 0-1,0 1 1,1-1-1,-1 0 0,0 0 1,0 1-1,0-1 0,0 0 1,0 1-1,0-1 1,0 0-1,0 0 0,0 1 1,0-1-1,0 0 1,0 1-1,-1-1 0,1 0 1,0 0-1,0 1 1,0-1-1,0 0 0,0 0 1,0 1-1,-1-1 0,1 0 1,0 0-1,0 1 1,0-1-1,-1 0 0,1 0 1,0 0-1,0 0 1,-1 1-1,1-1 0,0 0 1,-18 6-4817,-8-1-2820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02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9124,'0'0'14247,"-7"205"-13255,-11-63-320,-1 14-367,6 3-305,7-10-657,6-111-2752,0-16-3042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03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93 9284,'0'0'15581,"29"-16"-14877,-2 0-590,-14 8-87,-1 1 0,1-1 1,1 2-1,-1 0 0,1 1 0,0 0 0,1 1 1,-1 1-1,1 0 0,-1 1 0,28-1 0,-22 3 41,-1 1 0,0 0 0,0 2 0,0 0 0,0 1 0,29 10 0,-41-11-8,-1-1 1,0 1-1,0 0 0,0 1 1,-1-1-1,1 1 1,-1 0-1,0 0 0,0 1 1,0 0-1,0 0 1,-1 0-1,0 0 0,0 1 1,-1 0-1,1-1 1,-1 1-1,0 0 0,-1 1 1,1-1-1,-1 0 1,1 11-1,-1-6 139,0-1 0,-1 1 0,-1 0 0,0 0 0,-3 22 0,2-28-142,0 1-1,0-1 0,-1 0 1,0 0-1,0 1 1,-1-1-1,1-1 1,-1 1-1,0 0 1,0-1-1,-1 1 1,1-1-1,-1 0 1,-4 4-1,-4 1-12,-1 0 1,1-1-1,-1-1 1,-1 0-1,0 0 1,0-1-1,0-1 0,0-1 1,-24 5-1,0-3-202,-1-1 1,-60-1-1,83-4-63,0-1 1,0 0 0,-25-5 0,39 5 11,-1 1 0,0-1 0,0 1 0,1-1 0,-1 0 0,0 0 0,1-1 0,-1 1 0,1 0 0,-1-1 0,1 1 1,0-1-1,0 0 0,-1 0 0,1 0 0,0 0 0,1 0 0,-1 0 0,0-1 0,1 1 0,-1-1 0,1 1 0,0-1 0,0 1 0,0-1 0,0 0 1,-1-3-1,1-22-6875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03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 3378,'0'0'21433,"6"238"-19576,-37-99-592,-6 8-561,18-5-576,0-24-128,13-31-624,6-32-1425,0-29-672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03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16808,'0'0'8420,"218"-34"-8420,-131 24-193,1 5-1343,-1 5-1906,-18 0-1408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04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13 439 4914,'0'0'9941,"-2"23"-7351,-6 74-404,5-26 4003,7-116-6103,1 0 1,21-81 0,-16 81-88,2-9 14,27-74 0,-32 110 5,1-1-1,1 1 0,0 1 1,1 0-1,1 0 0,1 1 1,20-22-1,-30 36 27,0 0-1,0-1 1,1 1 0,-1 0-1,1 0 1,-1 0 0,1 1-1,0-1 1,0 1 0,-1-1 0,1 1-1,0 0 1,0 0 0,0 0-1,1 1 1,-1-1 0,0 1-1,0-1 1,0 1 0,0 0-1,1 0 1,-1 1 0,0-1-1,0 1 1,6 1 0,-5 0 3,0 0 1,0 0 0,0 1-1,0 0 1,0 0-1,-1 0 1,1 0 0,-1 0-1,0 1 1,0-1-1,0 1 1,0 0 0,-1 0-1,0 0 1,1 0-1,1 6 1,7 15 2,-2 0 0,0 0 0,-2 0 0,-1 1 0,0 0 0,-2 1 0,0 26 0,-4-48-53,0-1 1,-1 0-1,0 1 1,1-1-1,-2 0 0,1 1 1,0-1-1,-1 0 0,0 0 1,0 0-1,0 0 0,0-1 1,-1 1-1,0 0 0,-4 4 1,0-1 21,0-1 1,0 0-1,-1 0 1,0 0-1,-1-1 1,-14 7-1,0-2-395,0-2 1,0 0-1,-1-1 0,-44 5 0,68-12 333,0 1 0,0-1 0,-1 0 0,1 0 0,0 0-1,0 0 1,-1 0 0,1 0 0,0 0 0,0 1 0,0-1 0,-1 0 0,1 0-1,0 0 1,0 0 0,0 1 0,0-1 0,0 0 0,-1 0 0,1 1 0,0-1-1,0 0 1,0 0 0,0 1 0,0-1 0,0 0 0,0 0 0,0 0 0,0 1-1,0-1 1,0 0 0,0 1 0,0-1 0,0 0 0,0 0 0,0 0-1,0 1 1,0-1 0,0 0 0,0 0 0,0 1 0,0-1 0,1 0 0,-1 0-1,0 1 1,0-1 0,0 0 0,0 0 0,1 0 0,-1 0 0,0 1 0,0-1-1,0 0 1,1 0 0,-1 0 0,0 0 0,0 0 0,1 1 0,13 11-49,156 96 266,-133-88-125,-36-20-44,0 1-1,0 0 1,1-1-1,-1 1 1,0-1 0,0 1-1,1-1 1,-1 0-1,1 0 1,-1 0 0,0 1-1,1-1 1,-1-1-1,0 1 1,1 0 0,-1 0-1,1 0 1,-1-1-1,0 1 1,1-1 0,-1 1-1,0-1 1,0 1-1,1-1 1,-1 0 0,1 0-1,1-5 35,0 0 0,-1 0-1,0 0 1,0 0 0,0 0-1,1-12 1,1-3 85,15-60-3,37-128-109,-48 184-7,2 1 0,0 1 0,2-1 0,0 2 0,2 0 0,19-24 0,-32 44-8,1 0 0,-1 0-1,1 1 1,0-1 0,0 1-1,0-1 1,0 1 0,0 0-1,0-1 1,0 1 0,1 0-1,-1 0 1,0 1 0,1-1-1,-1 0 1,0 1 0,1-1-1,4 1 1,-6 0 15,1 0 0,0 1 0,0-1 0,-1 1 0,1-1 0,-1 1 1,1-1-1,0 1 0,-1 0 0,1 0 0,-1 0 0,0 0 0,1 0 0,-1 0 0,0 0 0,1 0 0,-1 1 0,0-1 0,0 0 0,0 1 0,0-1 1,0 1-1,-1-1 0,1 1 0,0-1 0,-1 1 0,2 3 0,4 27 263,-1 0 1,-1 1-1,-2-1 1,-2 51-1,3 52 234,-1-112-787,-1-8 387,1 0 1,0 0 0,0 0 0,8 22 0,-9-34-293,0 0 0,0 0-1,1-1 1,-1 1 0,1 0 0,-1-1 0,1 1-1,0-1 1,0 0 0,0 1 0,0-1 0,0 0 0,1 0-1,-1 0 1,1-1 0,-1 1 0,1 0 0,-1-1 0,1 0-1,0 0 1,0 0 0,0 0 0,0 0 0,0 0-1,0-1 1,0 1 0,6-1 0,-9 0-49,1-1 0,-1 1 0,1-1 0,-1 1 0,1-1-1,-1 1 1,1-1 0,-1 1 0,1-1 0,-1 1 0,1-1 0,-1 1 0,0-1 0,0 0 0,1 1 0,-1-1 0,0 0 0,0 1 0,0-1-1,1 0 1,-1 1 0,0-1 0,0 0 0,0 1 0,0-1 0,0 0 0,-1 1 0,1-1 0,0 0 0,0 1 0,0-1 0,-1 0 0,1-6-2958,0-2-2676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0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6307,'0'0'20073,"175"-57"-18888,-94 54-545,-6 1-592,0-1-48,-6-4-1233,-57 2-2480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0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59 13302,'0'0'6587,"-11"-12"-6144,5 4-327,2 4-41,0-1 0,0 1 0,0 0 0,0 1 0,-1-1 0,-8-5 0,11 8-35,0 0-1,0 0 1,0 0 0,0 1 0,-1-1 0,1 1 0,0-1 0,0 1 0,0 0 0,-1 0 0,1 0-1,0 0 1,0 1 0,0-1 0,0 0 0,-1 1 0,1 0 0,0-1 0,0 1 0,0 0 0,0 0-1,0 0 1,0 0 0,1 0 0,-4 3 0,-7 5 146,1 0 1,0 1-1,0 0 1,1 1-1,0 1 0,1-1 1,0 1-1,1 1 1,1-1-1,0 2 0,0-1 1,2 1-1,-1-1 1,2 1-1,0 1 0,0-1 1,2 1-1,-1-1 0,2 1 1,0 0-1,2 18 1,0-26-213,0-1 0,1 1 0,0-1 0,0 0 0,0 0 0,1 0 1,0 0-1,1 0 0,-1 0 0,1-1 0,0 0 0,0 0 0,0 0 1,1 0-1,0 0 0,0-1 0,0 0 0,1 0 0,-1-1 0,1 1 1,0-1-1,0 0 0,0-1 0,0 0 0,10 3 0,10 2-668,0-1-1,1-2 1,-1 0-1,1-2 1,29-1-1,-33 0-423,41-1-548,-61-1 1273,0 1-1,0 0 1,0-1-1,0 1 1,-1-1-1,1 0 1,0 0 0,0 0-1,-1 0 1,1 0-1,0-1 1,-1 0-1,1 1 1,-1-1 0,0 0-1,0 0 1,3-2-1,7-15-7489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05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40 11781,'0'0'6881,"-18"27"-2260,9-13-4097,-34 50 1617,-37 77 1,78-138-2108,-68 153 1254,63-136-1472,0 1-1,1 0 1,2 0 0,0 0 0,1 1-1,0 22 1,5-61-11,1 0 0,0 0-1,2 0 1,0 1 0,0 0-1,2 0 1,13-26 0,5-12-180,-12 22 287,65-145-696,-66 152 644,2 1 1,1 1 0,1 0 0,34-38 0,-46 57 155,0 1 1,0-1 0,0 1 0,0 0 0,1 0-1,-1 0 1,1 0 0,0 1 0,-1 0 0,1 0-1,0 0 1,8-1 0,-10 3 29,-1-1 0,0 1 0,1 0 0,-1 0 1,1 1-1,-1-1 0,0 0 0,1 1 0,-1 0 0,0-1 0,1 1 0,-1 0 0,0 0 0,0 0 1,0 0-1,0 1 0,0-1 0,0 1 0,0-1 0,0 1 0,0-1 0,-1 1 0,1 0 0,-1 0 1,1 0-1,-1 0 0,0 0 0,1 3 0,10 21 287,-2 0 0,-1 1 0,-1 0 0,-1 1 0,4 35 0,-8-35-255,2-1 0,1-1 0,2 1 0,0-1 1,2-1-1,13 27 0,-22-48-152,1-1 0,0 0-1,-1 0 1,1 1 0,1-1 0,-1-1-1,0 1 1,1 0 0,-1 0 0,1-1-1,0 0 1,0 1 0,0-1 0,0 0-1,0-1 1,1 1 0,3 1 0,-9-27-4669,2 23 4032,-16-15-4259,-3 2-3071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05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0 243 9348,'0'0'14586,"35"-1"-13562,-2 1-900,16 1-63,1-3 0,76-13 0,-57 1-233,-19 4-977,0 2 1,79-3-1,-127 11 1206,1 0-1,-1 0 1,0 1-1,1-1 1,-1 1-1,0 0 1,1-1-1,-1 1 1,0 0-1,0 1 1,0-1-1,0 0 1,0 0-1,0 1 1,0-1-1,0 1 1,-1 0-1,1 0 1,0-1-1,-1 1 1,2 3-1,24 53 1542,-9-15-512,-11-34-992,0 1 0,0-1 0,1 0 0,0 0 0,1-1 0,-1 0 0,2-1 0,-1 0 0,1 0 0,0-1 0,0 0 0,1-1 0,0 0 0,0-1 0,0 0 0,17 3 0,-4-2-127,0-1-1,0-1 0,0-2 1,1 0-1,-1-2 0,0 0 1,28-6-1,-32 2-45,0-1 1,-1-1-1,0 0 1,-1-1-1,0-2 0,0 0 1,-1 0-1,0-2 1,-1 0-1,18-17 1,-31 26 81,1 0 0,-1-1 1,0 0-1,0 1 1,-1-1-1,1 0 1,-1-1-1,0 1 1,0 0-1,0-1 1,0 1-1,-1-1 0,1 1 1,-1-1-1,-1 0 1,1 1-1,-1-1 1,0 0-1,0 0 1,0 1-1,0-1 1,-3-8-1,1 6 20,0 0 0,-1 0 0,0 0 0,0 1 1,0-1-1,-1 1 0,0 0 0,-1 0 0,1 0 0,-1 1 0,0-1 0,0 1 0,-10-7 0,-7-3-53,-1 1-1,0 1 1,-1 1-1,0 1 0,-1 2 1,0 0-1,0 1 1,-1 2-1,-32-4 0,4 3-105,-1 3-1,1 3 0,-84 8 0,111-4 143,0 1 0,-52 16 0,67-16-59,0 0 0,0 1 1,1 0-1,0 1 0,0 0 1,0 1-1,1 0 0,-16 14 1,25-20-39,0 0 1,-1 0-1,1 1 1,0-1-1,0 0 1,0 0-1,0 1 1,1-1-1,-1 1 1,0-1-1,0 1 1,1-1-1,-1 1 1,1-1-1,-1 3 1,1-3 5,0-1 0,1 1 0,-1-1 0,0 1 1,0-1-1,0 1 0,1 0 0,-1-1 0,0 1 0,1-1 1,-1 1-1,0-1 0,1 1 0,-1-1 0,1 0 1,-1 1-1,1-1 0,-1 1 0,1-1 0,-1 0 1,1 0-1,-1 1 0,1-1 0,-1 0 0,1 0 0,0 1 1,7 0-1178,-1 0 0,0 0 1,1 0-1,-1-1 0,8 0 1,-5-1-1222,10 1-7049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05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13542,'0'0'13030,"35"-6"-12411,240-32-392,-267 37-223,128-22-367,-125 21 271,0-1 0,-1 0 0,1-1 0,-1 0 1,1-1-1,-1 0 0,-1-1 0,1 0 0,13-11 0,-21 16 87,0 0 1,-1-1-1,1 1 1,-1-1-1,1 1 0,-1-1 1,0 1-1,0-1 0,0 0 1,0 0-1,0 0 1,0 1-1,0-1 0,0 0 1,-1 0-1,1 0 0,-1 0 1,1 0-1,-1 0 1,0 0-1,0-1 0,0-3 1,-1 4 5,0 1 0,0-1 0,0 0 1,0 0-1,-1 0 0,1 1 0,-1-1 1,1 0-1,-1 1 0,1 0 0,-1-1 1,0 1-1,0 0 0,0 0 0,1 0 0,-1 0 1,-4-1-1,-8-3 16,0 1 1,0 0 0,0 2-1,-1-1 1,-14 1-1,-26-1-27,-74 6 0,112-2-267,0 1-1,0 1 1,0 0-1,1 1 0,0 1 1,-1 1-1,2 0 0,-18 10 1,30-15-53,1 1 0,-1-1 1,1 1-1,0 0 0,-1-1 1,1 1-1,0 0 0,0 0 0,1 1 1,-1-1-1,-1 3 0,-6 18-6214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4:38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0 243 11541,'0'0'7601,"25"0"-6544,371-27 2267,-25-27-2281,441-57 57,4 61-1232,-628 60-653,-160-7 162,-1 1 1,0 2-1,0 1 1,28 11 0,-55-18 494,1 0 0,0 1 0,0-1 1,-1 0-1,1 0 0,0 0 1,-1 0-1,1 1 0,-1-1 1,1 0-1,0 1 0,-1-1 0,1 0 1,-1 1-1,1-1 0,-1 1 1,1-1-1,-1 1 0,1-1 1,-1 1-1,1-1 0,-1 1 0,0-1 1,1 1-1,-1 0 0,0-1 1,1 1-1,-1-1 0,0 2 0,0 6-5912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06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18 7780,'0'0'14278,"-11"-4"-12322,4 1-1533,5 2-333,0 0 1,0-1 0,0 1 0,-1 0-1,1 0 1,0 1 0,0-1 0,-1 0-1,1 1 1,0-1 0,-1 1 0,1 0-1,-1 0 1,1 0 0,0 0 0,-1 0-1,1 0 1,0 1 0,-1-1 0,1 1-1,0 0 1,-1-1 0,1 1 0,0 0-1,0 1 1,0-1 0,0 0 0,0 0-1,-3 4 1,-16 19 442,7-7-106,0 0 1,-31 26 0,40-39-537,-1 0-1,1 0 1,-1-1 0,0 1 0,0-1 0,0-1 0,-1 1 0,1-1 0,0 0 0,-1-1 0,0 1-1,1-1 1,-12 0 0,17-2 21,0 0 0,0 1 0,0-1 0,0 0 0,1 0 0,-1 0 0,0 0-1,1 0 1,-1-1 0,1 1 0,-1 0 0,1 0 0,0 0 0,-1 0 0,1 0 0,0-1 0,0 1-1,0 0 1,0 0 0,0 0 0,0-1 0,0 1 0,0 0 0,0 0 0,1 0 0,-1-1 0,1 0-1,-1-2 63,1-1-1,-1 1 0,1 0 0,0 0 0,1 0 1,-1 1-1,0-1 0,4-5 0,-1 6 14,0-1-1,1 1 0,0 0 0,-1 0 1,1 1-1,0-1 0,0 1 1,6-1-1,-8 1 26,0 1-1,0 0 1,1 1 0,-1-1-1,0 0 1,1 1 0,-1 0 0,0-1-1,1 1 1,-1 1 0,0-1-1,1 0 1,-1 1 0,0 0 0,5 1-1,-7-1 36,0 1 0,0 0 0,0-1 0,0 1 0,0 0 0,0-1 0,0 1 0,-1 0 0,1 0 0,-1 0 0,1-1 0,-1 1 0,0 0 0,0 0 0,1 0 0,-1 0 0,-1 0 0,1 2 0,-4 36 568,3-37-608,-1 0 0,1 1 0,-1-1 0,0 0 0,0 0 1,0 0-1,0-1 0,0 1 0,-1 0 0,1-1 0,-1 0 1,0 1-1,0-1 0,0 0 0,0 0 0,0-1 0,0 1 1,0-1-1,0 1 0,-1-1 0,1 0 0,-1 0 0,1-1 0,-5 1 1,-10 3-921,0-2 0,-36 0 0,54-2 856,-31 0-5493,6 0-4270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08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69 108 10261,'0'0'14289,"-1"10"-13526,-24 178 583,5-54-1152,-3 174 0,24-316-348,0-1 0,0 1 0,1-1 0,0 1 0,5-13 0,3-16 144,18-97-229,-9 35-614,4 1 0,51-137 0,-72 228 847,0 0 0,1 0-1,0 1 1,1-1 0,-1 1 0,1 0 0,0 0 0,1 0 0,-1 1 0,11-10 0,-15 15 13,1-1 0,-1 1 0,1 0-1,-1-1 1,1 1 0,-1 0 0,1 0 0,-1-1 0,1 1-1,0 0 1,-1 0 0,1 0 0,-1 0 0,1 0 0,0 0 0,-1 0-1,1 0 1,0 0 0,-1 0 0,1 0 0,-1 0 0,1 1-1,0-1 1,-1 0 0,1 0 0,-1 1 0,1-1 0,-1 0-1,1 1 1,-1-1 0,1 0 0,-1 1 0,1-1 0,-1 1 0,1 0-1,10 23 386,-4 16 251,-1 0 1,-3 1-1,-1 50 0,1-7-42,-2-35-324,1 2-28,9 64-1,-9-104-244,0 0 1,1 1-1,0-1 1,0 0-1,1 0 1,1-1-1,0 1 1,0-1-1,1 0 1,0-1-1,10 13 0,-14-21-26,-1 1-1,1 0 0,0 0 1,-1 0-1,1-1 0,0 1 1,0-1-1,0 0 0,0 1 1,0-1-1,0 0 0,1 0 1,-1 0-1,0-1 0,0 1 0,1-1 1,-1 1-1,0-1 0,1 1 1,-1-1-1,1 0 0,-1 0 1,0-1-1,1 1 0,-1 0 1,0-1-1,1 1 0,-1-1 1,0 0-1,1 0 0,-1 0 0,0 0 1,0 0-1,3-2 0,2-3-70,-1 1-1,0-1 1,-1 0-1,0-1 1,0 1-1,0-1 1,0 0 0,4-12-1,26-58-427,34-112 0,2-7 480,-67 188 46,28-60 147,-29 64-108,-1 0-1,1 0 1,0 0-1,0 1 1,0-1-1,1 1 1,-1-1-1,1 1 1,-1 0-1,1 1 1,0-1-1,7-3 1,-10 6-30,0-1 0,0 1 1,0 0-1,-1 0 0,1-1 1,0 1-1,0 0 0,0 0 1,-1 0-1,1 0 0,0 0 1,0 0-1,0 0 0,0 0 1,-1 1-1,1-1 0,0 0 1,0 0-1,0 1 0,-1-1 1,1 0-1,0 1 0,0-1 1,-1 1-1,1-1 0,0 1 0,-1-1 1,1 1-1,-1 0 0,1-1 1,0 2-1,12 30 472,-3 23-64,-3 0-1,-2 0 1,-3 1-1,-5 68 1,2-23-217,0-64-489,5 96 1014,-3-118-1366,1-1 0,1 1 1,1-1-1,0 0 0,0 0 1,11 22-1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08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95 15143,'0'0'8470,"0"27"-6847,-2 16-1122,1-8-86,1-1-1,5 48 0,-4-70-352,1-1 0,0 1 0,1-1-1,0 0 1,1 1 0,0-2 0,10 18 0,-12-24-61,1 1 0,-1-1 0,1-1 0,0 1 1,1 0-1,-1-1 0,1 1 0,-1-1 0,1 0 0,0-1 1,0 1-1,0 0 0,1-1 0,-1 0 0,1 0 1,-1 0-1,1-1 0,-1 0 0,1 0 0,0 0 0,6 0 1,-5 0-19,0-1 1,0 0 0,0 0 0,0-1 0,0 0 0,-1 0-1,1 0 1,0-1 0,0 1 0,-1-1 0,1-1 0,-1 1 0,0-1-1,9-6 1,-7 4-22,-1-2-1,0 1 1,0-1-1,0 0 1,-1 0-1,0 0 1,0-1 0,0 0-1,4-12 1,2-10 9,-1 0 1,-2-1-1,0-1 1,-3 0-1,0 1 1,-2-2-1,-1 1 1,-3-32 0,1 61 29,0 0 1,-1 0 0,1 0-1,0 0 1,-1 1 0,0-1-1,0 0 1,0 0 0,0 1-1,0-1 1,0 0 0,-1 1-1,1-1 1,-1 1 0,0 0-1,-2-3 1,3 3-61,-1 1 0,1 0 1,0 0-1,-1 1 0,1-1 0,-1 0 1,1 0-1,-1 1 0,1-1 0,-1 1 1,1-1-1,-1 1 0,0 0 0,1-1 1,-1 1-1,0 0 0,1 0 0,-1 0 1,0 0-1,1 1 0,-1-1 0,1 0 1,-1 1-1,0-1 0,1 1 0,-1 0 1,1-1-1,-3 2 0,4-1-125,-1-1 0,0 1 1,1-1-1,-1 1 0,0 0 0,1-1 0,-1 1 1,1 0-1,0-1 0,-1 1 0,1 0 0,-1-1 0,1 1 1,0 0-1,0 0 0,-1 0 0,1-1 0,0 1 1,0 2-1,-1 19-6964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09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8996,'0'0'15975,"37"132"-14566,-43-7-368,-25 12-289,12 5-400,0-4-304,19-21-48,0-23-224,0-31-784,0-27-753,19-22-977,-6-14-2608,-1-16-4498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09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13542,'0'0'12262,"18"197"-11574,-18-79-256,0 12-128,0 2-207,0-6-97,-6-18 0,0-21-225,0-25-543,6-21-881,-13-19-1728,7-22-1842,-6-8-4257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09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3137,'0'0'21642,"174"-50"-20233,-93 50-801,0-2-432,0-1-176,-12 3-304,-7 0-1857,-55 0-2753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10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17704,'0'0'14823,"68"-36"-15063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11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9780,'0'0'15928,"-49"161"-14984,49-72 1,0 3-529,0-13-288,18-12-112,1-21-16,-7-15-112,7-14-753,-13-10-751,1-7-1314,-7-16-7859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11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63 8180,'0'0'18755,"-2"-13"-18211,1 10-519,1 1 0,-1-1 0,1 1 0,-1-1 0,1 1 0,0 0 0,0-1 0,0 1 0,0-1 0,1 1 0,-1-1 0,0 1 0,1-1 0,0 1 0,0 0 0,1-5 0,-1 7-15,0-1-1,0 1 1,0-1 0,-1 1 0,1 0 0,0-1 0,0 1-1,0 0 1,0 0 0,0-1 0,0 1 0,-1 0 0,1 0-1,0 0 1,0 0 0,0 0 0,0 0 0,0 1 0,1-1-1,35 15 149,156 79-55,59 33-115,-233-117 8,0 1 0,-2 0 1,1 2-1,-2 0 0,1 1 0,-2 1 1,27 31-1,-36-37 15,0 0-1,-1 0 1,0 1 0,0 0 0,-1 0-1,0 0 1,-1 1 0,0-1-1,-1 1 1,0-1 0,-1 1-1,0 0 1,0 0 0,-1 0 0,-1 0-1,-3 20 1,2-24 48,0 0-1,0 0 0,-1 0 1,0 0-1,-1 0 1,0-1-1,0 0 1,0 1-1,0-2 1,-1 1-1,0 0 1,0-1-1,-1 0 1,0 0-1,1-1 1,-2 0-1,1 0 1,0 0-1,-1 0 0,0-1 1,-13 4-1,-3 1-36,-1-1 0,0 0 0,0-2-1,-1-2 1,-35 3 0,24-5-143,0 0 0,-58-8 1,85 6-253,0-1-1,0 0 1,0 0 0,0-1 0,0 0-1,1 0 1,-1-1 0,1 0 0,0-1 0,0 0-1,1 0 1,-1 0 0,1-1 0,0 0-1,-9-11 1,11 3-4402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1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10613,'0'0'13926,"12"154"-12117,-5-63-320,-1 11-561,6-6-448,1-12-352,-1-24-128,1-21-144,-1-20-720,-5-17-897,-1-2-1728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4:59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1 565 10533,'0'0'6870,"8"12"-6233,-3-5-540,1 2 4,0 0-1,-1 1 0,0-1 1,0 1-1,-1 0 1,0 0-1,0 1 0,2 14 1,22 298 1941,-14-121-1771,13 591-84,-22-702-293,3-1 0,24 102 0,4 35 141,-22-109-14,-13-108-33,0-1-1,1 1 1,1-1 0,0 1 0,0-1-1,0 0 1,1 0 0,1-1-1,-1 1 1,12 14 0,-12-19 8,0 1 0,0-1 0,0 0 1,1 0-1,-1 0 0,1-1 0,0 0 1,0 1-1,1-2 0,-1 1 0,1-1 0,-1 0 1,1 0-1,0 0 0,0-1 0,-1 0 1,1 0-1,0 0 0,6-1 0,26-3 172,-1-1 0,1-2 1,-2-2-1,1-1 0,37-16 0,32-7-91,182-41 355,152-42 113,-314 85-330,172-19 1,-146 28-175,429-63-41,-527 78-101,77 0 0,-78 6-218,91-13-1,-53 1-325,1 4-1,171 7 1,-155 10 405,32 0 45,548-14-907,-595 18 1238,-92-58 53,-5-4-195,-2 0-1,-2 0 1,-2 1-1,-2 1 0,-24-61 1,-2-12-64,-46-193 84,-26-85 260,65 237 570,-38-240 1,59 265-734,12 74 29,2 0 0,-3-91 0,13 0-388,0 151 228,1 0 0,-1 0 0,0 0 0,1 0 0,0 0 0,-1 0 0,1 1 0,0-1 0,0 0 0,0 0 0,0 0 0,0 1 0,0-1 0,3-2 0,-3 3-38,1 0 0,-1-1 1,0 1-1,0-1 1,0 1-1,0-1 1,0 1-1,0-1 1,-1 0-1,1 0 1,-1 1-1,1-1 1,-1 0-1,1-2 0,-1 3 48,-10 3 84,0-1 1,0 0 0,1-1 0,-17-1-1,-16 0 254,-12 8 37,1 3 0,-58 19 0,-6 0-64,-910 158 1577,385-56-1077,441-86-599,97-24-132,-1-6 0,-1-4 0,-107-3 0,69-8-72,-178-24-1,319 23-3,-33-5-203,-1 2 0,0 1 0,0 2 0,-49 4 0,81-2 61,0-1 0,0 1 1,1 1-1,-1-1 1,1 1-1,-1-1 0,1 1 1,-1 1-1,1-1 1,0 1-1,0-1 0,0 1 1,-5 6-1,6-6-374,1-1-1,0 1 1,0 0 0,0 0-1,0 1 1,1-1 0,-1 0-1,1 1 1,0-1-1,0 1 1,0-1 0,-1 5-1,-3 17-7728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12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2 162 5218,'0'0'14861,"-1"24"-12578,4 116 48,27 181-1,-28-308-2324,6 34 22,-8-44-34,1 0 0,-1-1 0,1 0 0,0 1 0,0-1 1,0 1-1,0-1 0,1 0 0,-1 0 0,1 0 0,-1 0 1,1 0-1,3 3 0,-4-4-16,-1-1 1,1 0-1,0 0 0,-1 0 1,1 1-1,0-1 0,-1 0 0,1 0 1,0 0-1,-1 0 0,1 0 1,0 0-1,-1 0 0,1-1 1,0 1-1,-1 0 0,1 0 1,0 0-1,-1-1 0,1 1 0,0 0 1,-1-1-1,1 1 0,-1 0 1,1-1-1,-1 1 0,1-1 1,-1 1-1,1-1 0,-1 1 0,1-1 1,-1 1-1,0-1 0,1 0 1,-1 1-1,0-1 0,1-1 1,16-29-44,-1-1 1,-2-1-1,-1-1 1,-1 0-1,6-36 1,2 1 34,12-39 43,66-184 71,-98 290-99,1 0 1,0 0-1,-1 1 1,1-1 0,0 0-1,0 0 1,0 1-1,0-1 1,0 1 0,1-1-1,-1 1 1,0-1-1,1 1 1,-1 0 0,1 0-1,2-2 1,-4 3-11,1 0 0,0 0 0,-1 0 0,1 1-1,0-1 1,-1 0 0,1 0 0,0 1 0,-1-1 0,1 0 0,-1 1 0,1-1 0,-1 0-1,1 1 1,-1-1 0,1 1 0,-1-1 0,1 1 0,-1-1 0,1 1 0,-1 0 0,0-1 0,1 1-1,-1-1 1,0 1 0,0 0 0,1-1 0,-1 2 0,13 61-2848,-12-59 2423,1 33-6188,-2-5-5026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1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10773,'0'0'14679,"-19"190"-13447,19-118-607,0-9-625,13-20-289,5-16-1952,-11-27-2785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13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0 7283,'0'0'17011,"2"5"-15253,-2-4-1715,1 1 0,-1-1 0,1 1-1,-1 0 1,0-1 0,1 1 0,-1 0 0,0-1 0,0 1 0,0-1-1,0 1 1,-1 0 0,1-1 0,0 1 0,-1 0 0,1-1 0,-1 1-1,0-1 1,1 1 0,-1-1 0,0 0 0,-2 3 0,-29 30 86,22-24-20,-25 23 56,-46 45 2,72-68-167,1 0 0,0 1 0,0-1-1,1 2 1,-12 22 0,18-31-39,0-1 0,0 1 0,0-1 0,0 1-1,1-1 1,-1 1 0,1-1 0,0 1 0,-1 0-1,1 0 1,0-1 0,1 1 0,-1 0 0,0-1-1,1 1 1,-1-1 0,2 4 0,-1-5 3,0 1 1,1 0-1,-1 0 1,0-1-1,1 1 1,-1-1-1,1 1 1,0-1-1,-1 1 1,1-1-1,0 0 1,0 0-1,0 0 1,0 0-1,0 0 1,4 1-1,8 0-73,0 1 0,0-2 0,0 0-1,0-1 1,19-1 0,-5 0 118,41 0-202,83 2 34,-133 0 158,-1 1 1,0 1 0,0 1-1,0 0 1,-1 1-1,18 8 1,-30-11 71,-1 0 1,1 0 0,-1 1-1,0-1 1,0 1-1,0 0 1,0 0-1,-1 0 1,1 1 0,-1-1-1,0 1 1,0 0-1,0 0 1,0 0-1,-1 0 1,0 0 0,1 1-1,-2-1 1,1 1-1,0-1 1,-1 1-1,0 0 1,0 0 0,0-1-1,-1 1 1,0 0-1,0 0 1,0 0-1,0 0 1,-1-1 0,1 1-1,-1 0 1,-1 0-1,1-1 1,-1 1-1,0 0 1,0-1 0,0 0-1,0 1 1,-1-1-1,1 0 1,-1 0-1,0-1 1,-1 1-1,-3 3 1,-7 4 3,1-2 1,-2 0-1,1 0 0,-1-2 0,0 0 1,-1 0-1,1-1 0,-1-1 0,-1-1 1,-24 4-1,-13-2-1472,-104 1 0,150-7 614,-9-2-1114,13-6-3243,4-4-1658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13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7972,'0'0'15057,"11"-4"-14419,-9 3-596,0 0-1,0 0 1,0 1 0,1-1 0,-1 1-1,0-1 1,0 1 0,0 0-1,0-1 1,1 1 0,-1 1 0,0-1-1,0 0 1,0 0 0,1 1 0,-1-1-1,0 1 1,0 0 0,2 0 0,-2 2 5,0-1 0,0 1 0,0 0 1,-1 0-1,1-1 0,-1 1 1,0 0-1,0 0 0,0 0 1,0 1-1,0-1 0,-1 0 0,1 0 1,-1 0-1,0 0 0,0 1 1,0 3-1,0-7-45,4 74 627,-3 0-1,-3 0 0,-18 111 1,11-152-1259,9-58-558,2-15 519,-3 1 318,3 1-1,1 0 1,11-59-1,0 39 37,-3 8 249,1 1 0,3 1 0,33-76 0,-47 122 97,0 0 0,-1 0 1,1 0-1,0 0 0,0 0 0,1 0 0,-1 1 0,0-1 0,0 0 0,1 1 0,-1-1 0,1 0 0,0 1 0,-1 0 0,1-1 0,0 1 0,0 0 0,0 0 0,0 0 0,0 0 0,0 0 0,0 1 0,0-1 0,0 1 0,0-1 0,0 1 1,4 0-1,-4 1 23,0 0 0,0 0 0,0 0 0,0 0 0,0 1 0,0-1 0,0 1 1,-1 0-1,1-1 0,0 1 0,-1 0 0,0 0 0,1 0 0,-1 0 0,0 0 1,0 0-1,0 0 0,0 1 0,-1-1 0,1 0 0,-1 0 0,1 1 0,-1-1 1,0 5-1,39 400 1771,-34-334-2002,-4-24-1568,-1-36-1317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13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6707,'0'0'16840,"169"0"-16056,-88-13-784,0-6 0,0-2-2033,-62 9-2417,-7 0-3650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14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57 277 15319,'0'0'8511,"12"24"-7364,3 6-911,30 43 0,-42-68-226,0-1 0,1 0 0,0 0 0,0-1 0,0 1 0,0-1 0,1 0 0,-1 0 0,1-1-1,0 1 1,0-1 0,0 0 0,0 0 0,8 1 0,0-1-8,0 0-1,1-1 1,26-2-1,-15 1-7,-10-1-2,-1-1 0,1 0 0,-1 0-1,0-2 1,0 1 0,0-2-1,0 0 1,-1-1 0,0 0-1,0-1 1,0 0 0,-1-1 0,0-1-1,15-14 1,-19 17 29,-1-1 1,0 0-1,0-1 1,-1 0-1,0 0 1,-1 0-1,0 0 0,0-1 1,0 0-1,-1 0 1,-1 0-1,1-1 0,-2 1 1,1-1-1,-1 0 1,-1 0-1,0 0 0,0 0 1,-1 0-1,0 1 1,-1-1-1,-1-12 1,-1 15 1,0 0 0,0 0 0,0 1 0,-1-1 0,0 1 0,0-1 1,0 1-1,-1 1 0,0-1 0,0 1 0,-1-1 0,0 1 0,1 1 1,-2-1-1,1 1 0,0 0 0,-1 1 0,0-1 0,0 1 0,-7-2 1,-7-3-25,1 2 0,-2 0 0,1 0 0,-1 2 0,-36-2 0,43 6-3,-1 0 1,1 1-1,-1 1 1,1 0-1,0 1 1,0 0 0,0 2-1,0 0 1,1 0-1,-1 1 1,2 1-1,-22 14 1,26-15-52,1 0 1,-1 1 0,2 0-1,-1 0 1,1 1 0,0 0 0,0 1-1,1-1 1,0 1 0,1 0-1,0 1 1,1-1 0,-1 1-1,2 0 1,-1 0 0,2 0-1,-1 0 1,1 1 0,0 13 0,1-17-261,1-3 179,-1-1 1,1 1-1,0-1 1,0 1-1,0 0 1,1-1-1,-1 0 1,2 5-1,-1-7-45,-1 0 1,1 0-1,-1 0 0,1 0 0,-1 0 1,1-1-1,0 1 0,-1 0 0,1 0 1,0-1-1,0 1 0,0 0 0,0-1 1,-1 1-1,1-1 0,0 1 0,0-1 0,0 1 1,0-1-1,1 1 0,22 2-5702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14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1 288 4338,'0'0'18075,"4"-12"-16907,-2 5-1042,-2 3-81,1 1 0,0-1 0,1 0 0,-1 0 0,1 1 0,-1-1 1,1 1-1,0-1 0,0 1 0,1 0 0,-1 0 0,1 0 0,-1 0 1,1 0-1,0 1 0,0-1 0,0 1 0,1 0 0,-1-1 0,0 2 1,1-1-1,0 0 0,6-2 0,109-20 289,-76 17-283,73-22 0,-102 24 33,-1 0 1,0-1 0,0 0 0,-1-1 0,0-1-1,0 0 1,0 0 0,-1-1 0,14-15-1,-24 23-68,1 0-1,-1 0 1,0 0 0,0 0-1,0-1 1,0 1-1,0 0 1,0-1 0,-1 1-1,1-1 1,0 1-1,-1-1 1,1 1 0,-1-1-1,1 1 1,-1-1-1,0 1 1,1-1 0,-1 0-1,0-1 1,-1 2-18,1 0-1,-1 0 1,0 0-1,1 0 1,-1 0 0,0 0-1,1 1 1,-1-1 0,0 0-1,0 0 1,0 1 0,0-1-1,0 1 1,0-1-1,0 0 1,0 1 0,0 0-1,0-1 1,0 1 0,0 0-1,-2-1 1,-10-1-258,-1 1 0,1 0-1,-25 2 1,21-1-234,-10 0-341,-45 1-4754,36 1-1132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14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8468,'0'0'17352,"0"-20"-18585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15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42 10981,'0'0'12806,"-19"-41"-25740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18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275 482 15623,'0'0'8159,"-4"-27"-8133,-24-167 36,22 155 46,-2 0 0,-2 1 0,-22-58 0,30 92 34,0 1 1,0-1-1,0 0 0,-1 1 1,1-1-1,-1 1 1,0 0-1,0 0 0,0 0 1,-1 0-1,-4-3 1,7 5-81,0 1 0,-1-1 0,1 0-1,0 1 1,-1-1 0,1 1 0,0-1 0,-1 1 0,1 0 0,-1 0 0,1 0 0,-1 0 0,1 0 0,-1 0 0,1 0 0,-1 0 0,1 0 0,-1 0 0,1 1 0,0-1 0,-1 1 0,1-1 0,0 1 0,-1 0 0,1-1 0,0 1-1,-1 0 1,1 0 0,0 0 0,0 0 0,0 0 0,0 0 0,0 0 0,0 0 0,0 0 0,1 1 0,-2 1 0,-12 21-3,1 1 1,2 0-1,0 0 0,2 1 0,0 1 1,2-1-1,1 1 0,-2 34 1,-4 227-173,12-248 103,-1-5-64,2-1 0,2 0 0,1 0 1,15 61-1,-17-86 73,1 0 0,0 0 0,0-1 0,1 0 1,0 1-1,1-1 0,0-1 0,0 1 0,1-1 0,0 1 0,0-2 1,0 1-1,1-1 0,0 0 0,0 0 0,1-1 0,0 0 0,0 0 1,0-1-1,0 0 0,1 0 0,-1-1 0,12 3 0,-9-4-21,1 1 0,0-1 0,0-1 0,-1 0 0,1-1 0,0 0 0,0-1 1,0 0-1,0-1 0,18-5 0,-22 4 6,0-1 0,0 1 0,0-1 1,-1-1-1,0 0 0,0 0 0,0 0 1,0-1-1,-1 1 0,0-2 0,0 1 1,0-1-1,-1 0 0,0 0 1,5-9-1,-2-1-58,0 0 1,0-1-1,-2 0 1,0 0-1,-1-1 1,-1 1-1,2-24 1,1-135 294,-7 166-110,0 10 385,0 10 366,0 22-633,-1-10-158,1-1 1,1 1-1,6 32 0,-5-45-74,1 0 0,-1 0 0,1-1 0,1 1 0,0-1 0,0 1 0,0-1 0,1-1 0,0 1 0,0-1 0,1 1 0,8 7 0,-7-9-12,0 0 0,0 0 0,1 0 0,-1-1 0,1 0 0,0-1 0,0 1 0,0-2 0,1 1 0,-1-1 0,1 0 0,15 1 0,-17-3-19,0 0 0,-1 0 0,1 0 0,0 0 0,-1-1 0,1 0 1,-1-1-1,1 0 0,-1 0 0,0 0 0,0-1 0,0 1 0,0-1 0,0-1 0,0 1 0,9-9 0,-4 0-45,-2 1 0,1-1-1,-2-1 1,0 1-1,0-2 1,-1 1-1,-1-1 1,0 0-1,-1 0 1,5-23-1,-5 15 67,-1-1 0,0 1 0,-2-1 0,-1 0 0,-1 1 0,-4-33 0,3 50 16,0 1 1,-1-1-1,0 0 1,0 0-1,0 1 1,-1 0-1,1-1 1,-1 1-1,0 0 1,0 0-1,-1 0 0,1 1 1,-1-1-1,0 1 1,0 0-1,0 0 1,0 0-1,0 0 1,-1 1-1,1 0 1,-1 0-1,1 0 1,-1 0-1,0 1 1,-9-2-1,0 0 2,0 0-1,0 1 1,0 1-1,-1 0 1,1 1-1,0 0 0,0 2 1,-16 2-1,20-1-23,1 1 1,0-1-1,0 2 0,0 0 0,0 0 0,1 0 0,-1 1 0,1 0 0,1 1 0,-1 0 0,1 0 0,1 0 0,-1 1 0,1 0 0,0 0 0,1 1 0,0 0 0,1 0 0,-1 0 0,-2 11 0,-1-1-580,2 1 0,0 0 0,-5 35 0,8-36-1114,2 0 0,0 0-1,3 31 1,3-24-5890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49:42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8996,'0'0'12502,"5"0"-12081,290-12 2389,3 31-1925,-271-16-838,-1-2-1,50-3 0,-74 2-39,-1-1 0,0 1-1,0-1 1,0 1 0,1-1 0,-1 0-1,0 0 1,0 1 0,0-1-1,0 0 1,0 0 0,0 0 0,0 0-1,-1 0 1,1 0 0,0 0 0,-1-1-1,1 1 1,0 0 0,-1 0-1,1 0 1,-1-1 0,0 1 0,0 0-1,1-1 1,-1 1 0,0-2 0,0 1 35,1-1 1,-1 1-1,0 0 1,0-1-1,0 1 1,0 0 0,-1-1-1,1 1 1,0 0-1,-1-1 1,0 1 0,0 0-1,0 0 1,0-1-1,-1-1 1,-2 0 32,1 1 0,-1 0 0,0 0 0,0 1 0,0-1 0,0 1 0,-1 0 1,1 0-1,0 0 0,-1 1 0,0-1 0,1 1 0,-9-1 0,-71-4 376,71 6-411,-37-2-1,1 2 1,-1 3-1,-67 12 0,71-5-174,3 0-816,-1-2 0,-77 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5:00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636 6 4242,'0'0'10495,"0"0"-10400,0-1 0,-1 1-1,1 0 1,0 0 0,0-1-1,0 1 1,0 0 0,0-1-1,-1 1 1,1 0 0,0 0-1,0-1 1,0 1 0,-1 0-1,1 0 1,0 0 0,0 0-1,-1-1 1,1 1 0,0 0-1,-1 0 1,1 0 0,0 0-1,-1 0 1,1 0 0,0 0-1,0-1 1,-1 1 0,1 0-1,-1 0 1,-185 405 2202,4 83-2177,165-436-98,-4-1-1,-1 0 0,-2-2 1,-50 74-1,62-105 116,0-1 0,-1-1 0,-1 0 0,-1 0 0,-19 15 0,33-30-73,1-10-3606,1 4 3129,0 0 0,0 0 0,0 0 1,0 0-1,1 0 0,0 0 1,0 1-1,0-1 0,5-6 1,36-47-2022,0 1-2433,-36 42 1988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18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137 133 14487,'0'0'10428,"-6"24"-9646,-39 189 982,22-152-1421,17-46-281,5-15-65,0 1-1,0-1 1,1 0-1,-1 1 1,0-1 0,0 0-1,1 0 1,-1 0-1,0 0 1,0 0-1,0 0 1,1 0 0,-1 0-1,0 0 1,0 0-1,0 0 1,1 0 0,-1-1-1,0 1 1,0 0-1,1-1 1,-1 1-1,0 0 1,0-1 0,1 1-1,-1-1 1,1 1-1,-1-1 1,0 1 0,1-1-1,-1 0 1,-4-12-41,0 1 0,1-1 1,0 0-1,2 0 0,-1 0 1,1 0-1,1-24 0,-1 14-45,-1-16-249,2 0 0,1 0 0,7-47 1,-6 82 332,0-1 0,1 1 1,0 0-1,-1-1 1,2 1-1,-1 0 1,0 0-1,1 1 1,0-1-1,0 0 1,3-2-1,-5 4 12,0 1 0,1 0 0,-1 0 1,0 0-1,1 0 0,-1 0 0,0 0 0,1 0 0,-1 0 0,1 1 0,0-1 1,-1 0-1,1 1 0,-1-1 0,1 1 0,0 0 0,-1 0 0,1 0 0,0 0 1,-1 0-1,1 0 0,0 0 0,0 0 0,-1 0 0,1 1 0,-1-1 0,1 1 0,0-1 1,-1 1-1,1 0 0,-1 0 0,1-1 0,-1 1 0,3 3 0,4 5 120,0 2 0,0 0 0,-1 0 0,-1 0-1,0 0 1,0 1 0,-1 0 0,-1 1 0,4 13-1,14 33 98,-12-37-216,0-2-1,1 1 1,1-2 0,25 34 0,-32-48-21,0 0-1,0 0 1,0 0-1,0-1 1,1 0-1,-1 0 1,1 0 0,0-1-1,0 0 1,0 0-1,1 0 1,-1-1-1,1 0 1,0 0-1,-1-1 1,1 0 0,0 0-1,0 0 1,0-1-1,9-1 1,-12 0 11,-1 0 0,1 0 0,0-1 0,0 1 0,-1-1 0,1 0 0,-1 0-1,1 0 1,-1-1 0,0 1 0,0-1 0,0 0 0,0 0 0,0 0 0,-1 0 0,1-1 0,1-3 0,34-62-12,-32 55 22,-1 0-1,-1-1 0,0 1 0,-1-1 1,0 0-1,-1-14 0,-1-94 91,-2 67-140,1 55-508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19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345 165 7187,'0'0'12790,"1"-11"-11677,0 5-868,1-1-28,-1 0 0,0 0-1,0 1 1,0-1 0,-1 0 0,0 0 0,0 0-1,-1 0 1,0 0 0,0 1 0,-2-8-1,-1 9-86,-1 0 0,1 1 0,-1 0-1,0 0 1,0 0 0,0 0 0,-1 1-1,1 0 1,-1 0 0,0 0 0,0 1-1,0 0 1,0 0 0,0 1 0,-8-2-1,4 1-42,0 0-1,1 1 0,-1 0 0,0 1 0,0 0 0,0 0 0,0 1 0,0 1 1,-15 3-1,17-1-76,1 0 1,0 0 0,0 1-1,0-1 1,1 2 0,0-1 0,0 1-1,0 0 1,0 0 0,1 0-1,0 1 1,1 0 0,-1 0-1,-3 9 1,1-2-6,0 1-1,1 1 1,0-1-1,1 1 1,1-1-1,-3 25 1,5-24-28,1 0-1,0-1 1,2 1 0,0-1 0,0 1-1,2-1 1,-1 1 0,2-1 0,0 0 0,1 0-1,1 0 1,7 13 0,-8-20-77,0 0 0,0-1 1,1 1-1,0-1 0,0-1 0,0 1 0,1-1 1,0 0-1,1-1 0,-1 0 0,1 0 1,0 0-1,0-1 0,0 0 0,1-1 0,-1 0 1,1 0-1,0-1 0,0 0 0,0 0 0,18 0 1,-5-1-366,0 0 1,0-2 0,27-3 0,-43 3 16,1 0-1,0-1 1,0 0 0,-1 0-1,1-1 1,-1 1-1,0-2 1,0 1-1,0-1 1,0 1 0,0-2-1,-1 1 1,0-1-1,6-5 1,8-12-5758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20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7331,'0'0'8660,"0"23"-6283,12 339 2740,-11-303-5041,-1-53-392,0-37-31,0-382-6002,0 405 6385,0 0-1,0 0 1,1 0 0,1 0 0,-1 0-1,1 0 1,0 1 0,6-13 0,-7 18 57,0-1 0,1 1 0,-1 0 0,1 0 1,-1 0-1,1 0 0,0 1 0,0-1 0,0 0 0,-1 1 0,2-1 1,-1 1-1,0 0 0,0 0 0,0-1 0,1 2 0,-1-1 1,0 0-1,1 0 0,-1 1 0,1-1 0,-1 1 0,1 0 0,-1 0 1,1 0-1,-1 0 0,1 0 0,-1 0 0,1 1 0,-1-1 1,4 2-1,-1 0 23,-1 0 0,1 0 1,-1 0-1,0 1 0,0 0 1,0 0-1,0 0 0,-1 0 0,1 1 1,-1-1-1,0 1 0,0 0 1,5 7-1,35 67 505,-32-57-445,15 33 153,34 111 0,-9-20-69,-51-145-261,1 2-417,0 1 1,0-1-1,0 0 0,0 1 1,0 0-1,-1-1 0,1 1 1,-1 0-1,0-1 0,1 1 1,-1 0-1,0-1 0,-1 4 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20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10357,'0'0'14791,"156"0"-14679,-94 0-112,0 0-80,-6 0-849,-6-2-1920,-37-6-2930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2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9092,'0'0'10928,"0"32"-10224,0 375 1273,69 528-1616,-52-772-493,-8-35-773,-10-70-4963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21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6435,'0'0'18184,"125"-87"-17928,-87 87-176,-1 0-80,-6-4-1600,-18 1-2354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21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357 441 10245,'0'0'8796,"-26"19"-6966,-85 55-403,105-70-1335,0-1-1,0 0 0,0 0 1,0-1-1,-1 1 1,1-2-1,-1 1 0,0 0 1,1-1-1,-1-1 1,0 1-1,0-1 1,0 0-1,1 0 0,-1-1 1,0 0-1,0 0 1,-10-4-1,12 3-75,0-1-1,1 1 1,0-1 0,-1 0-1,1 0 1,0-1 0,0 1-1,1-1 1,-1 0 0,1 0-1,0 0 1,0 0 0,0-1-1,0 1 1,1-1 0,0 0-1,0 0 1,0 1 0,-2-10-1,0-4-6,0 1 0,2-1 0,-1 1 0,2-27 0,0 1 1,0 11-11,1 0 0,2 0 1,6-32-1,-7 55 0,1 0 1,1 1 0,0-1 0,0 1-1,0 0 1,1 0 0,0 0-1,1 0 1,0 0 0,0 1 0,0 0-1,1 0 1,0 0 0,1 1-1,10-9 1,-14 13-4,1 0-1,-1 0 1,1 0 0,0 1-1,-1-1 1,1 1 0,0 0-1,0 0 1,0 0 0,0 0-1,0 1 1,0 0 0,0 0-1,0 0 1,0 0 0,5 1-1,-7-1 12,0 1-1,1-1 0,-1 1 1,1 0-1,-1 0 0,0 0 1,0 0-1,1 0 0,-1 0 1,0 1-1,0-1 0,0 1 1,0-1-1,-1 1 0,1 0 1,0-1-1,-1 1 0,1 0 1,-1 0-1,0 1 0,1-1 1,-1 0-1,0 0 0,0 0 1,0 4-1,3 7 56,-1 1 1,-1-1-1,0 1 1,-1 0-1,0 0 1,-1 0-1,-1-1 1,0 1-1,-1 0 1,0-1-1,-1 1 1,-1-1-1,0 0 1,-1 0-1,0 0 0,-1 0 1,0-1-1,-1 0 1,-1 0-1,0-1 1,0 0-1,-1-1 1,-17 17-1,20-22-579,-30 23-666,11-19-7687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2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83 209 13494,'0'0'6448,"-1"23"-4276,0-5-1783,-1 26 776,-13 76 0,-40 134 1297,51-246-2443,2-25-158,1-29-152,1 23 242,-1-32-397,3 0 0,14-97 0,-6 104 328,-4 16 89,1 0-1,1 1 1,19-46 0,-27 75 32,1 1-1,-1-1 1,1 1-1,0 0 1,-1-1-1,1 1 1,0 0-1,0 0 1,0 0-1,0-1 0,0 1 1,0 0-1,0 0 1,0 1-1,1-1 1,-1 0-1,0 0 1,1 0-1,1 0 1,-2 1 6,0 0 0,0 0 0,0 0 0,0 0 0,0 1 0,0-1 0,0 0 1,0 0-1,-1 1 0,1-1 0,0 1 0,0-1 0,0 1 0,0-1 0,0 1 0,-1-1 1,1 1-1,0 0 0,0-1 0,-1 1 0,2 1 0,2 3 45,-1 1 0,1 0 0,-1 0-1,0 0 1,0 0 0,-1 0 0,2 7 0,18 91 611,-14-62-453,15 51 0,-18-80-226,-1 0 1,2 0-1,0-1 1,0 0 0,2 0-1,-1 0 1,1-1-1,10 10 1,-16-17-24,1-1-1,0-1 1,0 1-1,0 0 1,1-1 0,-1 1-1,0-1 1,1 0-1,-1 0 1,1-1 0,0 1-1,0-1 1,0 1-1,0-1 1,0-1 0,0 1-1,0 0 1,0-1-1,0 0 1,0 0 0,0 0-1,0 0 1,0-1-1,6-1 1,-4 0 16,1-1 0,-1 0-1,0 0 1,-1 0 0,1-1-1,0 1 1,-1-1 0,0-1 0,0 1-1,0-1 1,-1 0 0,1 0 0,6-10-1,-2-1 25,-1 1 0,0-1 0,-1-1 0,-1 0 0,0 1 0,-1-2 0,-1 1 0,4-34 0,-4-10 321,-4-76 0,-2 56 370,-1 69-2411,0 30-4615,3 1-1877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22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1 682 6707,'0'0'12219,"1"-27"-11939,-1 9-231,17-164 489,-8 107 35,-2 16 422,1 2 1,4-1-1,28-87 0,-38 140-854,1 0-1,-1 0 1,0 0-1,1 1 1,0-1 0,0 1-1,1-1 1,6-6-1,-9 10-107,1 0-1,0 0 0,-1 0 1,1 0-1,0 0 0,-1 0 1,1 0-1,0 0 1,0 1-1,0-1 0,-1 1 1,1-1-1,0 1 0,0 0 1,0 0-1,0 0 0,0 0 1,0 0-1,0 0 0,0 1 1,0-1-1,0 0 0,-1 1 1,1 0-1,0-1 0,0 1 1,0 0-1,-1 0 0,3 1 1,1 2-7,0 1 0,0-1 0,0 1 0,-1 0 0,0 0 0,1 0-1,-2 1 1,1-1 0,-1 1 0,5 10 0,24 68 67,-31-79-87,95 340 173,-95-341-263,12 32 34,-13-35-62,1 1 1,-1-1-1,1 0 0,-1 0 0,1 1 0,0-1 0,0 0 0,-1 0 0,1 0 0,0 0 0,0 0 0,0 0 0,0 0 0,0 0 0,1 0 0,-1 0 1,0-1-1,0 1 0,0 0 0,1-1 0,1 1 0,-2-11-7934,-1-4 3147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23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1 520 10293,'0'0'13024,"31"-19"-12506,106-64-371,-114 71-169,0 2 1,0 0 0,1 1-1,0 1 1,1 1 0,0 1-1,0 2 1,0 0 0,0 2-1,44 1 1,-66 1 29,0 1-1,0 0 1,0-1-1,0 1 1,0 1 0,0-1-1,0 0 1,0 1 0,-1-1-1,1 1 1,0 0 0,-1 0-1,0 0 1,1 0 0,-1 1-1,0-1 1,0 0 0,0 1-1,-1 0 1,1-1 0,0 1-1,-1 0 1,0 0-1,0 0 1,0 0 0,0 0-1,1 5 1,4 14 102,-2 0 1,5 40-1,-8-44-63,1-3-25,-1 1 0,2-1 0,0 0 0,1 1 0,0-1 0,2-1 0,7 17 0,-13-30-25,0-1 0,1 1 0,-1-1 0,0 1 0,1-1-1,-1 1 1,0-1 0,1 0 0,-1 1 0,1-1 0,-1 1 0,1-1-1,-1 0 1,1 1 0,-1-1 0,1 0 0,-1 0 0,1 1 0,0-1-1,-1 0 1,1 0 0,-1 0 0,1 0 0,-1 0 0,1 0 0,0 0-1,-1 0 1,1 0 0,-1 0 0,1 0 0,0 0 0,-1 0 0,1-1 0,-1 1-1,1 0 1,-1 0 0,1-1 0,0 1 0,-1 0 0,1 0 0,-1-1-1,0 1 1,1-1 0,-1 1 0,1-1 0,-1 1 0,0 0 0,1-1-1,-1 1 1,0-1 0,1 0 0,-1 1 0,0-1 0,0 1 0,1-1-1,-1 1 1,0-2 0,13-32-191,-8-15 183,-2-1 1,-2 0-1,-2 0 0,-3 0 1,-17-87-1,16 108 115,2 1-1,1-1 1,1 0-1,5-49 1,-3 76-87,-1-1 1,1 1 0,0 0-1,0-1 1,0 1 0,0 0 0,0 0-1,0 0 1,1 0 0,-1 0-1,1 0 1,-1 0 0,1 1 0,0-1-1,0 0 1,0 1 0,0 0-1,0-1 1,0 1 0,0 0 0,0 0-1,0 0 1,0 0 0,1 0-1,-1 1 1,0-1 0,4 0 0,8-1 18,0 0 0,1 1 0,21 1 0,-20 1-47,-12-1 11,0 0-1,0 0 1,0 1 0,0-1-1,0 1 1,-1 0-1,1 0 1,0 1 0,0-1-1,-1 1 1,1 0-1,-1 0 1,1 0 0,-1 0-1,0 1 1,0-1 0,0 1-1,0 0 1,0 0-1,-1 0 1,1 0 0,-1 0-1,0 1 1,0-1-1,0 1 1,0-1 0,-1 1-1,0 0 1,1 0-1,0 4 1,2 12 78,0 1 1,-2-1-1,0 1 0,-1 31 1,-1-51-75,-1 10 54,0 0 0,0-1-1,-1 1 1,-1-1 0,0 1-1,0-1 1,-1 0 0,0 0-1,-1-1 1,0 1 0,0-1-1,-10 13 1,-5 3 3,-2-1 1,-44 41-1,65-64-64,0-1 0,0 0 0,0 1 0,1-1 0,-1 1 0,0-1 0,0 1 1,1 0-1,-1-1 0,1 1 0,-1 0 0,0 0 0,1-1 0,-1 1 0,1 0 0,0 0 0,-1 0 0,1-1 0,0 1 0,-1 0 0,1 0 0,0 0 0,0 0 0,0 0 0,0 0 0,0 0 0,0 0 1,0-1-1,0 1 0,0 0 0,0 0 0,0 0 0,1 0 0,-1 0 0,0 0 0,1 0 0,-1-1 0,0 1 0,1 0 0,-1 0 0,1 0 0,-1-1 0,1 1 0,0 0 0,-1-1 0,1 1 0,0-1 1,0 1-1,-1 0 0,1-1 0,1 1 0,6 3 13,1 0 1,-1-1-1,1 0 1,14 3-1,0 0 56,13 11 80,0 1 0,49 33 0,-20-11 17,-50-34-932,-9-6-3534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5:00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0 960,'0'0'0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28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416 582 15831,'0'0'9882,"-23"5"-9607,-4 1-176,-8 2 145,-1-1-1,-49 3 1,71-9-165,-1 0 13,1-1-1,-1 0 1,1-1-1,-26-5 1,35 5-89,0-1 0,1 0 0,-1 0 0,1 0 0,-1-1 0,1 1 0,0-1 0,0 0 0,0 0 1,0-1-1,0 1 0,1-1 0,0 0 0,-1 0 0,2 0 0,-1 0 0,-3-6 0,1-3 19,0 0 1,2-1-1,-1 1 0,1-1 1,1 0-1,1 1 0,0-1 0,1 0 1,2-27-1,-1 0-18,0 23 5,1 0 0,0 0 0,2 0 1,0 0-1,0 1 0,2 0 0,0 0 0,1 0 1,1 1-1,1 0 0,0 0 0,15-18 0,-18 25-10,0 1 0,1-1 0,0 2 0,1-1 0,-1 1 0,2 0 0,-1 1 0,1 0 0,0 0 0,0 1 0,0 0 0,1 0 0,-1 1 0,1 1 0,0-1 0,1 2 0,-1-1 0,0 2 0,1-1 0,-1 1 0,1 1 0,11 0 0,-20 1 8,1 0 0,0 0 0,-1 0 1,1 0-1,-1 1 0,1-1 0,-1 1 0,1-1 1,-1 1-1,0 0 0,0 0 0,0 0 1,0 0-1,0 0 0,-1 0 0,1 1 0,-1-1 1,1 0-1,-1 1 0,0-1 0,0 1 1,0 0-1,0-1 0,0 1 0,-1 0 0,1 0 1,-1 0-1,0 3 0,3 13 108,-2 0 0,-2 36 0,1-50-88,-2 6 48,0 1-1,0-1 1,-1 1-1,0-1 1,-1 0-1,0 0 1,-1 0-1,0-1 1,-1 0-1,0 0 1,-1 0-1,0-1 1,0 0 0,-1 0-1,0-1 1,-1 0-1,0 0 1,-14 10-1,2-4-272,1-1 0,-1-1-1,-25 11 1,17-11-2506,-53 14-1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28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13446,'0'0'11008,"14"20"-9656,-5-6-1138,3 6 13,1-1 0,0-1 1,2 0-1,0-1 0,33 27 0,-25-26-99,0 0 0,2-2 0,26 13 0,-43-25-346,1 0 1,0 0 0,-1-1 0,1 0 0,1-1-1,-1 0 1,0 0 0,0-1 0,1 0 0,-1-1 0,1 0-1,-1 0 1,17-3 0,-23 2-179,1-1-1,0 1 1,-1-1 0,1 0-1,-1 0 1,0 0 0,0 0-1,0-1 1,0 1 0,0-1-1,0 0 1,0 0 0,-1 0-1,0 0 1,1 0-1,-1 0 1,-1-1 0,1 1-1,0-1 1,-1 1 0,1-1-1,-1 0 1,0 0 0,0-5-1,3-12-1990,-2 1 1,0-1-1,-2-30 0,-1 29 1567,1 18 755,1-17 1341,-2 1-1,0-1 1,-1 1 0,-9-34-1,11 51-971,-1 0-1,0 0 0,0-1 0,0 1 0,0 0 0,-1 0 0,1 0 0,-1 0 0,1 0 0,-1 1 0,0-1 0,0 1 1,-1-1-1,1 1 0,0-1 0,-1 1 0,0 0 0,1 0 0,-1 0 0,0 1 0,0-1 0,0 1 0,0-1 0,0 1 1,0 0-1,0 0 0,-1 1 0,1-1 0,0 1 0,0-1 0,-1 1 0,1 0 0,0 0 0,-1 0 0,1 1 0,0-1 1,-1 1-1,-3 1 0,1 0-74,1 0 1,-1 1-1,1 0 1,0-1-1,0 2 1,0-1-1,0 1 1,1-1-1,-1 1 1,1 1-1,-6 6 1,-39 61 903,34-49-648,-28 44 139,2 1-1,-54 126 1,89-170 407,5-14-4955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29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46 337 12662,'2'22'3983,"15"344"4589,-16-315-7954,0-22 27,-4 49-1,3-77-638,0-1-1,0 1 0,0 0 0,0-1 0,0 1 0,0 0 1,-1-1-1,1 1 0,0 0 0,0 0 0,0-1 0,-1 1 0,1 0 1,0-1-1,-1 1 0,1-1 0,-1 1 0,1-1 0,0 1 1,-1 0-1,0-1 0,1 0 0,-1 1 0,1-1 0,-1 1 1,1-1-1,-1 0 0,0 1 0,1-1 0,-1 0 0,0 1 0,1-1 1,-1 0-1,0 0 0,1 0 0,-1 0 0,0 0 0,0 0 1,1 0-1,-1 0 0,0 0 0,1 0 0,-1 0 0,0 0 1,0-1-1,1 1 0,-1 0 0,0 0 0,1-1 0,-1 1 0,1 0 1,-1-1-1,0 1 0,1-1 0,-1 1 0,1-1 0,-1 1 1,1-1-1,-1 0 0,-4-9-37,0 0-1,1 0 1,0-1 0,1 1-1,0-1 1,1 1 0,0-1-1,0-14 1,0-97-53,2 74 31,0-19-26,-1-5-234,12-112 0,-8 163 272,1 0-1,1 0 1,0 0 0,2 1 0,0 0-1,1 0 1,2 0 0,0 1-1,21-30 1,-27 44 74,-1 0-1,1 1 1,0-1 0,0 1-1,1 0 1,-1 0 0,1 1-1,0-1 1,0 1 0,0 0-1,0 0 1,0 1 0,1 0-1,-1 0 1,1 0 0,0 0-1,-1 1 1,1 0 0,0 0-1,0 1 1,8 0-1,-12 0 14,-1 0 0,1 0 0,0 0 0,0 1 0,0-1 0,0 1-1,-1-1 1,1 1 0,0 0 0,-1 0 0,1 0 0,0 0 0,-1 0-1,1 0 1,-1 0 0,0 0 0,1 1 0,-1-1 0,2 2-1,0 2 44,0 0 0,0-1 0,-1 1 0,1 0-1,-1 0 1,2 9 0,1 4 109,-2 0 0,0 0 0,0 22 0,0-6 50,-3 0-1,0 0 1,-8 48 0,6-71-229,-1 1 0,0-1 0,-1 0 0,0 0 0,-1 0-1,0 0 1,-1-1 0,0 0 0,-1 0 0,0-1 0,0 0 0,-1 0 0,-12 12 0,8-11-288,0-1-1,0 0 1,-1 0-1,0-1 1,0-1-1,-22 9 1,29-14-1421,-1 0 1,0 0 0,1 0 0,-1-1 0,-12 0-1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29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7 120 13190,'0'0'6238,"-1"28"-3901,-3 96-515,3-115-1787,1 0 0,0 1 1,0-1-1,1 0 1,1 1-1,-1-1 0,1 0 1,1 0-1,0 0 0,0 0 1,1-1-1,0 1 0,1-1 1,-1 0-1,1 0 0,1 0 1,0-1-1,0 0 0,0 0 1,1 0-1,0-1 1,0 0-1,1-1 0,0 1 1,0-1-1,0-1 0,0 0 1,1 0-1,-1 0 0,1-1 1,0-1-1,0 1 0,1-1 1,-1-1-1,0 0 0,1 0 1,-1-1-1,0 0 0,12-2 1,-16 1-79,1 0 1,-1-1-1,1 0 1,-1 0-1,0 0 1,0-1-1,0 0 1,0 0-1,0 0 1,-1-1-1,0 1 1,1-1-1,-1 0 1,-1 0-1,1-1 1,0 1-1,-1-1 1,0 0-1,0 1 1,-1-2-1,1 1 1,2-8-1,1-4-31,0 0-1,-1-1 1,0 0-1,-2 0 1,3-35-1,-5 32 93,1-1-140,-2 1 0,0-1 1,-1 0-1,-6-30 0,6 47 115,0-1-1,-1 1 0,0-1 1,0 1-1,0 0 1,-1 0-1,0 0 0,0 0 1,0 0-1,0 0 1,-1 1-1,0 0 1,0 0-1,0 0 0,-1 0 1,1 0-1,-1 1 1,0 0-1,0 0 1,0 0-1,-9-3 0,7 3 26,0 0 0,-1 1 0,1 0 0,-1 0 0,1 0-1,-1 1 1,0 0 0,0 1 0,0 0 0,0 0 0,1 1 0,-1 0-1,0 0 1,0 1 0,1-1 0,-1 2 0,1-1 0,0 1-1,-1 0 1,1 1 0,1 0 0,-1 0 0,0 0 0,1 1-1,0 0 1,0 0 0,1 1 0,-1 0 0,1-1 0,0 2-1,1-1 1,-1 1 0,1-1 0,-5 13 0,3-3-492,0-1 0,1 2 0,1-1 0,0 1 0,1-1 0,1 1 0,1 0 0,0 21 0,4-14-5126,13-11-5016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30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80 15175,'0'0'3185,"-6"28"-757,-43 186 1158,39-152-2924,8-42-572,-1 0 0,-1-1-1,-1 0 1,-1 1 0,-8 18-1,14-37-87,0-1 0,0 1 0,-1 0 0,1 0 0,0-1 0,-1 1 0,1 0 0,0-1 0,-1 1 0,1-1 0,-1 1 0,1 0 0,-1-1 0,1 1 0,-1-1 0,0 1 0,1-1 0,-1 0 0,0 1 0,1-1 0,-1 0-1,0 1 1,1-1 0,-1 0 0,0 0 0,0 0 0,1 1 0,-1-1 0,0 0 0,0 0 0,1 0 0,-1 0 0,0 0 0,0-1 0,1 1 0,-1 0 0,0 0 0,0 0 0,1-1 0,-2 1 0,0-2-18,1 1 0,-1 0 0,1-1 0,-1 1 0,1-1 1,0 1-1,0-1 0,-1 0 0,1 1 0,1-1 0,-1 0 1,0 0-1,0 0 0,0-3 0,-3-14-196,0-1-1,2 0 1,1 0-1,0 0 1,2 0-1,0 0 1,1 0 0,1 0-1,1 0 1,0 1-1,2 0 1,0 0-1,1 0 1,1 0-1,16-25 1,-18 34 189,-1 0-128,2 0-1,0 0 0,15-16 0,-21 24 131,1 0 0,0 0-1,0 0 1,0 1 0,0-1 0,0 1-1,1 0 1,-1-1 0,0 1 0,1 0 0,-1 0-1,1 1 1,-1-1 0,1 0 0,-1 1 0,1 0-1,0-1 1,-1 1 0,1 0 0,-1 0 0,1 1-1,0-1 1,3 1 0,-5 0 52,1 0 1,-1 0-1,0 0 0,1 1 1,-1-1-1,0 0 1,0 1-1,0-1 0,0 0 1,0 1-1,0-1 0,0 1 1,0-1-1,-1 1 0,1 0 1,-1-1-1,1 1 1,-1 0-1,0-1 0,1 1 1,-1 2-1,4 44 744,-3-38-557,0 15 185,10 90 672,-9-104-1040,0 1 0,1-1-1,1 0 1,0 0 0,0 0-1,1 0 1,10 15 0,-14-23-39,0-1-1,1 0 1,0 1 0,-1-1 0,1 0 0,0 0 0,0 0 0,0 0-1,0-1 1,1 1 0,-1-1 0,0 1 0,1-1 0,-1 0-1,1 1 1,-1-1 0,1-1 0,0 1 0,-1 0 0,1-1 0,0 1-1,0-1 1,-1 0 0,1 0 0,0 0 0,0 0 0,-1 0-1,1-1 1,0 1 0,-1-1 0,1 0 0,0 0 0,-1 0 0,1 0-1,-1 0 1,1 0 0,3-3 0,1-1 0,1-1 0,-1 0 0,-1 0 1,1-1-1,-1 1 0,0-1 0,0-1 0,-1 1 0,0-1 1,5-9-1,1-7-57,-1 1 0,-1-1 1,-2-1-1,0 0 0,-1 0 1,-2 0-1,0 0 0,-2-1 0,-1 0 1,-1 1-1,-5-40 0,1 48-145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31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510 386 7107,'0'0'12867,"-10"17"-11172,-39 56-84,46-69-1489,-1-1 0,0 0 1,1 0-1,-1 0 0,0 0 0,0-1 0,-1 1 1,1-1-1,0 0 0,-1-1 0,1 1 0,-1-1 1,0 0-1,0 0 0,1 0 0,-1 0 0,0-1 1,-7 0-1,-2 1 157,-10 1 67,-1 0 0,1-2 0,-1 0 0,1-2 0,-35-6 0,51 6-326,-1-1-1,1 0 0,0 0 1,0 0-1,0-1 1,1 0-1,-1-1 0,1 0 1,0 0-1,0 0 0,0-1 1,1 0-1,0-1 0,0 1 1,1-1-1,-1 0 0,2 0 1,-7-12-1,5 6-41,1 1 0,1-1 0,0 0 0,0 0 0,2-1 0,-1 1 0,2-1 0,0 1 0,0-1 0,2 1 0,-1-1 0,2 0 0,0 1 0,0-1 0,1 1 0,9-24 0,-9 28-18,1 0 0,0 1 0,0-1 1,1 1-1,0 0 0,0 0 0,1 1 0,0-1 0,1 1 0,-1 0 0,1 1 0,0 0 0,1 0 1,0 0-1,0 1 0,0 1 0,0-1 0,1 1 0,-1 0 0,1 1 0,0 0 0,0 1 0,1-1 1,16 0-1,-18 2 19,-1 0 0,1 1 0,0 0 0,0 1 0,0 0 0,12 3 0,-18-4 25,0 1 1,0 0-1,1 1 0,-1-1 1,0 0-1,0 0 0,0 1 1,-1 0-1,1-1 0,0 1 0,-1 0 1,1-1-1,-1 1 0,1 0 1,-1 0-1,0 1 0,0-1 1,0 0-1,0 0 0,0 0 0,0 1 1,-1-1-1,1 0 0,-1 1 1,1 2-1,1 10 78,0-1 0,-1 1 1,-1 0-1,0-1 0,-1 1 0,0 0 0,-6 20 1,6-30-83,-1 1 0,0 0 0,-1 0 0,1-1 0,-1 1 0,-1-1 0,1 0 0,0 0 0,-1 0 0,0 0 0,-1-1 0,1 0 0,-1 0 0,1 0 1,-1 0-1,0-1 0,-1 1 0,1-1 0,0-1 0,-9 4 0,-32 4-1355,13-8-5667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31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153 220 12566,'-6'21'5218,"-85"234"2278,64-183-6455,14-52-959,6-19-155,2-15-208,3-13 110,0-1-1,2 0 0,1 0 0,2 1 1,0-1-1,2 1 0,1-1 0,1 1 1,1 1-1,2 0 0,0 0 0,2 1 1,0 0-1,2 1 0,28-38 0,-39 59 153,-1 0-1,1 0 0,0 0 1,0 1-1,0-1 0,0 1 0,1 0 1,-1-1-1,1 1 0,6-2 1,-9 4 30,0-1 0,0 1 0,0 0 0,1-1 0,-1 1 0,0 0 0,0 0 0,0 0 0,0 0 0,1 0 0,-1 1 0,0-1 0,0 0 0,0 0 0,0 1 0,0-1 0,1 1 0,-1-1 0,0 1 0,0-1 0,0 1 0,0 0 0,0 0 0,-1-1 0,1 1 0,0 0 0,0 0 0,0 0 0,-1 0 0,1 0 0,0 0 0,-1 0 0,1 0 0,-1 0 0,1 0 0,-1 0 0,0 0 0,1 0 0,-1 3 0,7 25 196,-2 0 0,-1 0 0,1 53 0,-6-58-86,2 1-1,1-1 0,1 0 1,2 0-1,0 0 0,15 43 1,-18-62-141,1-1 0,-1 0 1,1 0-1,0 0 0,0 0 1,1 0-1,-1-1 1,1 1-1,7 5 0,-10-8 12,1 0-1,-1 0 1,1 0-1,-1-1 0,1 1 1,-1 0-1,1-1 1,0 1-1,-1-1 0,1 1 1,0-1-1,-1 0 1,1 1-1,0-1 0,0 0 1,-1 0-1,1 0 0,0-1 1,-1 1-1,1 0 1,0-1-1,0 1 0,-1-1 1,1 1-1,-1-1 1,1 0-1,-1 0 0,1 0 1,-1 0-1,1 0 1,-1 0-1,3-2 0,4-8-10,1 0 1,-2 0-1,0 0 0,0-1 0,-1 0 0,0 0 0,4-16 1,0-1-3,-1-1 0,4-34 0,-7 17 27,-3-1 0,-3-59 0,-1 41-3,1 61-96,0 4-98,0 0 1,0 0 0,0 0 0,0 0-1,0 0 1,0 0 0,0 0 0,0 0-1,0 0 1,0-1 0,0 1-1,-1 0 1,1 0 0,-1 0 0,1 0-1,-1 0 1,1 0 0,-1 1 0,1-1-1,-1 0 1,-1-1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32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76 11861,'0'0'9706,"-11"-12"-8567,-40-38-39,49 48-1042,-1 1 1,1-1 0,-1 1 0,1 0 0,-1 0 0,1 0 0,-1 0 0,0 0 0,1 0 0,-1 1 0,0-1 0,0 1 0,0 0 0,1 0-1,-1 0 1,0 0 0,0 0 0,0 1 0,1-1 0,-1 1 0,0 0 0,1-1 0,-1 1 0,0 1 0,-3 1 0,-1 1 55,0 1 0,0 0 0,0 0 0,1 1 0,-11 10 1,5-2-21,0 1 1,0 0 0,1 1-1,1 0 1,1 0 0,0 1 0,2 1-1,-11 31 1,10-19 26,2 0 0,1 0 0,2 0-1,-1 51 1,4-76-131,0-1-1,0 0 0,0 0 1,1 1-1,-1-1 1,1 0-1,0 0 0,0 0 1,0 0-1,1 0 1,0 0-1,-1 0 1,1 0-1,0-1 0,1 1 1,-1-1-1,1 1 1,0-1-1,0 0 0,0 0 1,0 0-1,0 0 1,0-1-1,1 1 0,0-1 1,-1 0-1,1 0 1,0 0-1,0-1 0,0 1 1,0-1-1,0 0 1,0 0-1,6 0 0,6 2-269,1-1-1,-1-1 1,1 0 0,0-1-1,-1-1 1,1-1-1,0 0 1,-1-1-1,0-1 1,0-1-1,0 0 1,22-11 0,-22 8-616,1 0 1,-2-2 0,1 0 0,-1-1 0,-1 0 0,18-18 0,-19 9-4446,-7 5-2737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32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9780,'0'0'14759,"6"158"-13574,-6-81-257,0 5-288,-6-5-383,6-12-161,0-19-96,0-20-545,0-16-1407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3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10933,'0'0'9885,"2"20"-8442,4 71-118,-4 1 0,-11 94 0,7-165-1370,4-30-490,6-38-22,7-8 433,-2 4-171,2 1-1,2 0 1,2 1 0,36-64 0,-47 99 321,-1 2 79,1 0 0,0 1 1,0 0-1,14-14 0,-20 23-86,0 0 0,0 1 1,0-1-1,0 0 0,0 1 0,0-1 0,1 1 0,-1 0 0,1 0 0,-1 0 0,1 0 1,-1 0-1,1 0 0,-1 1 0,1-1 0,0 1 0,-1 0 0,1-1 0,0 1 0,-1 1 1,1-1-1,0 0 0,-1 1 0,1-1 0,-1 1 0,1 0 0,-1 0 0,1 0 0,2 1 1,-2 1 22,1-1 0,-1 1 1,0-1-1,0 1 0,0 0 1,-1 0-1,1 1 0,-1-1 0,1 0 1,-1 1-1,0-1 0,1 6 1,19 52 315,-15-39-215,11 46 48,-3 2-1,9 84 1,-15-87-291,-9-67 26,1 1 0,-1-1 0,0 1-1,0-1 1,1 0 0,-1 1 0,0-1 0,0 1 0,0-1 0,0 1 0,0-1-1,0 0 1,1 1 0,-1-1 0,0 1 0,0-1 0,0 1 0,0-1 0,-1 1-1,1-1 1,0 1 0,0-1 0,0 0 0,0 1 0,0-1 0,-1 1 0,1-1-1,0 1 1,0-1 0,-1 0 0,1 1 0,0-1 0,0 0 0,-1 1 0,1-1-1,0 0 1,-1 1 0,1-1 0,-1 0 0,1 0 0,0 1 0,-1-1 0,1 0-1,-1 0 1,1 0 0,-1 0 0,1 0 0,-1 0 0,1 1 0,0-1 0,-1 0-1,1 0 1,-1 0 0,1-1 0,-1 1 0,1 0 0,-2 0 0,-22-17-6328,11 5 767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5:01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168 233 2593,'0'0'9623,"-1"-21"-8524,-4-63-146,0 62 764,-4 22 588,9 0-2281,0 0-1,0 0 1,-1 0-1,1 0 1,0 1-1,0-1 1,0 0-1,-1 0 1,1 0-1,0 0 1,0 0-1,0 0 1,-1 0-1,1 0 1,0 0-1,0 0 1,-1 0-1,1 0 1,0 0-1,0 0 1,0 0-1,-1-1 1,1 1-1,0 0 1,0 0 0,0 0-1,-1 0 1,1 0-1,0 0 1,0 0-1,0-1 1,0 1-1,-1 0 1,1 0-1,0 0 1,0 0-1,0-1 1,0 1-1,0 0 1,0 0-1,0 0 1,-1-1-1,1 1 1,0 0-1,0 0 1,0-1-1,0 1 1,0 0-1,0 0 1,0 0-1,0-1 1,0 1 0,0 0-1,0 0 1,0-1-1,0 1 1,0 0-1,1 0 1,-1 0-1,0-1 1,0 1-1,0 0 1,0-2 59,1 1 0,-1-1 0,1 1 1,-1-1-1,1 1 0,-1-1 0,1 1 1,0-1-1,0 1 0,0 0 1,0-1-1,0 1 0,0 0 0,0 0 1,0 0-1,0 0 0,3-2 0,30-18 473,-18 11-532,-6 4-11,0 1-1,1 0 1,0 0-1,0 1 1,0 0 0,0 1-1,1 0 1,-1 1-1,19-1 1,13 1 13,55 5 0,-59-1-23,26 4 287,-1 4-1,-1 2 0,0 3 0,98 37 0,-112-33 56,-1 2 0,75 45 0,81 69 478,-89-56-546,-67-51-275,2-2 1,0-2-1,64 20 0,25 12-113,-133-54 99,15 7-51,1 1 0,-1 0 0,-1 2 0,0 0 0,-1 1 0,26 23 0,-34-26-91,0-1 1,1 0 0,19 9-1,-12 2 77,-19-19 74,1 0 0,0 1 0,0-1 1,-1 0-1,1 0 0,0 0 0,0 0 0,0 0 1,0 0-1,0-1 0,0 1 0,0 0 0,1 0 1,-1-1-1,0 1 0,0-1 0,1 1 0,-1-1 1,2 1-1,-2-1-5,-2 3 25,0-1 0,0 0-1,0 0 1,-1 0 0,1 1 0,0-1 0,-1-1 0,0 1 0,1 0 0,-1 0 0,0-1-1,0 1 1,0-1 0,0 1 0,0-1 0,0 0 0,0 0 0,-1 0 0,1 0 0,0 0-1,-1 0 1,-2 0 0,-12 7 67,-76 40 177,-2-3 1,-2-5-1,-1-4 0,-180 41 0,134-49-147,-2-7-1,-264 5 0,345-26-113,-100 2 159,-211-24 0,343 17-179,-57-3-561,89 8-355,1 48-11958,0-35 6078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33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6499,'0'0'17480,"181"-34"-17288,-113 30-192,1-4-640,-7 1-2226,-49 2-1728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33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7988,'0'0'12571,"0"29"-10578,0-12-1714,1 10 72,-2 0-1,0 0 1,-2 0-1,-1 0 1,-14 47-1,5-35-50,-3 3-192,2 2 0,2-1 1,1 1-1,3 1 1,-4 69-1,12-112-109,0-1 1,0 1 0,0-1-1,0 1 1,1-1 0,-1 0-1,0 1 1,1-1-1,0 1 1,-1-1 0,1 0-1,0 1 1,0-1-1,-1 0 1,1 0 0,0 1-1,0-1 1,0 0-1,1 0 1,-1 0 0,0 0-1,0 0 1,0-1-1,1 1 1,-1 0 0,0-1-1,1 1 1,-1 0-1,1-1 1,-1 0 0,1 1-1,1-1 1,7 2 3,0-1 1,0-1-1,0 0 0,11-1 1,0 0 16,1 0 2,0-2 1,0 0 0,0-1-1,0-1 1,-1-2-1,38-15 1,-7-2-829,71-44 0,-117 65 26,24-17-238,-20 4-6548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34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23 16456,'0'0'13494,"-93"-22"-14119,105 22-10228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38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15367,'0'0'11907,"1"10"-11251,47 278 982,-30-26-1421,-16-148-8363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39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7 383 3650,'0'0'12005,"-1"-21"-7285,-1 3-4117,1 10-442,0 1 0,0-1 0,0 1 0,1-1-1,0 1 1,1-1 0,0 1 0,0-1 0,0 1-1,1 0 1,0 0 0,0-1 0,1 1 0,0 1 0,0-1-1,6-8 1,7-4 4,1 1 1,0 0-1,1 2 0,1 0 0,1 1 1,0 1-1,1 0 0,1 2 1,-1 0-1,2 2 0,0 1 0,0 0 1,1 2-1,-1 0 0,2 2 0,-1 1 1,30-2-1,-45 5-157,0 1-1,1 0 1,-1 1-1,0 0 1,1 0 0,-1 1-1,0 0 1,0 1 0,0 0-1,-1 0 1,1 1 0,15 9-1,-18-9 3,0 2-1,0-1 0,-1 0 1,0 1-1,0 0 0,0 0 1,0 1-1,-1-1 1,0 1-1,-1 0 0,0 0 1,0 0-1,0 1 1,-1-1-1,0 1 0,1 8 1,1-1 18,-1 1 1,-1 0-1,-1 0 1,0 1 0,-1-1-1,-1 0 1,0 0-1,-2 0 1,1 0 0,-2 0-1,0-1 1,-1 1-1,-1-1 1,0 0-1,-1-1 1,0 1 0,-1-1-1,-1-1 1,0 0-1,-16 17 1,5-9-61,0-1 0,-2 0 0,-43 28 0,50-37-373,-2-1 0,1-1-1,-1-1 1,-1 0 0,0-1 0,-31 8 0,31-8-206,33 5 223,-12-10 384,17 14 179,-1 2 1,0 0-1,-1 0 0,-1 2 1,-1 0-1,14 23 1,-17-23-9,0-1 1,1-1 0,1-1-1,1 0 1,0 0 0,1-2 0,1 0-1,24 15 1,-32-25-104,0-1-1,0 0 1,0-1 0,0 0-1,0-1 1,1 0 0,0-1-1,-1 0 1,1 0 0,20-2-1,-26 0-176,0 1-1,0-1 1,-1-1-1,1 1 1,0 0-1,-1-1 0,1 0 1,-1 0-1,0-1 1,1 1-1,4-4 0,-7 3-273,0 1-1,1 0 1,-1-1-1,-1 1 0,1-1 1,0 1-1,0-1 0,-1 0 1,0 0-1,1 0 0,-1 0 1,0 0-1,0 0 1,-1 0-1,1 0 0,-1 0 1,0 0-1,1-6 0,-1-1-8424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39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456 364 11669,'0'0'3954,"-24"9"-1137,-3 4-2153,14-7-393,-1 0 1,1 0 0,-1-1-1,0-1 1,-1 0 0,1-1-1,-1-1 1,-21 1 0,20-1 110,-1-2 1,0 0 0,0-1 0,-30-6-1,40 5-312,0 0-1,1-1 0,-1 0 1,1 0-1,0 0 0,0-1 1,0 0-1,0 0 0,0 0 0,1-1 1,0 0-1,0 0 0,1 0 1,-5-7-1,2 4-7,2-1 0,0 0 1,0 0-1,0 0 0,1-1 0,1 0 0,-1 1 1,2-1-1,-3-12 0,2-6 227,0-58 0,2 81-263,1 0 0,1 0 1,-1 0-1,1 0 0,0 0 0,0 0 0,0 1 0,0-1 0,1 0 0,0 1 0,0-1 0,1 1 0,-1-1 0,1 1 0,0 0 0,0 0 0,0 0 0,0 1 0,1-1 0,-1 1 0,1-1 0,0 1 0,0 1 0,1-1 0,-1 0 0,0 1 0,9-3 0,4 0-3,0 0-1,0 1 1,0 1-1,1 1 0,0 1 1,26 0-1,-41 1-18,1 0-1,-1 0 1,0 1-1,0-1 1,0 1-1,1 0 1,-1 0-1,0 0 1,0 0-1,0 0 1,0 1 0,-1-1-1,1 1 1,0 0-1,-1 0 1,1 0-1,-1 0 1,1 0-1,-1 0 1,0 1-1,0-1 1,0 1-1,0 0 1,0-1-1,-1 1 1,2 5-1,0-1 16,-1 0-1,0 0 0,-1 0 0,1 0 0,-2 0 0,1 1 0,-1-1 0,0 0 0,0 1 0,-1-1 0,-2 11 0,1-13-1,0 1 0,-1-1 0,1 0 0,-1 0 0,-1 0 0,1 0 0,-1-1 0,1 1 0,-1-1 0,-1 0 0,1 0 0,0 0 0,-1-1 0,-9 6 0,-7 4-466,-1-1-1,-27 11 0,-3-8-4274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40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0 13094,'0'0'9754,"-28"17"-8580,-198 118-126,210-126-990,-13 10-6,45-16-130,113-7 42,-54 1 93,96 7 0,-165-4-38,0 1 1,-1 0-1,0 0 1,1 0-1,-1 1 1,0 0-1,1 0 1,-1 0-1,0 1 1,0-1-1,-1 1 1,1 0-1,-1 1 1,1-1-1,-1 1 1,0 0-1,0 0 1,-1 0-1,1 0 1,-1 1-1,5 7 1,-4-1 188,1 0 0,-1 0-1,-1 0 1,0 1 0,-1-1 0,0 1 0,0 0 0,-2-1-1,0 15 1,0-21-169,0 0-1,0-1 0,-1 1 0,0 0 0,0 0 0,0-1 1,-1 1-1,0 0 0,1-1 0,-2 0 0,1 1 0,0-1 1,-1 0-1,0 0 0,0 0 0,0-1 0,0 1 0,-1-1 1,1 1-1,-1-1 0,0 0 0,0-1 0,0 1 0,0-1 1,-1 0-1,1 1 0,-1-2 0,1 1 0,-1-1 0,1 1 1,-6-1-1,-18 5-258,1-2 1,-1-2 0,0 0-1,-36-3 1,29 0-594,15 1 8,-1 0-508,0 0-3866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41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81 280 10437,'0'-255'5023,"0"231"-2712,0 33 346,0 47-1046,-25 638 3656,11-554-5486,-19 220 803,24-116-6221,9-251 112,0-22-2244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41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7812,'0'0'17752,"21"19"-17496,8 7-221,34 25-1,-59-48-35,0 0-1,1-1 1,0 1 0,0-1-1,0 0 1,0 0-1,0-1 1,0 0 0,0 1-1,1-2 1,-1 1-1,0-1 1,0 0-1,1 0 1,9-1 0,6-1-65,13 1-281,34 0-154,-64 1 501,0 1 0,1-1 0,-1 1 0,0 0 0,0 1 0,0-1 0,0 1 0,0-1 0,0 1 0,0 0 0,0 1 0,5 3 0,11 14 121,-1 1 1,18 27-1,-18-24 55,0 0-1,25 22 1,-37-39-161,0-1 1,1 0-1,0 0 1,1-1-1,-1 0 1,1 0 0,0-1-1,0 0 1,0-1-1,16 4 1,-7-4-17,1-1 0,-1 0 0,1-2 0,-1 0 0,1-1 0,-1-1 0,0 0 0,1-2 0,-1 0 0,-1-1 0,1-1 0,-1 0 1,0-2-1,0 0 0,-1-1 0,0 0 0,0-1 0,-1-1 0,-1 0 0,0-1 0,0-1 0,-1 0 0,-1-1 0,0 0 0,16-27 1,-24 35 4,0 0 0,0-1 1,0 0-1,-1 0 0,0 0 1,0 0-1,-1 0 1,0-1-1,0 1 0,-1-1 1,0 0-1,0 1 1,-1-1-1,0 0 0,0 1 1,-1-1-1,0 1 0,0-1 1,-1 0-1,0 1 1,0 0-1,-1-1 0,0 1 1,0 0-1,0 1 1,-1-1-1,0 0 0,-1 1 1,1 0-1,-1 0 0,0 0 1,-1 1-1,0 0 1,1 0-1,-2 0 0,1 1 1,0 0-1,-1 0 0,0 0 1,0 1-1,-11-4 1,0 1 22,-1 0 0,0 2 0,0 0 0,0 1 0,0 1 0,-1 0 0,1 2 0,-1 0 0,1 2 0,-1 0 0,1 1 0,0 0 0,0 2 0,0 0 0,-33 15 0,39-14-114,1 0 1,-1 1-1,1 0 0,0 1 0,1 0 0,0 1 0,0 0 0,1 1 1,0 0-1,1 1 0,0 0 0,0 0 0,1 1 0,1 0 1,0 0-1,1 1 0,0 0 0,1 0 0,0 0 0,1 1 0,-4 25 1,7-36-281,1 1 1,0-1-1,-1 0 1,1 1 0,0-1-1,1 0 1,-1 1 0,2 5-1,14 16-5057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41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21130,'0'0'4962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5:03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14 694 7748,'0'0'10396,"-2"-13"-9593,-7-42-16,7 41 67,4 51 427,8-3-704,5 15 17,11 74 1,-4 50-185,10 73-252,-17-106-114,-11-87-58,16 76 0,-20-125 7,1 0 0,0-1 0,0 1 0,0 0-1,0-1 1,0 1 0,1-1 0,0 1 0,0-1 0,0 0 0,0 0-1,0 0 1,1 0 0,-1 0 0,1 0 0,0 0 0,0-1 0,0 0-1,0 1 1,0-1 0,0 0 0,0-1 0,1 1 0,-1-1 0,1 1-1,0-1 1,-1 0 0,1 0 0,0-1 0,4 1 0,29 4-1,0-2-1,0-2 1,42-3 0,0 0 6,-52 2 2,78 1 16,160-20 0,1-17-41,219-44 95,-315 49-51,-115 24-11,0-4 0,0-1 0,52-20 0,8-19 8,28-10 25,-123 55-37,1 0-1,-1 1 1,1 1 0,0 1 0,33 0 0,9 0-61,84-15 1,-85 9-46,83-2 0,-64 13-335,-49 0 264,-1-1 0,1-1 1,-1-2-1,1-1 1,30-8-1,-59 10 163,0 0 1,0-1-1,0 1 1,0-1-1,-1 0 1,1 0-1,-1 0 1,1 0-1,-1 0 0,0 0 1,1-1-1,-1 1 1,0-1-1,-1 1 1,1-1-1,0 0 1,-1 0-1,0 0 1,0 0-1,1 0 1,-2 0-1,1 0 0,0 0 1,0-6-1,1-9 15,-1-1 0,0 0 0,-3-22-1,0 6-40,0 12 36,-2-1 1,-1 0-1,-1 1 1,0 0-1,-2 1 0,-15-33 1,-3-9 20,-9-29 84,-5 2 0,-92-156 0,105 205-70,2-1 1,1-2 0,3 0 0,-23-69-1,43 108 5,-1 0 0,0 0 0,-1 1 0,1-1 0,-1 0 0,0 1 0,-1-1 1,1 1-1,-1 0 0,0 0 0,0 1 0,-1-1 0,0 1 0,-9-7 0,13 11 66,0 0-23,-3 0-32,3 0-67,-33 24 264,-4 5-119,-2 0 0,-1-3 1,-54 26-1,-139 52 449,186-84-494,-437 166 807,337-139-469,-204 37-1,246-70-103,-191-1-1,75-7-93,-21-2-32,-6 0-3196,214 8-526,28-3-2712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49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462 265 14583,'0'0'8428,"0"21"-7167,0 3-1012,-1 12 157,1 1 1,7 47-1,6-7 1573,-12-77-1819,3 0-117,-3-11-291,-1-521 1302,0 531-798,0 15 136,0 632 513,-12-497-901,-1-1 8,13-147-12,0 0 1,0 0-1,0 0 1,0 0-1,0 0 1,0-1-1,-1 1 1,1 0-1,0 0 1,-1 0-1,1 0 1,-1 0-1,1-1 1,-1 1-1,1 0 1,-1 0-1,1-1 1,-1 1-1,0 0 1,1-1 0,-1 1-1,0-1 1,0 1-1,1-1 1,-1 1-1,0-1 1,0 1-1,0-1 1,0 0-1,0 1 1,0-1-1,-1 0 1,-35 1 193,23-2-107,-81 2-115,-163-21 0,252 19-28,5 1 43,-1 1-1,1-1 0,0 0 1,-1 0-1,1-1 0,-1 1 1,1 0-1,0 0 0,-1-1 1,1 1-1,0-1 1,0 1-1,-1-1 0,1 1 1,0-1-1,0 0 0,0 0 1,-1 0-1,1 1 0,0-1 1,0 0-1,1 0 0,-1 0 1,0-1-1,-1-1 0,32 1-98,414 2 725,-255 0-4827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49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12726,'0'0'14711,"163"27"-13719,-64-15-336,20-7-384,6-5-208,6 0-64,-19 0-608,-18 0-1121,-20 0-1024,-67 0-1713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49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6851,'0'0'16280,"15"-1"-15579,7-2-464,-12 1-109,0 1 0,0 0 0,0 0 1,-1 1-1,1 1 0,13 1 0,-19-1-44,0 1-1,-1-1 1,1 1 0,-1 0-1,1 0 1,-1 0-1,0 0 1,0 1 0,0-1-1,0 1 1,0 0 0,0-1-1,-1 1 1,1 1-1,-1-1 1,0 0 0,0 1-1,0-1 1,-1 1-1,1-1 1,-1 1 0,0 0-1,1 5 1,5 15 396,-1 1-1,3 34 1,-7-48-364,9 75 473,-11-86-593,0 1 1,0-1-1,0 0 0,0 0 0,0 0 0,0 1 0,0-1 0,0 0 0,0 0 0,1 0 0,-1 1 0,0-1 1,0 0-1,0 0 0,0 0 0,0 0 0,0 1 0,0-1 0,1 0 0,-1 0 0,0 0 0,0 0 0,0 0 0,0 1 1,1-1-1,-1 0 0,0 0 0,0 0 0,0 0 0,0 0 0,1 0 0,-1 0 0,0 0 0,0 0 0,0 0 1,1 0-1,-1 0 0,0 0 0,0 0 0,1 0 0,-1 0 0,0 0 0,0 0 0,0 0 0,1 0 0,-1 0 1,0 0-1,0 0 0,10-11-168,5-17-20,15-38-166,-15 31 66,1 0-1,2 1 1,1 1 0,31-41 0,-48 71 292,0 1 0,0-1 0,0 1 0,0 0 0,1 0 0,-1 0 0,0 0 0,1 0 0,0 0 0,-1 1 1,1-1-1,0 1 0,0 0 0,0 0 0,0 0 0,0 0 0,0 0 0,0 1 0,0-1 0,0 1 0,1 0 0,-1 0 0,0 0 0,0 0 0,0 1 0,0-1 0,0 1 0,0 0 1,0 0-1,0 0 0,0 0 0,0 0 0,0 1 0,0-1 0,-1 1 0,1 0 0,-1 0 0,1 0 0,-1 0 0,0 0 0,1 1 0,-1-1 0,0 0 0,-1 1 0,1 0 0,2 4 1,3 12 127,0 1 0,-2 0 1,0 0-1,-1 0 1,2 41-1,-4-38-20,1 0 0,1 0 0,0 0 0,13 36 0,-16-57-121,0 0 0,0 0 1,0-1-1,0 1 0,0 0 0,0 0 1,0-1-1,1 1 0,-1 0 1,1-1-1,2 3 0,-3-4-528,4-10-3357,-4-6-1222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50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38 15559,'0'0'8679,"-15"-7"-8167,6 3-464,-2-1 97,1 1 0,-1 0 0,0 0 0,-18-3 0,25 6-84,1 1 0,0-1 0,0 1 0,-1 0 0,1 0 0,0 0 0,0 0 0,0 1 0,-1-1 0,1 1 0,0 0 0,0 0 0,0 0 0,0 0 0,0 0 0,0 1 0,0 0 0,1-1 0,-1 1 0,0 0 0,1 0 0,-1 0 0,1 1-1,0-1 1,-3 4 0,0 5-19,-1 1-1,1-1 0,1 1 1,0 0-1,1 1 0,0-1 0,1 0 1,0 1-1,1 0 0,0-1 1,1 1-1,1 0 0,0-1 0,0 1 1,1-1-1,1 1 0,0-1 0,6 13 1,-6-18-228,1 0 0,0-1 0,1 1 0,0-1 0,0 0 0,0 0 0,0-1 0,1 1 0,0-1 0,9 5 0,-9-6-532,0-1 0,0 0 0,1 0-1,-1 0 1,1-1 0,0 0 0,-1 0 0,1-1 0,0 0 0,0 0-1,8 0 1,-10-4-3718,0-11-1090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50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59 281 2305,'0'0'16280,"-10"26"-14002,-27 82-469,35-102-1668,0 0 1,0 0 0,0 0 0,1 0-1,0 0 1,0 0 0,1 0-1,-1 0 1,2 12 0,1 1-423,1-28-2219,10-18 2005,-1-1-1,-2 0 1,0 0-1,5-31 0,15-45 637,-23 85-49,1 0 0,0 0-1,2 0 1,0 1-1,1 1 1,0 0-1,15-16 1,-21 27 104,1 1 0,-1-1 0,1 1 0,0 1-1,0-1 1,1 1 0,-1 0 0,1 0 0,0 1 0,0 0 0,0 0 0,0 1 0,1 0 0,-1 0-1,1 1 1,0-1 0,-1 2 0,1-1 0,0 1 0,-1 0 0,14 3 0,-19-3-154,1 1 0,0 0 0,-1 1 0,0-1 0,1 0 0,-1 1 0,0-1 0,0 1 1,1 0-1,-1 0 0,-1 0 0,1 0 0,0 0 0,0 0 0,-1 0 0,1 1 0,-1-1 1,0 0-1,0 1 0,0-1 0,0 1 0,0 0 0,0-1 0,-1 1 0,1 4 0,2 9 41,-1 0 0,0 32 0,-2-47-82,0 5 8,-1 1 0,0-1 0,0 0-1,0 1 1,0-1 0,-1 0 0,0 0 0,-1 0 0,1 0-1,-1-1 1,0 1 0,-1-1 0,1 1 0,-1-1-1,0 0 1,0-1 0,-1 1 0,-5 5 0,-10 5-21,0-1 0,-1-1 0,-34 17 0,31-18-100,-42 29 0,64-40 97,0 1 0,0-1-1,0 1 1,0 0 0,1 0-1,-1 0 1,1 0 0,-1 0 0,1 0-1,0 0 1,0 0 0,0 1-1,0-1 1,0 0 0,0 1 0,1-1-1,-1 1 1,1-1 0,-1 1-1,1-1 1,0 1 0,0-1 0,0 1-1,1-1 1,-1 1 0,0-1-1,2 4 1,-1-2-4,1-1 1,0 1-1,-1-1 0,1 1 0,0-1 1,1 0-1,-1 0 0,0 0 0,1 0 1,0 0-1,0 0 0,0-1 0,0 1 0,0-1 1,0 0-1,5 2 0,3 1-185,0-1 0,0 0 1,1 0-1,19 2 0,23-2-5535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51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251 383 3554,'0'0'16308,"-25"5"-14934,-80 16-443,102-20-899,-1-1-1,0 1 0,0-1 0,0 1 0,0-1 0,1 0 0,-1 0 1,0-1-1,0 1 0,0-1 0,1 0 0,-1 0 0,0 0 0,1-1 1,-1 1-1,1-1 0,-1 0 0,1 0 0,0 0 0,0 0 0,0-1 0,0 1 1,0-1-1,0 0 0,1 1 0,-1-1 0,1-1 0,0 1 0,0 0 1,0 0-1,0-1 0,1 1 0,-1-1 0,1 0 0,-2-6 0,0-5-1,0-1-1,1-1 0,0 1 1,2 0-1,0 0 0,2-18 0,-1 24-21,1 1 0,1-1-1,0 1 1,0-1 0,1 1-1,0 0 1,0 1 0,1-1-1,0 1 1,1 0 0,-1 0-1,2 0 1,-1 1 0,9-7-1,-8 6 1,1 1-1,0 1 1,1-1 0,-1 1-1,1 1 1,1 0-1,-1 0 1,1 0-1,-1 2 1,1-1 0,0 1-1,20-3 1,-22 5 2,4 0 136,0 0-1,1 0 1,-1 1-1,17 3 1,-26-3-111,-1 1 0,0-1 0,1 1 0,-1 0 0,1-1 0,-1 1 0,0 0 0,0 1 1,0-1-1,0 0 0,1 1 0,-2-1 0,1 1 0,0-1 0,0 1 0,0 0 0,-1 0 1,1 0-1,-1 0 0,1 0 0,-1 0 0,0 0 0,0 0 0,0 1 0,0-1 0,0 0 1,0 4-1,0 0 74,1 0 1,-2 1-1,1-1 1,-1 0-1,0 0 0,0 0 1,0 0-1,-1 0 1,0 0-1,0 1 1,-1-2-1,0 1 1,0 0-1,0 0 1,0 0-1,-1-1 1,0 0-1,-7 10 1,2-7-102,1-1 0,-1 0 0,0-1 0,0 0 0,-1 0 0,0-1 0,0 0 0,0 0 0,-1-1 1,-16 5-1,16-5-355,-60 17-788,21-15-4467,35-6-1113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52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49 6211,'0'0'15762,"-8"26"-13767,8-26-1994,-16 51 1318,-3-1-1,-49 95 1,24-72-882,43-72-519,5-26-962,13-10 402,0 1-1,42-57 0,-1-2-363,-48 77 891,0-1 1,21-25-1,-28 39 142,0-1 0,0 1 1,0 0-1,1 0 0,-1 0 0,1 0 1,0 0-1,0 1 0,0 0 0,0 0 1,0 0-1,0 0 0,0 0 1,1 1-1,-1 0 0,1 0 0,4 0 1,-8 1-2,-1 0 1,1 0 0,0 0 0,0 0 0,-1 1 0,1-1-1,0 0 1,-1 0 0,1 1 0,0-1 0,-1 1 0,1-1-1,-1 0 1,1 1 0,0-1 0,-1 1 0,1-1 0,-1 1-1,1 0 1,-1-1 0,0 1 0,1-1 0,-1 1 0,0 0-1,1 0 1,-1-1 0,0 1 0,0 0 0,0-1 0,1 2-1,1 28 340,-1-22-152,0 193 2001,-1-112-2040,0-89-193,0 1 0,0-1-1,0 1 1,0-1 0,0 1-1,0-1 1,0 1 0,0 0-1,0-1 1,1 1 0,-1-1-1,0 1 1,0-1 0,1 1-1,-1-1 1,0 0 0,0 1-1,1-1 1,-1 1 0,1-1-1,-1 1 1,0-1 0,1 0-1,-1 1 1,1-1 0,-1 0-1,1 0 1,-1 1 0,1-1-1,-1 0 1,1 0 0,-1 0-1,1 0 1,0 1 0,-1-1-1,1 0 1,-1 0 0,1 0-1,-1 0 1,1 0 0,-1 0-1,1-1 1,0 1 0,0 0-1,2-1-64,-1 1-1,0-1 0,1 0 1,-1 0-1,1 0 1,-1 0-1,0 0 0,0-1 1,0 1-1,2-2 0,8-11-68,-1 0-1,0-1 0,-1 1 0,-1-2 0,0 0 0,-1 0 0,-1 0 1,9-30-1,-10 28 178,0 0 1,2 0-1,0 0 1,1 1 0,1 0-1,0 1 1,19-23-1,-14 30 490,-7 17-43,-5 27 196,-3-31-618,0 72 564,-4 1-1,-15 84 1,7-82-618,10-67-3525,2-3-3698,0-34-1897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5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240 540 11461,'0'0'8604,"-25"10"-6862,-78 32-501,99-41-1169,1 1 0,-1-1-1,1 0 1,-1 0 0,0-1 0,1 1 0,-1-1 0,0 1-1,0-1 1,1 0 0,-1-1 0,0 1 0,0 0 0,1-1-1,-5-1 1,5 0-40,1 1 0,0 0 0,-1-1 0,1 1-1,0-1 1,0 0 0,0 0 0,0 1 0,0-1 0,1-1 0,-1 1-1,0 0 1,1 0 0,0-1 0,-3-4 0,1-3 11,0-1 0,1 0 0,0 0-1,0 0 1,1 0 0,1-21 0,0 32-39,-1-39 37,0 21-34,0-1 0,2 0 0,0 1 0,1-1 0,1 1 0,0 0 0,10-30-1,-2 22 1,1 0-1,2 1 0,0 1 0,29-38 0,-38 55 18,1 0 1,0 0 0,1 1 0,0 0 0,0 0 0,0 0 0,0 1 0,1 0 0,0 1 0,0 0 0,0 0 0,0 0 0,1 1 0,0 1 0,-1-1 0,1 1 0,0 1 0,14-1 0,-21 2-1,0 0 0,-1 0 0,1 1 1,0-1-1,-1 0 0,1 1 0,-1 0 1,1-1-1,0 1 0,-1 0 0,1 0 1,-1 0-1,0 0 0,1 0 0,-1 0 1,0 0-1,0 1 0,1-1 0,-1 0 1,0 1-1,0-1 0,-1 1 0,1-1 1,0 1-1,0-1 0,-1 1 0,1 0 1,-1-1-1,1 1 0,-1 0 0,0-1 1,0 4-1,2 8 158,-1 1 0,0-1 0,-3 19 0,2-10 85,-1-9-190,0 0-1,0-1 1,-1 1-1,-1-1 1,0 1-1,-1-1 1,0 0-1,0 0 1,-2-1-1,-8 16 1,9-19-152,0-1-1,0 0 1,0 0 0,-1 0 0,0-1-1,0 0 1,-1 0 0,0-1 0,0 0-1,0 0 1,-1 0 0,1-1 0,-1 0-1,0-1 1,0 1 0,-13 2 0,-7-2-1213,11-4-2736,6 0-1547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53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44 6451,'0'0'14212,"-12"27"-12291,0 2-1361,-71 153 2289,-32 29-1091,115-211-1786,0 0-1,0 0 1,0 0-1,0 0 1,0 0-1,0 0 1,0-1-1,0 1 1,0 0-1,0 0 1,0 0-1,0 0 1,0 0-1,0 0 1,0 0-1,0 0 1,0 0-1,0 0 1,0 0-1,0 0 1,0-1-1,0 1 1,0 0-1,0 0 1,0 0-1,0 0 0,0 0 1,-1 0-1,1 0 1,0 0-1,0 0 1,0 0-1,0 0 1,0 0-1,0 0 1,0 0-1,0 0 1,0 0-1,0 0 1,0 0-1,-1 0 1,1 0-1,0 0 1,0 0-1,0 0 1,1-18-520,8-28 174,13-6-84,3 1 0,2 1 0,37-51 0,-60 96 489,30-40 83,-33 44-82,1-1 0,-1 1 0,0-1 0,1 1 0,-1 0 0,1 0 0,-1 0 0,1 0 0,-1 0 1,1 0-1,0 0 0,-1 0 0,1 0 0,0 1 0,0-1 0,0 1 0,0 0 0,0-1 0,-1 1 0,1 0 0,0 0 0,0 0 0,0 0 1,2 1-1,-3 0-14,1 0 1,-1 0 0,0 0 0,0 1-1,0-1 1,0 0 0,0 1-1,0-1 1,0 0 0,-1 1 0,1-1-1,0 1 1,-1 0 0,0-1 0,1 1-1,-1-1 1,0 1 0,1 0 0,-1-1-1,0 1 1,0 0 0,0-1-1,-1 1 1,1 0 0,-1 2 0,1 6 86,-2 67 531,0-27-431,7 71 0,-5-120-222,0 0 0,0 0 0,1 0 0,-1 1 0,1-1 0,-1 0 0,1 0 0,0 0 0,-1 0 1,1 0-1,0 0 0,-1 0 0,1 0 0,0 0 0,0 0 0,0-1 0,0 1 0,0 0 0,0 0 0,0-1 1,0 1-1,0-1 0,1 1 0,-1-1 0,0 0 0,0 1 0,0-1 0,1 0 0,-1 0 0,0 1 0,0-1 1,1 0-1,-1 0 0,0-1 0,0 1 0,1 0 0,-1 0 0,0-1 0,0 1 0,0 0 0,1-1 0,-1 1 0,0-1 1,1-1-1,5 0-53,0-1 0,0 0 0,-1 0 0,1-1 0,-1 0-1,9-8 1,2-3 162,0-1 0,-2 0-1,0-2 1,-1 0 0,-1 0-1,-1-1 1,0-1 0,-2 0-1,0-1 1,-1 0 0,-1 0-1,-1-1 1,-1 0 0,-1 0-1,-1 0 1,2-42 0,-5 64-99,-1-1 0,0 1 0,0-1 0,0 1 1,0-1-1,0 0 0,0 1 0,0-1 1,0 1-1,0-1 0,0 1 0,0-1 0,0 1 1,0-1-1,0 1 0,-1-1 0,1 1 1,0-1-1,0 1 0,0-1 0,-1 1 0,1-1 1,0 1-1,-1 0 0,1-1 0,0 1 1,-1-1-1,1 1 0,-1 0 0,1-1 1,-1 1-1,1 0 0,0 0 0,-1-1 0,1 1 1,-1 0-1,1 0 0,-1 0 0,1-1 1,-1 1-1,0 0 0,1 0 0,-1 0 0,1 0 1,-1 0-1,1 0 0,-2 0 0,-17 10-1061,18-9 519,-3 13-2794,-1 0-3158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53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1 8484,'0'0'7603,"-8"27"-3259,-60 320 1157,-142 570-4226,199-880-1349,8-20-89,-2-1 1,0 1-1,-1-1 1,0-1-1,-1 1 1,-1-1-1,0 0 1,-14 18-1,21-32-65,-1 1-1,1-1 0,0 0 0,-1 1 0,1-1 0,-1 0 0,1 0 1,-1 0-1,1 0 0,-1 0 0,0 0 0,1 0 0,-1 0 0,0-1 1,0 1-1,0-1 0,-2 1 0,2-1-11,1 0 1,0-1-1,0 1 0,0 0 0,-1-1 1,1 1-1,0-1 0,0 1 0,0-1 1,0 0-1,0 1 0,0-1 1,0 0-1,0 0 0,0 0 0,0 1 1,1-1-1,-1 0 0,-1-3 1,-2-4-772,0 0 0,1 0 0,-1 0 0,2-1 1,-3-13-1,4 19 980,-6-30-2138,2 1 0,-1-41 1,4 2 2769,3 1 3762,-1 15 2237,0 54-6339,1 0 0,-1 0-1,1-1 1,-1 1 0,1 0-1,-1 0 1,1 0 0,0 0-1,-1 0 1,1 0 0,0 0-1,0 0 1,0 0 0,0 0-1,0 0 1,0 0 0,0 0 0,0 1-1,0-1 1,0 1 0,1-1-1,-1 0 1,0 1 0,0 0-1,1-1 1,-1 1 0,0 0-1,1 0 1,-1 0 0,3 0-1,49-2 1274,-43 2-960,180 0 1187,-127 0-3705,0 0-3598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5:06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 10885,'-63'309'4815,"49"-223"-3781,-3 145 0,17-180-1058,0-27 5933,-20 26-5026,13-35-834,-12 27-15,2 1 1,2 1 0,2 0-1,-8 48 1,20-33 595,1-73-289,0 5-293,1 1 0,1-1 0,0 0 0,0 1-1,0-1 1,1 1 0,0 0 0,6-10 0,41-66-9,-29 50-21,35-60-14,-17 25-13,3 3 0,2 1 0,64-70 0,-101 128 6,14-11-23,-19 17-3,-2 5 21,0 5 50,-1-1 0,0 1 0,-1-1 1,0 1-1,0-1 0,0 1 0,-1-1 1,-1 0-1,0 0 0,-6 11 0,-7 6-5,-35 41-1,0 0-18,-4 11 24,4 3 1,4 2 0,-43 97-1,89-149-28,2-20-20,0-10 6,0-10 171,1-119 50,-6 0 1,-38-227-1,35 327-94,8 29-120,0 0 1,0 0-1,0 0 1,0 1-1,0-1 0,0 0 1,0 0-1,0 0 0,0 0 1,0 0-1,0 0 0,0 0 1,0 1-1,0-1 0,0 0 1,0 0-1,0 0 1,0 0-1,0 0 0,0 0 1,0 0-1,0 1 0,0-1 1,0 0-1,0 0 0,0 0 1,0 0-1,-1 0 1,1 0-1,0 0 0,0 0 1,0 0-1,0 0 0,0 0 1,0 0-1,0 1 0,0-1 1,-1 0-1,1 0 0,0 0 1,0 0-1,0 0 1,0 0-1,0 0 0,0 0 1,-1 0-1,1 0 0,0 0 1,0 0-1,0 0 0,0 0 1,0 0-1,0-1 0,0 1 1,-1 0-1,1 0 1,0 0-1,-1 53 628,1-38-759,3 43-2,2-1 0,2 0 0,3 0 0,24 78 0,-29-120-449,3 10-302,-6-12-6555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54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271 554 10581,'0'0'9345,"-25"6"-8064,-80 20-398,101-26-835,0 1 1,0 0-1,0-1 0,1 0 0,-1 0 1,0 0-1,0 0 0,0 0 0,0-1 1,1 0-1,-1 0 0,0 0 0,0 0 0,1 0 1,-1-1-1,1 0 0,-1 1 0,1-1 1,0-1-1,0 1 0,0 0 0,0-1 1,0 0-1,1 1 0,-1-1 0,1 0 1,-3-4-1,-1-3 12,1 1-1,1-1 1,0 0 0,0 0-1,1-1 1,-4-20 0,3 12-17,2 0 0,0 0-1,1 0 1,1 0 0,0 0 0,2 0 0,0 0-1,1 0 1,1 0 0,1 1 0,1-1 0,0 1-1,1 1 1,1-1 0,1 1 0,0 1 0,1-1-1,1 2 1,1-1 0,0 2 0,27-26 0,-33 35 4,1 0 1,-1 0 0,1 0-1,0 1 1,12-5 0,-16 8-16,0-1-1,1 1 1,-1 0 0,1 0 0,-1 1 0,1-1-1,-1 1 1,1-1 0,-1 1 0,1 0 0,-1 1-1,1-1 1,-1 0 0,1 1 0,3 1 0,-6-1-6,0 0 1,0 0-1,-1 0 1,1 0 0,0 0-1,0 0 1,-1 0-1,1 0 1,-1 0-1,1 1 1,-1-1 0,0 0-1,1 0 1,-1 0-1,0 1 1,0-1-1,0 0 1,0 0 0,0 1-1,0-1 1,0 2-1,-4 30 420,2-26-425,-1-1 0,0 1 0,-1-1 0,0 0 0,0 0 0,0 0 0,0-1 1,-1 1-1,0-1 0,0 0 0,-1 0 0,1-1 0,-1 1 0,0-1 0,0-1 1,-9 5-1,-10 5-758,0-1 0,-41 14 0,34-19-2801,7-6-2091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57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21 10117,'0'0'16789,"1"-6"-15669,4-9-274,-3 31-302,-3 56 34,1-37-305,2 35 36,0-41-302,-1 0-1,-2 1 1,-1-1-1,-8 43 1,10-71-157,0 0-1,0-1 1,0 1 0,-1 0 0,1-1 0,0 1 0,-1 0 0,1-1 0,0 1 0,-1-1-1,1 1 1,-1-1 0,1 1 0,-1-1 0,1 1 0,-1-1 0,1 1 0,-1-1-1,0 0 1,1 1 0,-1-1 0,1 0 0,-1 0 0,0 1 0,1-1 0,-1 0 0,0 0-1,1 0 1,-1 0 0,0 0 0,0 0 0,1 0 0,-1 0 0,0 0 0,1 0-1,-1 0 1,0 0 0,1-1 0,-1 1 0,0 0 0,1 0 0,-1-1 0,1 1 0,-1 0-1,0-1 1,1 1 0,-1-1 0,1 1 0,-2-2 0,0 1-736,0-1 0,-1 0-1,1 0 1,0 0 0,0 0 0,0 0 0,0 0 0,0-1 0,0 1 0,-2-5-1,2-12-6657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57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19 128 5539,'0'0'11002,"-3"-21"-7654,-9-64-696,9 63 531,25 25-1767,-6 2-1207,0 1 0,0 1 0,-1 0-1,0 1 1,25 18 0,71 60 159,-82-62-257,11 7-51,-5-3-49,0 0-1,-2 3 1,43 48-1,-68-69 1,-1 0 1,0 1-1,0-1 0,-1 1 0,0 1 0,-1-1 1,-1 1-1,1 0 0,-2 0 0,0 0 1,0 1-1,-1-1 0,-1 1 0,0-1 0,0 1 1,-2-1-1,-1 14 0,2-21 5,-1-1 0,-1 0 1,1 0-1,0 1 0,-1-1 0,0 0 0,0-1 0,0 1 1,0 0-1,-1 0 0,1-1 0,-1 0 0,0 1 1,0-1-1,0 0 0,-1-1 0,1 1 0,-1 0 0,1-1 1,-1 0-1,0 0 0,0 0 0,0 0 0,0-1 1,0 1-1,-8 0 0,-9 3 3,-1-2 1,0-1-1,0 0 1,-24-2-1,30 0-30,-4-2-114,0 0 0,-1-1 1,1-1-1,0-1 0,1-1 0,-1 0 0,-25-13 1,23 8-933,0-1 0,0 0 0,-21-18 0,37 26-205,-6-7-336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57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289 451 11301,'0'0'9818,"-26"3"-8124,-83 9-512,105-12-1133,-1-1 1,1 1-1,0-1 1,0 1-1,-1-1 0,1 0 1,0-1-1,0 1 1,0-1-1,0 0 1,0 0-1,0 0 0,1 0 1,-1-1-1,1 1 1,-1-1-1,1 0 1,0 0-1,0 0 0,1-1 1,-1 1-1,0-1 1,1 1-1,0-1 0,-3-7 1,-2 0 28,0-3 22,1 0 1,0-1-1,1 1 0,0-1 0,1-1 0,1 1 0,0 0 0,1-1 0,1 1 1,0-1-1,1 0 0,1 1 0,1-1 0,3-16 0,-2 24-66,0-1-1,1 1 0,0 0 0,0 0 0,0 1 1,1-1-1,1 1 0,-1 0 0,1 0 1,0 1-1,1-1 0,0 2 0,0-1 1,7-5-1,-7 7-22,-1 0 1,0 0-1,1 0 1,-1 1-1,1 0 1,0 0-1,0 0 1,1 1-1,-1 0 1,0 1-1,1 0 1,-1 0-1,1 0 1,-1 1-1,1 0 0,13 3 1,-19-3-6,-1 1 0,0 0 1,0-1-1,1 1 0,-1 0 1,0 0-1,0 0 0,0 0 0,0 0 1,0 0-1,0 0 0,0 1 0,-1-1 1,1 0-1,0 0 0,-1 1 0,1-1 1,-1 0-1,1 1 0,-1-1 0,1 1 1,-1-1-1,0 1 0,0 1 1,1 43 196,-1-34-102,-1-3-16,0 0-1,-1 0 0,0 0 0,0 0 0,-1 0 0,0-1 0,-1 1 0,1-1 0,-2 0 0,1 0 0,-1 0 0,-1-1 1,1 0-1,-1 0 0,0 0 0,-1 0 0,0-1 0,-8 6 0,4-4-250,-1 1-1,1-2 1,-2 0 0,-23 11-1,26-15-581,0 1 1,0-1-1,-1-1 0,1 0 0,0 0 1,-17 0-1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58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71 8196,'0'0'13726,"-8"-12"-12405,5 4-1017,2 5-232,0 0 1,0 0-1,0 1 1,-1-1-1,1 0 0,-1 1 1,1-1-1,-1 1 1,0 0-1,0-1 0,0 1 1,0 0-1,0 0 1,-1 0-1,1 1 0,-1-1 1,1 0-1,-1 1 0,1 0 1,-1-1-1,0 1 1,0 0-1,1 0 0,-1 1 1,0-1-1,0 1 1,0-1-1,-4 1 0,-5 2 157,1 1-1,0 1 0,0-1 0,1 2 1,-1-1-1,1 2 0,0-1 0,0 1 1,0 1-1,1 0 0,-12 11 0,5-3-80,0 1 0,1 0 0,1 1 0,1 1-1,-14 24 1,23-36-156,0 1 0,1 0 1,0-1-1,0 1 0,1 1 0,0-1 0,0 0 1,0 1-1,1-1 0,0 0 0,1 1 0,0-1 0,0 1 1,0-1-1,1 1 0,0-1 0,3 8 0,-2-10-78,0 0 0,0 0 0,1-1 0,-1 1 0,1-1 0,0 0 0,1 1 0,-1-2 0,1 1 0,0 0 0,0-1 0,0 1 0,0-1 0,0 0 0,1-1 0,-1 1 0,1-1 0,0 0 0,0 0 0,0 0-1,0-1 1,0 0 0,0 0 0,9 1 0,7 1-920,-1-1 0,1-1 0,0-1-1,0-1 1,37-6 0,-56 6 727,0 0-1,0 1 1,-1-1 0,1 0-1,0 0 1,-1 0 0,1 0-1,0 0 1,-1 0 0,0 0 0,1-1-1,1-1 1,11-16-4787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58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97 13782,'0'0'11045,"0"28"-8854,1 10-1625,-1 2 153,-8 79-1,4-64-396,-2 0-664,4-102-235,1-1 384,0 10-126,2 1 0,8-62 1,-7 89 272,0 0 0,1 0 1,0-1-1,0 2 1,1-1-1,0 0 0,1 1 1,0 0-1,1 0 1,0 0-1,0 1 1,1 0-1,0 0 0,9-8 1,-14 14 76,0 1 1,1-1 0,-1 1-1,0-1 1,0 1-1,1 0 1,-1-1-1,1 1 1,-1 1 0,1-1-1,0 0 1,-1 1-1,1-1 1,0 1-1,-1 0 1,1 0 0,0 0-1,-1 0 1,1 0-1,0 0 1,-1 1-1,1 0 1,0-1 0,-1 1-1,1 0 1,-1 0-1,1 0 1,-1 1-1,0-1 1,1 1-1,-1-1 1,0 1 0,0 0-1,0-1 1,0 1-1,0 0 1,-1 1-1,1-1 1,-1 0 0,1 0-1,1 5 1,0 3 35,0 0 1,0 0 0,-1 1-1,-1-1 1,1 1 0,-2-1-1,0 1 1,0-1-1,-3 19 1,1-22-42,1-1 0,-1 1 0,-1-1 0,1 1 0,-1-1 0,-1 0 0,1 0-1,-1 0 1,0-1 0,0 1 0,0-1 0,-1 0 0,0 0 0,0 0 0,-11 7 0,-7 2-37,-1-1-1,-1-2 1,-31 12 0,56-22-7,-1 0-1,1 0 1,-1 0 0,1 0 0,0 1 0,0-1 0,0 0 0,-1 0 0,1 1 0,0-1 0,1 0 0,-1 0 0,0 0 0,0 1 0,0-1 0,1 0 0,-1 0 0,1 0 0,-1 0 0,1 0-1,-1 1 1,1-1 0,-1 0 0,1 0 0,0 0 0,0-1 0,0 1 0,-1 0 0,2 1 0,7 3 14,-1-1 0,1 1 0,0-2 0,0 1 0,0-1-1,1 0 1,-1-1 0,1 0 0,13 0 0,97 1-1233,-82-3-105,-24 0 536,6 1-644,-8-3-4911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3:59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311 401 11797,'0'0'8668,"-28"6"-6264,-92 18-640,115-23-1659,-1 0 0,1 0 1,-1-1-1,1 1 1,-1-1-1,1-1 1,-1 1-1,1-1 0,-1 0 1,1 0-1,0 0 1,-1-1-1,1 0 0,-8-4 1,9 3-74,0 1 0,1-1 0,0 0 0,0 0 0,0-1 0,0 1 0,0 0 0,0-1 0,1 0 0,0 0 0,0 0 0,0 0 0,0 0 0,-1-6 0,-1-8-43,1-1 0,0 1 0,2-1 0,0 0 0,1 0 0,4-25 0,-3 28 78,0 8-59,0 0 0,0 0 0,1 1 0,0-1 1,0 0-1,1 1 0,0 0 0,0-1 0,1 1 0,0 1 0,0-1 0,1 0 0,0 1 0,0 0 0,0 0 0,1 1 0,-1-1 0,2 1 0,10-7 1,-6 5 15,1 1 0,-1 0 1,1 1-1,0 0 0,1 1 1,-1 0-1,1 1 0,0 1 1,-1 0-1,1 1 0,14 0 1,-25 1-24,4-1 17,1 1-1,-1 0 0,1 1 1,0-1-1,-1 1 1,1 1-1,7 1 1,-12-1 12,0-1 0,0 0 0,0 1 0,-1-1 0,1 1 0,0-1 0,-1 1 0,1 0 0,-1 0 0,0 0 0,1 0 0,-1-1 0,0 2 0,0-1 0,0 0 0,-1 0 0,1 0 0,0 0 0,-1 1 0,0-1 0,1 0 0,-1 0 0,0 4 0,1 0 74,-1 0 0,0-1-1,0 1 1,0 0-1,0-1 1,-1 1-1,0-1 1,0 1-1,-1-1 1,1 1-1,-1-1 1,0 1-1,-1-1 1,-3 7-1,1-6-66,0-1 0,0 1-1,-1-1 1,1 0-1,-1-1 1,0 1 0,0-1-1,-1 0 1,1-1-1,-13 5 1,-2 1-271,-1-2 1,0 0-1,0-2 0,-1 0 1,0-2-1,-29 1 0,-29-1-7958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4:00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93 10997,'0'0'14465,"-3"26"-12821,2-17-1497,-3 21 209,0-1 0,-2 0-1,-1-1 1,-17 44 0,-38 95 338,65-204-1281,-3 28 573,0 0 0,0 1 0,1-1 0,4-15 0,9-16-36,1 0 0,2 1-1,2 1 1,2 1 0,1 1-1,2 1 1,50-58-1,-71 90 48,0 0 0,0 0 0,1 0-1,-1 0 1,1 1 0,0 0 0,0 0 0,0 0-1,6-3 1,-8 5 3,-1 0 1,0 0-1,0 0 0,0 0 1,0-1-1,0 1 0,1 1 1,-1-1-1,0 0 1,0 0-1,0 0 0,0 1 1,0-1-1,0 0 0,0 1 1,0-1-1,0 1 0,0-1 1,0 1-1,0 0 0,0-1 1,0 1-1,0 0 0,0 0 1,-1 0-1,1 0 1,0 0-1,0-1 0,-1 1 1,1 0-1,-1 0 0,1 1 1,-1-1-1,0 0 0,1 0 1,-1 0-1,0 0 0,1 2 1,9 79 314,-11-71-311,2 1 0,-1-1 0,2 1 0,-1-1-1,2 1 1,0-1 0,0 0 0,1 0 0,0 0-1,10 19 1,-11-28-26,-1 0 1,0 0-1,0 0 0,1 0 0,-1 0 0,1 0 1,0 0-1,-1-1 0,1 0 0,0 1 0,0-1 0,0 0 1,0 0-1,0-1 0,0 1 0,0-1 0,0 1 1,1-1-1,-1 0 0,0 0 0,0 0 0,0-1 0,0 1 1,4-2-1,-1 1-10,0-1 0,0 0 0,0 0 0,0 0 0,0-1 0,0 0 0,-1 0 1,1-1-1,-1 1 0,7-7 0,49-61-133,-43 49 104,0 0-1,27-23 0,-44 44 63,1-1 0,-1 1 0,0 0 0,0 0 0,1 0 0,-1 0 0,1 0 0,-1 1 0,1-1 0,-1 0 0,1 1 0,-1-1 0,1 1 0,-1-1 0,1 1 0,0 0 0,-1 0 0,1 0 0,0 0 0,2 0 0,-3 0 11,0 1 0,0 0-1,0-1 1,0 1 0,0 0 0,0 0 0,0 0 0,0 0 0,0 0 0,0 0 0,0 0 0,-1 0 0,1 0 0,0 0 0,-1 0-1,1 1 1,-1-1 0,1 0 0,-1 3 0,3 8 102,-1 0 0,-1 1 0,0-1 0,-1 16 0,0-19-68,0 288-54,0-297-188,0 0 0,1 0 0,-1 0-1,1 0 1,-1 0 0,1 0-1,-1 0 1,0 0 0,1 0 0,-1 0-1,1 0 1,-1 0 0,1 0 0,-1 0-1,0 0 1,1 0 0,-1-1-1,1 1 1,-1 0 0,0 0 0,1-1-1,-1 1 1,0 0 0,1 0-1,-1-1 1,0 1 0,1-1 0,6-20-7136,-1-5-7298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4:00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344 493 7924,'0'0'13206,"-28"10"-10952,-91 27-605,114-35-1556,-1-1-1,1 1 1,-1-1 0,0 0 0,0 0 0,1 0 0,-1-1 0,0 0-1,0 0 1,1-1 0,-1 1 0,0-1 0,1-1 0,-1 1 0,0-1-1,1 0 1,0 0 0,-1 0 0,1-1 0,0 0 0,0 0 0,1 0-1,-1 0 1,0-1 0,1 0 0,0 0 0,0 0 0,-5-7-1,3 0-53,1 1-1,0 0 0,0-1 0,1 0 0,1 0 1,0 0-1,0 0 0,1-1 0,0 1 0,1-1 0,0-15 1,1 14-23,0 0 1,1 1 0,1-1 0,-1 0 0,2 0 0,0 1 0,0-1 0,2 1 0,-1 0 0,1 0-1,1 1 1,0-1 0,1 1 0,12-16 0,-5 8-15,1 0 1,1 1-1,23-20 1,-33 32-4,0 1 0,1 0 0,0 0 0,0 1-1,0-1 1,1 1 0,-1 1 0,1 0 0,0 0 0,0 0 0,0 1 0,0 0 0,9 0 0,-15 2 6,0 0 0,0 0 0,0 0 0,-1 0 0,1 0 0,0 1 0,0-1 0,-1 1 0,1-1 0,0 1 0,-1 0 0,1 0 0,-1 0 0,1 0 0,-1 0 0,1 0 0,-1 0 0,0 0-1,1 0 1,-1 1 0,0-1 0,0 1 0,0-1 0,0 1 0,0-1 0,0 1 0,-1-1 0,1 1 0,0 0 0,-1-1 0,1 1 0,-1 0 0,0 0 0,1 1 0,0 9 121,0 1 0,0-1 0,-1 0 0,-2 13 0,1-9 59,-1-2-123,0 0-1,-2 1 1,1-1-1,-2 0 0,0-1 1,0 1-1,-2-1 0,1 0 1,-2-1-1,0 1 0,0-1 1,-1-1-1,0 0 1,-1 0-1,-1-1 0,1 0 1,-1 0-1,-15 8 0,22-16-206,0 0-1,0 0 1,-1 0-1,1 0 0,-1-1 1,0 0-1,-7 2 1,-16-5-4061,25-21-11775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4:01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201 135 6419,'0'0'16736,"-6"25"-14647,3-8-1704,-1 6 82,-1-1-1,-1 0 0,-1 0 0,0 0 1,-2-1-1,-14 26 0,14-33-188,-20 35 728,-62 80-1,90-167-2272,2 24 1154,1 0-1,1 0 1,0 0-1,1 0 1,0 0 0,1 1-1,0 0 1,1 0-1,1 0 1,8-11 0,11-15-472,54-63 0,-38 64 419,-40 36 161,0 1 1,0 0-1,1-1 0,-1 1 1,0 0-1,0 0 0,1 1 1,-1-1-1,1 0 0,-1 1 1,0-1-1,1 1 1,-1 0-1,1 0 0,-1 0 1,1 0-1,-1 0 0,1 1 1,3 0-1,-6-1 6,1 0-1,-1 1 1,1-1-1,-1 1 0,1-1 1,-1 1-1,1-1 1,-1 1-1,1-1 1,-1 1-1,0-1 1,1 1-1,-1-1 1,0 1-1,1 0 1,-1-1-1,0 1 0,0 0 1,1-1-1,-1 1 1,0-1-1,0 2 1,4 21 152,-2 1 1,0 0-1,-1-1 1,-4 32-1,2-23 29,3 56 0,-1-87-207,-1 1 0,0-1 1,1 1-1,0-1 0,-1 1 0,1-1 0,0 0 0,0 1 1,-1-1-1,1 0 0,0 0 0,0 0 0,1 0 0,-1 1 1,0-1-1,0-1 0,0 1 0,1 0 0,-1 0 1,1 0-1,-1-1 0,0 1 0,1-1 0,-1 1 0,1-1 1,-1 1-1,1-1 0,-1 0 0,1 0 0,0 0 0,-1 0 1,1 0-1,-1 0 0,1 0 0,-1 0 0,1-1 1,-1 1-1,1-1 0,1 0 0,4 0-104,0-1 0,0 0 0,0-1 0,0 1 0,-1-1 0,1-1 0,6-3 0,0-4 116,-1 1 0,0-2-1,-1 1 1,-1-2 0,1 1 0,-2-1 0,0-1-1,-1 0 1,0 0 0,-1 0 0,0-1 0,-2 0-1,1-1 1,-2 1 0,0-1 0,-1 0 0,-1 0-1,0 0 1,-1-29 0,-1-90-513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5:07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0 10997,'0'0'13014,"-15"9"-12064,-46 29-625,-96 76-1,134-95-283,1 0-1,1 2 0,1 0 0,1 2 0,1 0 0,1 1 1,-24 43-1,39-63-48,0-1 0,1 1 0,-1-1 0,1 1 0,0 0 0,0-1 0,0 1 0,0 0 0,0 0 0,1 0 0,0-1 0,0 1 0,0 0 0,0 0 0,1 0 0,-1 0 0,3 7 0,-1-9-1,0 1 0,0-1 1,0 1-1,0-1 0,1 0 0,-1 0 1,1 0-1,-1 0 0,1 0 0,0 0 1,0-1-1,0 1 0,0-1 1,0 0-1,0 0 0,0 0 0,0 0 1,0-1-1,0 1 0,1-1 0,3 0 1,76 6-19,121-6 0,6-1 89,-205 1-32,-1 1 0,1 0 0,0 0 0,0 0-1,0 0 1,-1 1 0,1 0 0,-1 0 0,1 0 0,-1 0 0,0 1 0,0 0 0,0 0 0,0 0 0,0 0 0,-1 0 0,1 1 0,-1 0 0,0 0 0,0 0 0,0 0 0,-1 0 0,0 0 0,1 1-1,-2-1 1,3 7 0,-2-5 48,0-1-1,-1 1 1,0 0-1,0 0 1,-1 0-1,1 0 1,-1 0-1,-1 0 1,1 0-1,-1 0 1,0 0-1,0 0 1,-1 0-1,0-1 1,0 1-1,0-1 0,0 1 1,-1-1-1,0 0 1,0 0-1,-7 9 1,-5 0 15,1-1 1,-2 0-1,1-1 0,-2-1 1,1-1-1,-2 0 0,1-1 1,-1-1-1,-1 0 0,1-2 1,-30 8-1,14-7-197,1-1 0,0-2 0,-1-1 0,0-1 0,-65-6 0,95 4-31,0-1 0,0 0-1,0 1 1,0-1 0,1-1 0,-1 1-1,0 0 1,1-1 0,-1 0 0,1 0 0,-1 0-1,1 0 1,0 0 0,-5-5 0,7 5-219,0 1 0,-1-1 0,1 0 0,0 0 0,0 0 0,0 0 0,0 0 0,0 0 0,1 0 0,-1-1 0,0 1 0,1 0 0,0 0 0,-1 0 1,1-3-1,1-2-3880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4:01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0 8708,'0'0'15719,"2"31"-13849,-1-19-1676,1 18 157,0 0-1,-2 0 1,-2 0 0,0-1 0,-2 1 0,-10 35 0,-52 151 1056,-38 151-1011,98-330-620,-2 54 0,7-61-7996,1-50 1945,0-4-5402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4:01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17720,'0'0'10309,"163"-3"-10309,-101 3-240,-6 0-1521,-37 0-1841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4:02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287 542 8900,'0'0'15292,"-27"6"-14240,-87 18-260,109-23-746,0 0 0,1-1 0,-1 0 0,0 1 0,0-2 0,1 1 0,-1 0 0,0-1 1,1 0-1,-1 0 0,1-1 0,-1 1 0,1-1 0,-1 0 0,1 0 0,0 0 0,0-1 0,0 0 0,0 1 0,0-1 0,1 0 0,0-1 0,-1 1 0,1-1 1,0 0-1,0 1 0,-4-9 0,3 2 9,-1-1 0,2 1 0,-1-1 0,1 0 0,1 0 0,0 0 0,1 0 0,-1-22 0,3 20-5,1 0-1,0 0 1,1 1 0,0-1 0,1 1 0,1-1-1,0 1 1,0 0 0,1 1 0,0-1 0,10-12 0,14-16 88,50-53 1,-69 80-138,1 1 0,1 0 0,0 1 0,22-15 0,-28 22 49,0 0 1,1 0-1,0 1 0,-1 0 0,1 0 0,1 1 1,-1 0-1,0 0 0,0 1 0,17 0 0,-24 2-27,0 0 0,1 0-1,-1 0 1,0 0 0,0 0-1,0 1 1,0-1 0,0 0 0,0 1-1,0-1 1,0 1 0,-1-1-1,1 1 1,0-1 0,-1 1-1,0-1 1,1 1 0,-1 0-1,0-1 1,0 1 0,1 0-1,-1-1 1,-1 1 0,1 0-1,0-1 1,-1 3 0,1 4 70,0 0 1,-1 0 0,1 0-1,-2 0 1,-2 10-1,0-10-44,-1 0-1,-1 0 1,1 0-1,-1-1 1,-1 0-1,1 0 1,-1 0-1,0-1 1,-1 0-1,1 0 1,-1-1-1,0 0 1,-1 0-1,1-1 1,-14 5-1,-63 19-2248,7-16-5751,64-12-711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4:17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7539,'0'0'18409,"19"2"-17934,138 6 1224,501 1 1711,-506-18-3453,-152 9-33,1 1 0,0-1 0,-1 1 1,1-1-1,-1 1 0,1-1 0,-1 1 0,1 0 0,-1-1 0,1 1 0,-1 0 0,0 0 1,1-1-1,-1 1 0,0 0 0,0 0 0,1-1 0,-1 1 0,0 0 0,0 0 1,0-1-1,0 1 0,0 0 0,0 0 0,0 0 0,0-1 0,-1 1 0,1 0 0,0 0 1,0-1-1,-1 2 0,0 5-3285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4:17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12005,'0'0'13399,"31"53"-12247,-24 14 1,-7 25-417,0 18-288,-7 10-224,-17-4-224,-1-13-512,0-23-1729,18-71-2961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4:21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7091,'-4'5'19908,"4"-5"-19839,277 1 1084,379 50-1,-608-45-3887,56-1-1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4:32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7700,'0'0'14844,"2"-4"-14124,-2 3-701,0 1-1,0 0 1,0-1-1,0 1 1,0 0-1,0-1 1,0 1 0,0 0-1,0-1 1,0 1-1,0 0 1,0-1-1,0 1 1,0 0 0,1 0-1,-1-1 1,0 1-1,0 0 1,0-1-1,1 1 1,-1 0 0,0 0-1,0 0 1,1-1-1,-1 1 1,0 0-1,0 0 1,1 0 0,-1-1-1,0 1 1,1 0-1,-1 0 1,0 0-1,1 0 1,-1 0-1,0 0 1,1 0 0,-1 0-1,0 0 1,1 0-1,-1 0 1,0 0-1,1 0 1,-1 0 0,0 0-1,1 0 1,-1 0-1,0 0 1,0 1-1,1-1 1,-1 0 0,0 0-1,1 0 1,-1 0-1,0 1 1,0-1-1,1 0 1,-1 0 0,0 1-1,0-1 1,0 0-1,1 0 1,-1 1-1,0-1 1,12 37 940,1 58 407,-8 276-173,-8-197-4880,3-154 208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4:33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10533,'0'0'10522,"17"1"-9527,581 22 1323,-559-24-2543,41 2 463,-31 6-4567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4:33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 8516,'0'0'10167,"-4"-4"-9198,2 1 1150,10 9-693,25 24-50,45 47-308,-26-22-665,2-2-1,65 47 0,-81-72-535,1-2-1,2-1 0,0-3 1,65 26-1,-4-1-5266,-96-45 1473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4:34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1 7395,'0'0'17240,"-100"202"-16135,50-84 159,-12 11-607,6 1-401,6-12-256,12-21-560,13-25-1585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5:07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68 7347,'0'0'13529,"0"-15"-12077,0-25-778,0 28-330,0 23 305,-20 357 2347,13-235-4087,7-145-7648,0 8 6806,0-21-5900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4:40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281 531 1937,'0'0'7454,"4"-14"-7097,12-30 1282,39-74-1,-13 43 573,97-191 2946,-130 253-3656,-8 27 193,-7 29-745,-91 188-57,64-160-648,-17 43 229,-66 137 252,36-85-354,-28 50 93,92-181-428,13-29-26,1-1 0,-1 1 0,1 0 0,-2-1 0,1 0 0,-1 0 0,1 0 0,-1 0 0,-8 7 0,12-50-3341,-1 19-6048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7:48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5202,'0'0'6035,"0"7"-8548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7:49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96 7635,'12'4'10868,"1"-3"-3633,16-6-1107,32-22-9382,-31 13 4837,-8 4-1575,0 1 1,1 1-1,0 1 0,0 1 0,1 1 1,0 1-1,0 1 0,0 1 0,0 1 1,47 5-1,-67-3-7,0 0 0,0 1 0,1-1 0,-1 1 0,0 0 0,0 1 0,0-1 0,-1 0 0,1 1 0,-1 0 0,1 0 0,-1 0 0,0 1 0,0-1 0,0 1 0,-1-1 0,1 1 0,-1 0 0,0 0 0,0 0 1,2 5-1,0 3 5,0-1 1,-1 1 0,0-1-1,-1 1 1,0 0 0,0 23-1,-2-16 10,1-11 7,0 1 1,-1-1-1,0 1 1,-1-1-1,0 1 1,0-1-1,-1 0 1,0 1-1,0-1 1,-1 0-1,0 0 0,-1 0 1,-7 12-1,-2-4 18,-2-1-1,1 0 1,-2-1-1,0-1 0,0 0 1,-2-1-1,1-1 1,-1-1-1,-1-1 1,0 0-1,0-1 0,-25 7 1,2-4 10,-1-1-1,0-3 1,0-1 0,-79 1-1,120-7-41,1 0-1,0-1-1,0 1 1,0 0-1,0 0 1,0 0-1,1 0 1,-1 0-1,0 0 1,0 0-1,0 0 1,0 0-1,0 0 1,0 0-1,1 1 1,-1-1-1,0 0 0,0 0 1,0 1-1,1-1 1,-1 1-1,0-1 1,0 1-1,1-1 1,-1 1-1,0-1 1,1 1-1,-1 0 1,1-1-1,-1 1 1,1 0-1,-1 1 1,10 0 8,49-2 5,1-3 0,88-15 1,-97 10-34,0 2 0,88 2 1,-131 5 11,1-1 0,-1 1 0,0 0 1,1 0-1,-1 1 0,0 0 0,0 1 0,0-1 0,-1 1 1,1 0-1,0 1 0,10 8 0,-8-5 0,0 1 0,0 0 1,-1 1-1,0 0 0,-1 0 0,0 0 0,9 17 0,-6-6 11,-1 0-1,0 1 1,-2 0 0,0 0-1,-1 0 1,-2 1-1,0 0 1,1 28 0,-3-23 47,-2 1 0,-1-1-1,-5 32 1,4-47-24,-1-1-1,0 0 1,-1 0-1,0 0 1,-1 0-1,0-1 1,0 1-1,-1-1 1,-1 0-1,-7 9 1,0-5-11,1 0 0,-2-1 0,0 0 0,0-1 0,-1-1 0,-1-1 0,0 0 0,0-1 0,-1-1 0,0 0 0,0-2 0,-1 0 0,-36 6 0,33-8-29,0-1 1,-1-1 0,1-2 0,0 0-1,-1-1 1,1-1 0,-1-1 0,1-1-1,0-1 1,1-1 0,-39-16 0,29 6-163,0 0 0,2-2 1,-51-40-1,64 45-181,1-1 0,0 0 0,1-2 0,1 1 0,0-2 0,1 0 0,-17-31 0,26 41-368,1-1 0,-1 0 0,1 1 0,0-1 0,1 0 0,0 0 0,0-15 0,3 10-5323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7:50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0 205 8404,'0'-22'2988,"0"-73"-433,0 12 3032,1 83-5477,-1-1 0,1 1 0,-1-1 0,1 1 0,0 0 0,-1-1 0,1 1 0,-1 0 0,1 0 0,0-1 0,0 1 0,-1 0 0,1 0 0,0 0 0,-1 0 0,1 0 0,0 0 0,-1 0 0,1 0 0,0 0 0,0 0 0,-1 0 0,1 0 0,0 0 0,-1 1 0,1-1 0,0 0 0,-1 1 0,1-1 0,-1 0 0,1 1 0,0-1 0,-1 1 0,1-1 0,-1 1 0,1-1 0,-1 1 0,1 0 0,10 16 124,-1 1 1,-1 0-1,0 0 0,-1 1 0,-1 0 0,8 35 0,17 128 476,-29-159-618,12 129 591,-8 228 0,-8-245-384,-18 165 24,19-297-329,0-1 1,0 1-1,1-1 0,-1 1 1,1-1-1,-1 0 0,1 1 1,0-1-1,0 0 0,0 0 1,0 1-1,0-1 0,1 0 1,-1 0-1,1 0 1,-1-1-1,1 1 0,-1 0 1,3 1-1,1 1-4,0-1-1,-1 0 1,1-1 0,0 1 0,0-1-1,1 0 1,-1-1 0,7 2 0,12 1-12,-1-1 0,1-1 1,27-2-1,-39 0 23,302-25-4,-18 0 14,357 28 191,-201 1-102,-353-4-96,500-14 104,-401 9-66,-171 5-100,-27 0 19,1 0 0,-1-1 1,1 1-1,-1 0 0,1 0 1,-1 0-1,0 0 1,1 0-1,-1 0 0,1 0 1,-1 0-1,1 0 0,-1 0 1,1 1-1,-1-1 0,1 0 1,-1 0-1,0 0 0,1 1 1,-1-1-1,1 0 1,-1 0-1,0 1 0,1-1 1,-1 0-1,0 1 0,1-1 1,-1 0-1,0 1 0,1-1 1,-1 0-1,0 1 0,0-1 1,1 1-1,-1-1 1,0 1-1,0-1 0,0 1 1,0-1-1,0 0 0,0 1 1,0-1-1,0 1 0,0-1 1,0 1-1,0-1 0,0 1 1,0-1-1,0 1 1,0-1-1,0 1 0,0-1 1,-1 0-1,1 1 0,0-1 1,0 1-1,-1-1 0,1 1 1,0-1-1,-1 1 1,0 1-294,0 0 1,-1 0 0,1-1-1,-1 1 1,1 0 0,-1-1-1,0 1 1,0-1 0,0 1-1,1-1 1,-1 0 0,-3 2-1,-20 3-5329,0-2-4138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7:51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163 612 11509,'0'0'8460,"4"-21"-8190,-2 5-216,2-16 90,2-1 0,16-48-1,16-44 407,41-109 1691,-70 213-1988,-9 18-220,0 1 1,1 0-1,-1 0 1,1 0-1,0-1 0,0 1 1,0 0-1,0 0 1,0 0-1,0 0 0,0 0 1,1 0-1,-1 0 0,1 1 1,-1-1-1,1 1 1,0-1-1,-1 1 0,1-1 1,0 1-1,0 0 1,0 0-1,0 0 0,0 0 1,1 0-1,-1 0 1,0 1-1,0-1 0,0 1 1,1-1-1,-1 1 1,0 0-1,1 0 0,-1 0 1,0 0-1,3 1 0,-2-1-24,-1 0 0,1 1 0,0 0 0,-1 0-1,1-1 1,-1 1 0,0 1 0,1-1-1,-1 0 1,0 1 0,1-1 0,-1 1-1,0-1 1,0 1 0,0 0 0,-1 0-1,1 0 1,0 0 0,1 3 0,26 51 42,-23-41-35,12 28 23,-2 1 0,-3 0 0,-1 1 0,11 85 0,-15-47 559,-6 154-1,-4-218-486,-1 1 0,-1 0 0,-1-1-1,-1 1 1,0-2 0,-1 1 0,-1-1 0,-1 0-1,-1 0 1,0-1 0,-14 18 0,-9 7 23,-2-1 0,-77 70 0,91-92-115,-2-1 0,0 0-1,-32 18 1,44-30-46,-1 0-1,0-1 0,0 0 0,-1-1 0,1-1 0,-1 0 0,0 0 1,0-1-1,-22 0 0,34-2 5,0 0 0,0 0 0,1-1 0,-1 1 0,0 0 0,0-1 0,0 1 1,0 0-1,1-1 0,-1 1 0,0-1 0,1 0 0,-1 1 0,0-1 0,1 1 0,-1-1 0,1 0 0,-1 0 0,1 1 1,-1-1-1,1 0 0,-1 0 0,1 0 0,0 1 0,-1-1 0,1 0 0,0 0 0,0 0 0,0 0 0,0 0 0,0-1 0,-2-36-438,2 28 354,0-1 65,0 0-1,1 0 1,0 0 0,0 0-1,1 0 1,1 0 0,0 0-1,0 1 1,1-1 0,0 1-1,1 0 1,0 0 0,1 0-1,0 1 1,0 0 0,1 0-1,0 1 1,1 0 0,0 0 0,0 0-1,18-11 1,-18 14 47,0 0 1,1 1-1,-1 0 1,1 0-1,0 1 0,0 0 1,16-3-1,-21 6 1,0-1 0,1 0 0,-1 1 0,1 0 0,-1 0 0,0 0 0,1 1 0,-1-1 0,1 1 0,-1 0 0,0 0 0,0 1 0,0-1 0,0 1 0,0 0 0,0 0 0,0 0 0,0 1 0,4 3 0,8 13 144,0 0 0,-2 1 1,0 1-1,-1 0 0,11 27 1,-7-16 266,36 54 0,-46-77-362,0-1 1,0 0-1,0 0 0,1-1 1,0 0-1,1 0 0,-1-1 1,1 0-1,1 0 0,13 5 1,-11-7-36,0-1 1,1 0-1,0-1 1,0 0-1,-1-1 1,1-1-1,23-2 1,1 1-9,-22 0-30,1 0 1,0-1-1,-1-1 1,1-1-1,-1 0 1,0-1-1,-1-1 1,1 0-1,-1-1 1,0 0-1,0-1 1,-1-1-1,16-13 1,-18 12-546,0 0 0,0-1 0,-1 0 0,14-19 0,-19 15-2988,-5 7-2287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7:58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144 480 1841,'0'0'7515,"0"10"-6194,0 23-306,0-8 9871,0-29-10413,7-290 1618,-7 44 14,-3 251-1516,-2 9-572,0 62-111,6 142 1,2-174-145,2-1 0,2 0 0,19 63 0,51 108 80,-63-177 85,-9-24 31,-1 1 0,0-1 1,0 1-1,-1 0 0,0-1 1,-1 2-1,0-1 1,0 12-1,-22-21 167,-258-1-45,277 0-98,22 9-172,-3-3 328,1 0 1,0-2-1,1 0 0,38 2 0,86-6 641,-70-2-341,144 2 592,-217 0-1075,-1 0 0,0 0 0,1 0 0,-1 0 0,1 0 0,-1 1 0,0-1 0,1 0 0,-1 0 0,0 0 0,0 0 1,1 0-1,-1 0 0,0 1 0,1-1 0,-1 0 0,0 0 0,0 1 0,1-1 0,-1 0 0,0 0 0,0 1 0,0-1 0,1 0 0,-1 0 1,0 1-1,0-1 0,0 0 0,0 1 0,0-1 0,1 0 0,-1 1 0,0-1 0,0 0 0,0 1 0,0-1 0,0 1 0,-2 10-5179,-4-2-2176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00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0 160 832,'0'0'19049,"7"10"-16616,-4-11-2348,0 0 0,0-1-1,0 1 1,0-1 0,0 0 0,-1 1-1,1-1 1,0-1 0,-1 1 0,1 0-1,-1-1 1,0 1 0,0-1 0,0 1-1,0-1 1,0 0 0,-1 0 0,3-6-1,4-4 80,-1 2-114,2 0-1,-1 0 0,2 1 1,-1 1-1,1-1 0,1 1 1,20-13-1,-28 20-33,0 0 0,0 0-1,0 0 1,1 1 0,-1-1 0,1 1 0,-1 0-1,1 0 1,-1 0 0,1 1 0,0-1-1,-1 1 1,1 0 0,0 0 0,-1 0-1,1 0 1,0 1 0,-1-1 0,1 1-1,0 0 1,-1 0 0,1 0 0,-1 1 0,0-1-1,1 1 1,-1 0 0,0 0 0,0 0-1,0 0 1,0 1 0,-1-1 0,6 6-1,2 6 30,0 0 0,0 0 0,-2 1 0,1 0 0,-2 0-1,0 1 1,-1 0 0,-1 0 0,0 1 0,3 21-1,-3 1 218,-1 1 0,-2-1-1,-5 55 1,3-85-206,-1 0 1,-1 0-1,1 0 0,-1 0 1,-1 0-1,0-1 0,0 1 1,-1-1-1,0 0 1,0 0-1,-1 0 0,0-1 1,0 1-1,-1-1 0,0 0 1,0-1-1,-1 0 1,-13 11-1,10-11-36,0 0-1,0 0 1,0-1 0,-1-1-1,0 0 1,0 0 0,0-1-1,0 0 1,0-1 0,-1 0-1,1-1 1,-1 0-1,1-1 1,-17-2 0,25 2-44,-1 0 0,0-1 0,1 0 1,-1 0-1,1 0 0,0 0 0,-1-1 1,1 1-1,0-1 0,0 0 0,-1 0 1,2 0-1,-1 0 0,0 0 0,0-1 1,1 1-1,-1-1 0,1 0 0,0 1 1,0-1-1,0 0 0,0-1 0,0 1 0,-2-7 1,1-1-108,-1 0 0,2-1 0,0 0 0,0 1 0,1-1 1,1-17-1,0 26 128,1 1 0,-1 0 0,1-1 0,0 1 0,-1-1 0,1 1 0,0 0-1,1 0 1,-1-1 0,0 1 0,1 0 0,-1 0 0,1 0 0,0 1 0,-1-1 0,1 0 0,0 1 0,0-1 0,0 1 0,0-1 0,0 1 0,1 0 0,-1 0 0,0 0 0,1 0 0,-1 0 0,0 1 0,1-1 0,-1 1 0,1-1 0,4 1 0,1-1 16,1 0 1,0 1 0,0-1 0,-1 2-1,1-1 1,0 2 0,0-1 0,13 4-1,-9 2 70,0 1 0,0 0 0,-1 0-1,0 2 1,0-1 0,-1 1-1,0 1 1,9 12 0,37 32 448,-47-47-414,0-1 0,1 0 0,0 0 1,0-1-1,1-1 0,-1 1 0,1-2 0,18 5 1,-6-4-61,-1-2 0,1-1 0,35 0 0,-30-7 416,-17-2-2416,-8-5-7595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00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8900,'0'0'12326,"21"17"-11147,-6-3-934,-8-6-137,1-1 0,0 0 0,0 0 0,1-1-1,0 0 1,0 0 0,0-1 0,1-1 0,0 1 0,0-2 0,0 1 0,0-1 0,0-1 0,1 0 0,19 2 0,742-12 4693,-214-3-2879,-215-8-1706,-342 32-1630,-1-10 1271,-1-1 1,1 1-1,0 0 0,-1 0 1,0-1-1,1 1 1,-1 0-1,0-1 1,0 1-1,-1-1 0,1 1 1,0-1-1,-1 0 1,1 1-1,-5 2 1,-38 29-6197,19-19-1545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02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214 382 448,'0'0'21818,"0"-10"-21097,6-361 4470,-6 415-5144,5 133-7,-3-150-47,2 0 1,1-1-1,1 1 0,16 41 1,-12-45 7,-1 1 1,-2-1-1,0 2 1,5 32 0,-1 2 13,-7-45-3,-1 0-1,-1 1 1,2 23-1,-5-37-7,1 0 0,-1 0 0,1 0-1,0 0 1,-1-1 0,0 1 0,1 0 0,-1-1 0,1 1 0,-1 0-1,0-1 1,0 1 0,1-1 0,-1 1 0,0-1 0,0 1 0,1-1-1,-1 0 1,0 1 0,0-1 0,0 0 0,0 0 0,0 1 0,0-1-1,0 0 1,0 0 0,1 0 0,-1 0 0,0 0 0,-1-1 0,-41 1 43,29 0-41,-236 0-19,250 0 11,0 0-1,1 0 1,-1 0-1,0 0 1,0 0-1,0 0 1,1 0-1,-1 1 1,0-1-1,0 0 1,0 0-1,0 0 1,1 0-1,-1 1 1,0-1-1,0 0 1,0 0-1,0 0 1,0 1-1,0-1 1,0 0-1,0 0 1,0 0-1,0 1 1,0-1-1,0 0 1,0 0-1,0 1 1,0-1-1,0 0 1,0 0-1,0 1 1,0-1-1,0 0 1,0 0 0,0 0-1,0 1 1,0-1-1,0 0 1,0 0-1,0 0 1,-1 1-1,1-1 1,0 0-1,0 0 1,0 0-1,0 0 1,-1 1-1,1-1 1,0 0-1,0 0 1,0 0-1,-1 0 1,1 0-1,0 0 1,0 0-1,0 0 1,-1 1-1,28 6 100,0-2 0,0 0 0,1-1-1,0-2 1,28-1 0,-21 0 112,257 1 1308,-156-3-1289,-149 17-7541,-5-6-216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04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1200 659 5282,'0'0'15173,"-1"-19"-14013,1 16-1127,-1-19 567,-1 0 0,-1 0 0,-1 0 1,-1 0-1,-9-26 0,-1 13-172,-1 2 0,-2 0 0,-1 2 0,-1 0-1,-2 1 1,-1 1 0,-2 1 0,0 1 0,-2 1 0,-33-25 0,40 36-401,-1 1-1,0 0 1,-1 2-1,-1 0 1,0 2 0,0 0-1,-1 2 1,0 0 0,0 2-1,-1 1 1,0 1-1,0 0 1,0 2 0,0 2-1,-49 3 1,63-1-19,0 1 1,-1 0-1,1 1 0,1 0 1,-1 0-1,0 1 1,-15 11-1,-69 53 93,50-34-45,22-18-48,1 2 0,1 1 1,0 0-1,1 1 0,-22 33 0,32-40-5,1 0 1,0 1-1,2 0 0,-1 1 1,2 0-1,0 0 0,1 0 1,0 1-1,2-1 0,-3 26 0,4-15 14,-6 235 45,10-228-57,0 0 0,3 0 0,1-1 0,1 1 1,19 52-1,-7-39 21,1-1 0,3 0 1,1-2-1,3-1 0,1-1 1,48 55-1,-20-35 58,2-3 1,86 68-1,-111-102-15,1-1 0,2-2 0,0-2 0,1 0 0,1-3 0,62 20 0,-52-23 42,1-3 0,0-1 0,0-3 0,0-1 0,1-3 0,69-5 0,-106 0-97,1 0 0,-1-1 0,0-1 1,0-1-1,0 0 0,-1 0 0,1-1 1,-1-1-1,-1 0 0,16-11 0,1-4 24,-1-2-1,44-46 1,-40 33-38,0 0 0,-3-3 0,-1 0 0,23-48 0,-36 59 0,0-1 0,-3-1 0,0 1 0,-2-2 0,-2 1 0,0-1 0,1-35 0,-5 19 0,-1-1 0,-9-78 0,3 103 0,0 1 0,-2 0 0,0 0 0,-2 1 0,0 0 0,-2 0 0,-16-28 0,16 31-235,-2 0-1,0 1 1,-2 1 0,1 0-1,-2 0 1,0 1-1,-1 1 1,-24-17 0,24 26-1155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5:08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8564,'0'0'9396,"4"33"-7558,10 401 1348,-40-90-2432,1-26-569,19-101-46,5-134-8212,1-107 632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0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4834,'0'0'15333,"29"15"-13383,172 91 1059,-167-88-2471,63 38 192,3-4-1,154 56 1,-209-97-534,-3-1-1563,-15 1-6963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05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10693,'0'0'12880,"11"8"-11748,51 34-106,74 54 283,-113-79-1214,-2 2-1,-1 0 0,0 2 0,17 23 0,119 197 232,-152-238-302,1 1 62,-12-5 44,-35-14-1,-1 3 1,-1 2-1,0 1 1,-89-4-1,-1 9-6019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07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32 217 2977,'0'0'9215,"1"12"-8110,1 32-29,1 3 1751,12 66 0,-13-102-2586,0 0-1,1-1 0,0 1 1,1-1-1,0 1 1,1-1-1,0 0 0,0-1 1,1 1-1,0-1 0,1 0 1,8 8-1,-9-13-233,-1 0-1,2 0 1,-1 0 0,0-1-1,1 0 1,-1 0 0,1 0 0,0-1-1,0 0 1,0-1 0,0 0-1,0 0 1,0 0 0,1-1 0,-1 0-1,0 0 1,0-1 0,10-1-1,-7 0-14,0 0-1,0-1 1,0 0-1,0-1 0,0 0 1,-1 0-1,1-1 0,-1 0 1,0 0-1,-1-1 1,15-13-1,-7 2-8,-2-1 0,1-1-1,-2 0 1,-1-1 0,0-1 0,-2 1 0,0-2 0,-2 1-1,0-1 1,-1-1 0,-1 1 0,-1-1 0,-2 0 0,0 0-1,0-46 1,-4 63 31,1 0 0,-1-1-1,1 1 1,-2 0 0,1 0 0,-1-1-1,0 1 1,0 1 0,-1-1-1,1 0 1,-1 0 0,-1 1 0,1 0-1,-1 0 1,0 0 0,0 0 0,0 0-1,-1 1 1,0-1 0,0 1-1,0 1 1,0-1 0,0 1 0,-1 0-1,0 0 1,1 0 0,-1 1 0,-11-3-1,0 0 4,-1 1 0,0 1 0,0 0-1,0 1 1,0 1 0,-1 1 0,1 1-1,0 0 1,-19 5 0,25-3-66,1 0 1,0 1-1,0 1 1,0 0 0,1 0-1,-1 1 1,1 1-1,1 0 1,-1 0-1,1 1 1,0 0-1,1 0 1,-11 14 0,10-10-433,0 0 1,1 0 0,1 0 0,-10 22 0,13-25-393,1 0 0,0 1 0,1-1 0,0 1 0,0 0 0,1-1-1,-1 11 1,2 12-8192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07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9700,'0'0'12790,"-12"12"-11973,12 34 79,0 9-384,12 8-224,1-3-192,6-7-96,-1-17-512,-5-12-2449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07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9508,'0'0'10528,"0"26"-9843,1 87-276,-1-103-383,0 1 0,1-1 0,0 0 1,1 1-1,0-1 0,1 0 0,0 0 1,1 0-1,0 0 0,0-1 1,1 0-1,0 1 0,12 14 0,-13-20-57,0 0-1,-1-1 1,1 0 0,1 0-1,-1 0 1,0 0-1,1-1 1,-1 0 0,1 0-1,0 0 1,0 0-1,0-1 1,0 0 0,0 0-1,0 0 1,0-1-1,0 1 1,0-1 0,0 0-1,0-1 1,0 1-1,0-1 1,0 0 0,0-1-1,0 1 1,8-4-1,-4 1 37,0-1-1,0 0 1,-1-1-1,1 0 1,-2 0-1,1-1 0,0 0 1,-1 0-1,-1 0 1,1-1-1,-1 0 1,0-1-1,-1 1 0,0-1 1,-1 0-1,6-15 1,-2 4 68,0-1 0,-2 1 0,-1-1 0,-1-1 0,0 1 0,0-39 0,-4 8-1452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08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66 129 10965,'0'0'8575,"-10"22"-7193,-32 72-353,39-86-956,1-1 0,0 1 0,0-1 0,0 1 0,1 0 0,0-1 0,1 1 0,-1 0 0,1 0 0,1 0 0,0 0 0,0 0 0,3 9 0,-3-14-75,0 1 0,1-1-1,0 1 1,0-1 0,0 0 0,0 0 0,0 0 0,0 0 0,1 0 0,0-1-1,-1 1 1,1-1 0,0 1 0,0-1 0,1 0 0,-1 0 0,0-1 0,0 1 0,1-1-1,-1 1 1,1-1 0,0 0 0,-1 0 0,6 0 0,2 0-62,1 0 0,0-1 0,0-1 0,-1 0 0,1 0 0,-1-1-1,1-1 1,-1 0 0,0 0 0,1-1 0,-2 0 0,1-1 0,-1-1 0,1 1 0,14-13 0,-10 7 77,-1-1 1,0 0-1,-1-1 0,0-1 1,-1 0-1,-1 0 1,0-2-1,-1 1 0,10-22 1,-15 26 120,-1-1 0,-1 0 0,0 0 1,0 0-1,-1 0 0,-1 0 0,0-1 0,-2-23 1,1 23 65,0 10-160,0 1 0,0-1 0,-1 1 1,1-1-1,-1 1 0,0 0 0,1-1 0,-1 1 0,0-1 0,-1 1 0,1 0 0,0 0 0,0 0 0,-1 0 0,0 0 0,1 0 0,-1 0 0,0 0 0,0 1 0,0-1 0,0 1 0,0-1 0,0 1 0,0 0 0,-1 0 0,1 0 0,0 0 0,-1 0 0,1 0 0,-1 1 0,-3-2 0,-10 0 89,1 0 0,0 1 0,0 1 0,-18 1 0,24 0-59,1-1-58,-1 1 1,1 1-1,-1 0 0,1 0 0,0 1 1,0-1-1,0 2 0,0-1 0,1 1 1,-1 0-1,1 1 0,0 0 0,0 0 1,1 1-1,0-1 0,0 1 0,-9 12 1,9-11-563,1 0 0,0 1 0,1 0 0,-1 0 0,2 0 0,-1 1 0,1-1 0,0 1 0,1 0 0,-2 11 0,3 3-6312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08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 10149,'0'0'13803,"-18"3"-13024,6-2-646,6-1-77,0 1 0,0-1 1,0 1-1,0 0 0,0 1 1,1-1-1,-1 1 0,0 0 1,1 1-1,0-1 0,-1 1 1,1 0-1,0 0 0,0 1 1,1 0-1,-1-1 1,1 2-1,0-1 0,-7 9 1,4 0 26,1 0 0,0 1 0,1-1 0,0 1 0,1 0 0,1 1 0,0-1 1,1 0-1,0 27 0,1-32-136,1 0 0,1-1 1,-1 1-1,1-1 0,1 1 1,0 0-1,0-1 0,0 0 0,1 0 1,0 0-1,1 0 0,0 0 1,0 0-1,1-1 0,0 0 1,0 0-1,9 10 0,-4-10-324,0-1 0,0 1 0,1-1-1,-1-1 1,1 0 0,1-1 0,-1 0 0,0 0-1,22 3 1,-22-5-571,0-1 0,0 0 0,0-1 0,0 0 1,0-1-1,11-1 0,-22 2 856,0 0 0,1 0 0,-1 0 0,0 0 0,0-1 0,1 1 0,-1 0 0,0 0 1,0 0-1,1 0 0,-1 0 0,0 0 0,0 0 0,1-1 0,-1 1 0,0 0 0,0 0 0,0 0 0,1-1 0,-1 1 1,0 0-1,0 0 0,0 0 0,0-1 0,1 1 0,-1 0 0,0 0 0,0-1 0,0 1 0,0 0 0,0-1 0,0 1 1,0 0-1,0 0 0,0-1 0,0 1 0,0 0 0,0 0 0,0-1 0,0 1 0,0-1 0,0-18-5094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08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 10341,'0'0'11253,"-31"159"-10149,25-99-495,0 0-385,6-2-144,0-10-80,12-10-48,19-11-593,1-8-543,5-12-417,-18-7-2016,-7 0-2834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09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196 332 6643,'0'0'14185,"-6"14"-12864,4-8-1213,1-2-36,0 1 0,0-1 0,-1 0-1,1 0 1,-1 0 0,0-1 0,0 1-1,0 0 1,-1-1 0,1 1 0,-1-1 0,0 0-1,0 0 1,0 0 0,0 0 0,-1 0-1,1-1 1,-1 1 0,1-1 0,-1 0 0,0 0-1,0-1 1,0 1 0,0-1 0,0 0 0,0 0-1,-6 1 1,6-2-36,1 1 0,-1-1 0,0 0 1,0 0-1,1 0 0,-1-1 0,0 1 0,1-1 0,-1 0 0,0 0 0,1 0 1,-1-1-1,1 1 0,0-1 0,-1 0 0,1 0 0,0 0 0,0 0 0,-3-3 1,3 1-35,0 0 0,0-1 0,1 1 0,-1-1 0,1 1 0,0-1 0,0 0 1,1 0-1,0 0 0,-1 0 0,2 0 0,-1 0 0,0-8 0,0-6-19,0 0 0,1 1 0,1-1 0,5-30 0,-4 40 16,1-1 1,0 1-1,1 0 0,0 0 0,0 0 1,1 1-1,0-1 0,0 1 1,1 0-1,10-10 0,-5 6 15,1 0 0,1 1 0,0 0 1,0 1-1,25-14 0,-31 20-4,0 0 1,0 1-1,1 0 1,0 1 0,-1-1-1,1 1 1,0 1-1,0-1 1,0 2-1,0-1 1,0 1-1,0 0 1,14 2-1,-21-1 16,1-1-1,-1 1 1,0 0-1,0 0 1,1 0-1,-1-1 1,0 1-1,0 0 1,0 0-1,0 1 1,0-1-1,0 0 1,0 0-1,-1 0 1,1 1-1,0-1 1,-1 0-1,1 1 1,-1-1-1,1 0 1,-1 1-1,1-1 1,-1 1-1,0-1 1,0 1-1,0 2 1,0 47 614,0-36-480,0-12-142,0 1 0,-1-1 1,1 0-1,-1 1 0,0-1 0,0 0 1,0 1-1,0-1 0,0 0 0,-1 0 1,1 0-1,-1 0 0,0 0 0,0 0 1,0 0-1,0-1 0,-1 1 0,1-1 1,-1 1-1,0-1 0,1 0 0,-1 0 1,0 0-1,0-1 0,0 1 1,0-1-1,-1 1 0,1-1 0,0 0 1,-5 1-1,-52 7-852,3-8-3303,43-1 2059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09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151 160 9028,'0'0'10784,"-9"29"-8314,1 2-1884,-1 3 7,-2 1 1,-2-1-1,-18 36 0,17-40-232,8-15-266,-1 0-1,-1-1 0,0 0 0,-17 22 0,24-35-208,1-7-465,1-4 372,0-1 1,1 0-1,0 0 0,1 1 1,1-1-1,-1 1 1,2 0-1,-1 0 1,1 0-1,12-15 1,-10 13 96,2 1 0,0 0 0,0 0 1,1 1-1,0 0 0,1 1 0,0 0 0,17-10 0,-26 17 121,1 0 0,0 1 0,0-1 0,0 1 0,0 0 0,0 0 0,0 0 0,1 0 0,-1 1 0,0-1 0,0 1-1,1-1 1,-1 1 0,0 0 0,1 1 0,-1-1 0,0 1 0,1-1 0,-1 1 0,0 0 0,0 0 0,0 0-1,0 1 1,0-1 0,0 1 0,0-1 0,0 1 0,-1 0 0,1 0 0,-1 0 0,1 1 0,2 3 0,16 42 533,5 8 310,-24-54-828,0 1 0,0-1 0,0 1-1,0-1 1,1 0 0,-1 1-1,1-1 1,-1-1 0,1 1-1,0 0 1,0-1 0,0 1-1,0-1 1,0 0 0,0 0-1,5 1 1,-2-1-39,-1 0 0,1 0 0,-1-1 0,1 0 0,0 0 0,-1 0 0,1-1 0,-1 1 0,1-1 0,-1-1 0,1 1 1,-1-1-1,0 0 0,0 0 0,0-1 0,8-4 0,-6 2-36,-1-1 1,1 1-1,-1-1 1,-1-1-1,1 1 1,-1-1 0,0 0-1,0 0 1,6-15-1,-1-1-51,-2-1 0,0 0 0,-2 0 0,0 0-1,-2-1 1,2-37 0,-5-63 207,-3 121 636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5:08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5635,'0'0'21465,"180"-26"-21337,-86 5-128,-7 1-832,-7-3-1969,-60 15-3090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10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 9268,'0'0'11157,"13"146"-9332,-26-25-400,-6 33-465,-5 24-367,-8 14-337,7-2-256,13-26-961,-1-39-1584,7-43-1905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10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9540,'0'0'14167,"37"104"-14167,19-78-1265,7-9-1712,-38-15-2434,-7-2-6674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10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243 662 10405,'0'0'9476,"-23"-8"-8916,0-1-444,0-1 0,-24-14-1,45 22-106,-1 0-1,1 0 1,0 0-1,0 0 1,0 0-1,0-1 1,0 1 0,0-1-1,0 1 1,1-1-1,0 0 1,-1 0-1,1 1 1,0-1-1,0 0 1,0 0 0,0-5-1,2-48 21,0 34-6,-1 4-6,-1 11 16,1 0-1,0 0 1,0 0 0,1-1 0,-1 1-1,2 0 1,-1 0 0,1 0 0,0 0-1,0 1 1,1-1 0,4-8-1,53-94 2009,-45 79-1703,1 0 0,1 1 0,2 0 1,28-32-1,-41 53-286,1 1 1,1 1 0,-1-1-1,1 1 1,0 1-1,0-1 1,1 1 0,0 1-1,0 0 1,0 0 0,0 0-1,1 1 1,-1 1-1,1 0 1,0 0 0,-1 1-1,1 0 1,0 0-1,12 2 1,-20 0-50,0-1 0,0 1 0,0 0 1,0-1-1,0 1 0,0 0 0,0 0 0,0 1 0,0-1 0,0 0 1,-1 1-1,1-1 0,-1 1 0,1-1 0,-1 1 0,1 0 0,-1-1 1,0 1-1,0 0 0,0 0 0,0 0 0,0 0 0,0 0 0,0 0 1,-1 0-1,1 1 0,-1-1 0,0 0 0,1 0 0,-1 0 0,0 1 0,0-1 1,-1 0-1,0 4 0,1-1 8,0 0 1,0 0-1,-1 0 0,0 0 0,0 0 1,0 0-1,-1 0 0,0 0 1,0-1-1,0 1 0,0-1 1,-1 0-1,1 1 0,-1-1 1,-6 6-1,-10 4 102,-2-1 0,1-1-1,-1-1 1,-1-1 0,0-1 0,0-1 0,-1 0 0,-37 6 0,-71 4-1131,5-13-4639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11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10213,'0'0'4786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12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1143 188 3682,'0'0'12387,"-24"-14"-11243,-77-45-186,84 51-633,0 0 1,0 1-1,-1 1 1,0 1-1,0 0 0,-1 1 1,1 1-1,-1 1 0,1 0 1,-1 2-1,-26 2 1,7-2 184,-48-1 250,25-1-398,-78 8 0,121-3-336,0 2 0,0 0 0,0 1 0,1 0 0,0 2 0,0 0 0,1 1 0,0 0 1,1 2-1,0 0 0,0 0 0,1 1 0,-13 15 0,4-2 14,1 1-1,1 0 1,1 2 0,1 0-1,1 1 1,-16 40 0,23-39-15,1 1 0,1 0 0,2 1 0,1 0 0,1 0 0,2 1 0,2 50 0,2-65 32,2 0 0,0 0 0,0 0 0,2-1 0,0 1 0,1-1 0,1-1 0,1 1 0,0-1 0,1 0 0,1-1 0,0 0 0,1 0 0,0-1 0,21 18 0,5 4 102,2-2 0,2-1 0,1-2 0,54 30 0,-55-39-116,0-2 0,2-1 0,1-2 0,0-2 0,1-2 0,0-2 0,1-2-1,0-2 1,0-2 0,1-2 0,64-4 0,-77-2-31,0-1-1,0-2 1,-1-2 0,0 0-1,0-3 1,-1 0 0,0-2-1,-1-2 1,-1 0-1,0-2 1,38-29 0,-32 19-20,-2-1 1,0-2-1,-2-1 1,-2-2-1,0-1 1,-3-1-1,-1-1 1,27-50-1,-39 59-23,-2-1 0,0-1 0,-2 0-1,-2 0 1,0-1 0,-2 1 0,-1-2 0,-2 1-1,0-1 1,-3 1 0,0-1 0,-8-50 0,4 64 32,0-1 1,-2 1 0,0-1 0,-1 2-1,-1-1 1,0 1 0,-1 0 0,-1 1-1,0 0 1,-1 0 0,-1 1 0,0 1-1,-1 0 1,0 1 0,-28-20 0,14 13-4,-2 1 1,0 1-1,0 1 1,-2 2-1,0 1 1,0 1-1,-59-12 1,47 15-165,-1 3 0,0 2-1,0 2 1,-77 5 0,100-1-224,0 0 0,-1 2 0,1 0 0,1 1-1,-1 1 1,1 1 0,0 1 0,0 1 0,1 1-1,-35 24 1,50-32 48,1 1 0,0 0 0,-1 0-1,1 0 1,0 0 0,1 1 0,-1-1-1,1 1 1,-1 0 0,1 0-1,0 0 1,1 0 0,-3 4 0,-5 45-7358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12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12838,'0'0'13078,"112"140"-12022,-37-63-415,0 4-385,0-6-240,0-5-16,-19-17 0,-6-12-176,-13-10-545,-12-7-879,-12-5-1442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13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3410,'0'0'11151,"12"12"-8091,0 4-1549,0-1-1,29 26 0,78 53 60,-52-43-1198,-2-1-275,-3 4 0,-2 2 1,82 99-1,-135-147-106,-3-2 102,-18-4-3,-51-1-137,1-4 1,-102-16 0,119 9-372,-125-23 98,57 25-3742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14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88 161 8596,'0'0'13822,"-7"32"-12829,-31 211 106,31-191-1083,2-20-726,1 0 1,1 40-1,-13-341-11606,19 83 10478,-2 101 5038,0 2 3464,18 86-4108,-10 2-2338,0 2 0,-1-1 0,0 1 0,0 0 1,0 1-1,7 10 0,13 11 77,-27-27-289,27 24 98,-1 1 0,33 45 0,-53-62-96,-1 0 0,0 0 1,-1 0-1,0 1 0,0 0 0,-1 0 0,0 0 0,-1 0 1,-1 1-1,0-1 0,0 1 0,-1 15 0,-1-26-11,0 1-1,-1-1 1,1 1 0,-1-1-1,1 1 1,-1-1 0,0 1-1,1-1 1,-1 1 0,0-1-1,0 0 1,0 1 0,0-1-1,0 0 1,-1 0 0,1 0-1,0 0 1,-1 0 0,1 0-1,0 0 1,-1-1-1,1 1 1,-1 0 0,1-1-1,-1 1 1,1-1 0,-1 1-1,0-1 1,1 0 0,-3 0-1,-60 5-336,52-5 267,-166 0-533,175 0 686,4 6-73,-1 0-1,1 0 1,0 0 0,1-1-1,-1 1 1,1-1-1,0 1 1,1-1 0,-1 0-1,1 1 1,0-1 0,0-1-1,1 1 1,-1 0-1,1-1 1,0 0 0,0 0-1,1 0 1,-1 0 0,1-1-1,0 1 1,0-1-1,0-1 1,11 5 0,1 1 114,1-2 0,0 0 0,1-1 0,-1-1 0,1 0 1,28 1-1,67 6 153,-67-1-4305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15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245 487 7539,'0'0'4707,"-27"-14"-1642,-88-52-1128,107 60-1779,1 0 1,0 0-1,-1 0 0,2-1 1,-1 0-1,1 0 1,0-1-1,1 1 0,-1-1 1,2-1-1,-1 1 0,1-1 1,0 1-1,1-1 1,-3-10-1,2-4 100,1 0-1,0 1 1,2-1-1,2-31 1,-1 19 31,0 29-255,0 1 0,0 0 0,1 0 0,-1-1 0,1 1 0,0 0 0,0 0 0,1 0-1,0 0 1,0 0 0,3-6 0,-3 8-5,0 1 0,0 0 0,1 0-1,-1 0 1,0 0 0,1 0 0,0 0-1,-1 1 1,1-1 0,0 1 0,0 0-1,0-1 1,0 1 0,0 1 0,0-1-1,0 0 1,0 1 0,0 0 0,0-1-1,4 2 1,2-2 36,1 1-1,-1 0 1,0 1-1,0 0 0,0 0 1,0 1-1,0 0 1,0 1-1,-1 0 1,1 0-1,12 7 0,-17-7-6,0 0 0,0 0-1,0 1 1,0-1-1,-1 1 1,1 0-1,-1 0 1,0 0-1,0 0 1,-1 1 0,1-1-1,-1 1 1,0 0-1,0-1 1,0 1-1,-1 0 1,0 0-1,0 0 1,0 0 0,0 0-1,-1 0 1,0 8-1,0-9 3,0 1-1,0-1 1,0 1 0,-1-1-1,1 0 1,-1 1 0,0-1-1,-1 0 1,1 0-1,-1 0 1,0 0 0,0 0-1,0 0 1,-4 5 0,2-5-45,0 0-1,-1 0 1,1 0 0,-1-1 0,0 0 0,0 0 0,-1 0 0,1-1 0,0 1 0,-8 1 0,-97 24-809,58-16-1853,45-11-1024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15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0 9060,'0'0'11987,"-23"3"-10901,-2-2-797,14-1-184,0 1 0,0 0 0,-1 0 0,1 2 0,0-1 0,1 1 0,-1 0-1,0 1 1,1 1 0,-13 7 0,5-3 57,12-6-122,-1 0 0,1 0 0,0 1 1,0 0-1,0 0 0,1 1 0,-9 8 0,14-13-45,0 0 3,0 0-1,-1 0 1,1 0 0,0 1 0,0-1 0,0 0-1,0 0 1,-1 0 0,1 0 0,0 1 0,0-1-1,0 0 1,0 0 0,0 1 0,0-1 0,0 0-1,-1 0 1,1 1 0,0-1 0,0 0 0,0 0-1,0 0 1,0 1 0,0-1 0,0 0 0,0 0-1,0 1 1,0-1 0,1 0 0,-1 0 0,0 1-1,0-1 1,0 0 0,0 0 0,0 1 0,0-1-1,0 0 1,1 0 0,-1 0 0,0 0 0,0 1-1,0-1 1,0 0 0,1 0 0,-1 0 0,0 0-1,0 1 1,0-1 0,1 0 0,-1 0 0,0 0-1,0 0 1,1 0 0,-1 0 0,0 0 0,0 0-1,1 0 1,-1 0 0,0 0 0,0 0 0,1 0-1,-1 0 1,0 0 0,0 0 0,1 0 0,-1 0-1,0 0 1,52-1-129,-14-1-15,0 3 0,70 8 1,-97-7 151,-1 0 0,-1 0 0,1 1 0,0 1 0,-1-1 0,1 2 0,-1-1 0,0 1 0,-1 0 0,1 1 0,-1 0 0,0 1 0,0-1 0,-1 1 0,12 15 0,-15-16 92,-1 1 0,0-1 0,0 1 0,0-1 0,-1 1 0,0 0 0,0 0 0,-1 0 0,0 0 0,0 0 0,-1 0 0,1 0 0,-2 10 0,1-12-51,-1 0 1,1 1 0,-1-1-1,0 0 1,-1 0-1,1 0 1,-1 0-1,0 0 1,0 0-1,-1 0 1,1 0-1,-1-1 1,0 1 0,-1-1-1,1 0 1,0 0-1,-6 5 1,0-4-15,1 0 1,0 0-1,-1-1 1,0 0-1,0-1 0,0 0 1,-1 0-1,-16 2 1,-3-2-122,-45-1 0,65-2 40,6 0-53,-1 1 0,1-1 0,0-1 0,0 1-1,0 0 1,0-1 0,0 1 0,1-1 0,-1 0 0,0 0 0,0 0 0,0-1-1,1 1 1,-1-1 0,0 1 0,1-1 0,0 0 0,-1 0 0,1 0 0,0 0-1,-3-4 1,3 3-459,1 1-1,0-1 0,0 0 1,0 0-1,0 0 1,0 0-1,1 0 0,0 0 1,-1 0-1,1 0 0,0 0 1,0-1-1,1 1 1,0-5-1,4-11-6971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5:08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1311 692 10325,'0'0'8601,"-5"22"-6728,2-2-1333,-2-1-1,-12 34 1,15-49-453,0-1 0,0-1 0,0 1-1,0 0 1,-1 0 0,1-1-1,-1 1 1,1-1 0,-1 0 0,0 0-1,0 0 1,0 0 0,0 0 0,0-1-1,0 1 1,-1-1 0,1 0 0,0 0-1,-7 1 1,-3 0 155,-1-1 0,1 0-1,-23-2 1,16 1 28,9 0-162,-3 0 4,-1 0 1,0-1-1,1 0 1,-1-1-1,-15-4 1,26 4-109,-1 1 0,1-1 0,0 0 0,0-1 1,0 1-1,0-1 0,0 1 0,0-1 0,1 0 0,0-1 0,-1 1 1,1 0-1,0-1 0,1 0 0,-1 0 0,1 0 0,-1 0 1,1 0-1,0 0 0,-1-6 0,0-1-16,0 0-1,0 0 1,2 0-1,-1 0 1,1-1-1,1 1 1,0 0-1,1 0 1,0-1 0,1 1-1,0 0 1,0 0-1,1 0 1,1 1-1,0-1 1,0 1-1,1-1 1,1 1 0,8-12-1,11-14 6,2 1 0,2 2-1,48-46 1,-74 77 8,11-13 12,0 1 0,2 0 0,-1 1 0,2 1 0,0 0 0,0 2 0,1 0 0,21-9 0,-38 18 23,1 1-1,-1-1 1,0 1 0,1-1 0,-1 1 0,1-1-1,-1 1 1,1 0 0,-1-1 0,1 1-1,-1 0 1,1 0 0,0 0 0,-1 1-1,1-1 1,-1 0 0,1 0 0,-1 1-1,1-1 1,-1 1 0,0-1 0,1 1-1,-1 0 1,0 0 0,2 1 0,-2-1 3,0 1 0,0-1 0,-1 1 1,1-1-1,-1 1 0,1 0 0,-1 0 0,0-1 1,1 1-1,-1 0 0,0 0 0,0-1 1,0 1-1,0 0 0,-1 0 0,1-1 0,0 1 1,-1 2-1,-2 5 66,0 0 1,0-1-1,-1 1 1,0 0-1,0-1 1,-1 0-1,-8 10 0,-3 0-66,-2-1 0,0-1-1,-1 0 1,-1-2 0,0 0-1,-1-1 1,-24 11-1,21-13-975,-1-1 0,0 0 0,-34 6 1,33-13-4486,11-3-3963</inkml:trace>
  <inkml:trace contextRef="#ctx0" brushRef="#br0" timeOffset="1">1 1 19833,'0'0'4706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15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1 163 1105,'6'-23'9543,"20"-74"-5566,-25 94-3681,-1-1-1,1 0 0,0 0 0,1 1 0,-1-1 0,1 1 0,-1-1 1,1 1-1,0-1 0,3-2 0,-4 7-185,-1-1 1,1 1-1,-1-1 0,1 1 0,0 0 1,-1-1-1,1 1 0,-1 0 0,0 0 1,1-1-1,-1 1 0,0 0 0,1 0 1,-1 0-1,0 0 0,0-1 0,0 1 1,1 0-1,-1 0 0,0 0 0,0 0 0,0 0 1,-1 0-1,1-1 0,0 1 0,0 0 1,-1 2-1,-17 523 5335,11-103-4944,7-343-498,0-69-26,0 48-109,8 58 0,-6-101-225,1 1 0,0-1 0,1 0 0,1 0 0,1 0 0,0-1 0,1 0 0,10 17 0,-5-19-968,-10-41-9265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16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6803,'0'0'15695,"0"9"-14982,-1-7-693,1 1 0,0-1 0,0 0 0,1 0 0,-1 1 1,0-1-1,1 0 0,-1 0 0,1 0 0,0 0 0,-1 0 0,1 0 1,0 0-1,0 0 0,1 0 0,-1 0 0,0 0 0,1-1 0,1 3 1,4 1 2,0-1 1,0 0 0,0-1 0,1 0-1,9 4 1,-11-5-17,5 3 1,-1-1-1,0 2 1,0-1 0,-1 2 0,0-1-1,0 1 1,0 1 0,9 10 0,4 7 27,27 40 0,-29-36-24,29 31 0,-41-51-20,0-1 0,0-1 0,1 1 0,1-2 0,-1 1 0,1-1 1,19 9-1,-17-11-32,1-1 0,-1 0 0,1-1 0,-1 0 0,1-1 1,0 0-1,0-1 0,0 0 0,0-1 0,0-1 1,-1 0-1,1 0 0,-1-2 0,1 1 0,-1-2 0,0 1 1,0-2-1,-1 0 0,0 0 0,0-1 0,0 0 1,16-15-1,-18 15 172,0-1 0,0 0 1,-1-1-1,0 1 1,0-2-1,-1 1 0,0-1 1,-1 0-1,0 0 0,-1-1 1,0 0-1,0 0 0,-1 0 1,-1-1-1,0 1 0,0-1 1,-1 0-1,-1 1 1,0-1-1,-1 0 0,0 0 1,0 0-1,-2 0 0,-3-18 1,3 24-23,-1 0 1,1 0-1,-1 1 1,-1-1-1,1 1 1,-1-1-1,0 1 1,0 0-1,0 1 1,-1-1-1,0 1 1,0-1-1,0 1 1,0 1-1,0-1 1,-1 1-1,0 0 1,0 0-1,0 1 1,0 0-1,-10-3 1,-6 0 64,1 1 0,-1 0 1,0 2-1,0 1 0,-23 1 1,29 1-104,1 0 0,-1 1 0,1 1 1,0 0-1,0 1 0,0 1 0,0 0 1,1 1-1,0 1 0,0 0 1,0 1-1,-23 18 0,30-20-94,-1 1 0,1 0 0,0 0 0,0 1 1,1-1-1,0 2 0,0-1 0,1 1 0,0-1 0,1 1 0,0 1 0,0-1 0,1 1 0,0-1 1,1 1-1,0 0 0,1 0 0,0 0 0,0 0 0,1 19 0,1-23-129,0 1 0,0-1 0,0 0 0,0 0 0,1 1 0,0-1 0,1 0 0,-1 0 0,1-1 0,0 1 0,0 0 0,1-1 0,0 0 0,0 0 0,0 0 1,1 0-1,9 7 0,-7-7-576,0 0 1,1-1 0,-1-1-1,1 1 1,0-1 0,0 0-1,0-1 1,14 3 0,29 3-7973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22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45 189 8900,'0'0'16226,"-1"37"-15087,-6-7-1110,2 1-1,1 0 0,2 0 1,2 46-1,0-49-23,0-25-5,0 0-1,0 0 0,1 0 1,-1-1-1,1 1 1,0 0-1,0 0 1,0 0-1,0-1 1,0 1-1,1 0 1,-1-1-1,1 1 0,-1-1 1,1 0-1,0 0 1,0 1-1,3 2 1,1-1-3,-1-1 1,0 1-1,1-1 1,0 0-1,0-1 1,0 1-1,0-1 1,7 2-1,10 0-4,-1 0 0,1-1 0,39-1 0,-16-2 21,-1-1 0,1-3 1,-1-2-1,53-13 0,-83 15-7,0 0 0,0-1 1,-1-1-1,0 0 0,0-1 0,-1-1 0,0 0 0,0-1 0,-1 0 0,0-1 0,0 0 0,-1-1 0,0 0 1,-1-1-1,-1 0 0,10-16 0,-13 17 18,-1-1 0,0 1 1,-1-1-1,0 0 0,-1 0 0,0 0 1,-1-1-1,-1 1 0,0 0 0,0-1 0,-1 1 1,-2-17-1,0 23-5,1 0-1,-1 0 1,0 0 0,-1 0 0,1 0-1,-1 0 1,0 1 0,-1 0 0,1-1-1,-1 1 1,0 1 0,-1-1-1,1 0 1,-1 1 0,1 0 0,-1 0-1,-1 1 1,1-1 0,-10-4 0,-6-3 81,-1 0 0,-1 1 1,-43-12-1,37 15-42,-1 0-1,-1 2 1,1 1 0,-1 2-1,0 0 1,0 3-1,-33 4 1,51-4-65,0 1 0,0 0 0,1 1 0,-1 0 0,1 1 0,0 1 0,0 0 0,0 0 0,1 1 0,0 1 0,0 0 0,1 0 0,-1 1 1,2 1-1,-1-1 0,1 2 0,1-1 0,-1 1 0,-10 17 0,16-19-6,-1 1 0,2-1 0,-1 0 0,1 1 0,1 0 1,-1-1-1,2 1 0,-1 0 0,1 0 0,0-1 0,1 1 0,0 0 0,0-1 0,1 1 1,0 0-1,1-1 0,0 0 0,0 0 0,0 0 0,1 0 0,9 13 0,-1-7 8,0 0 0,2-1 0,-1-1 0,2 0 0,-1 0-1,2-2 1,0 0 0,0 0 0,0-2 0,1 0 0,0-1 0,1 0-1,0-2 1,0 0 0,0-1 0,0 0 0,30 0 0,-29-4 40,8 1-30,0-2 1,30-5-1,-47 4 41,-1 0 1,0 0-1,0-1 1,0-1 0,0 0-1,0 0 1,-1 0-1,1-1 1,10-9 0,-19 14-28,0 0 1,0 0-1,0 0 1,0 0 0,1 0-1,-1 0 1,0-1 0,0 1-1,0 0 1,0 0-1,0 0 1,1 0 0,-1 0-1,0-1 1,0 1 0,0 0-1,0 0 1,0 0-1,0-1 1,0 1 0,0 0-1,0 0 1,0 0 0,0-1-1,0 1 1,0 0-1,0 0 1,0 0 0,0-1-1,0 1 1,0 0 0,0 0-1,0 0 1,0-1-1,0 1 1,0 0 0,0 0-1,0 0 1,0-1 0,-1 1-1,1 0 1,0 0 0,0 0-1,0 0 1,0 0-1,0-1 1,-1 1 0,1 0-1,0 0 1,0 0 0,0 0-1,0 0 1,-1 0-1,1 0 1,0 0 0,0 0-1,0-1 1,-1 1 0,1 0-1,0 0 1,0 0-1,0 0 1,-1 0 0,1 0-1,0 0 1,-1 1 0,-32-7 60,-1 2 0,-1 2 1,1 1-1,-47 5 0,65-2-82,1 0-1,-1 2 1,1 0-1,-1 1 1,1 0 0,1 1-1,-1 1 1,1 0-1,0 1 1,1 1-1,-26 20 1,22-14 1,0 0-1,1 1 1,1 1-1,0 0 1,2 1-1,0 1 1,1 0-1,0 1 1,2 0-1,0 1 1,2 0-1,0 0 1,1 1-1,1 0 1,1 0 0,-3 39-1,7-39-6,0 0 1,2 0-1,0 0 1,1-1-1,2 1 0,8 31 1,-9-44 1,1 0-1,-1-1 1,2 1 0,-1-1-1,1 0 1,1 0 0,-1 0 0,1-1-1,0 1 1,1-2 0,0 1-1,0-1 1,0 0 0,1 0 0,0-1-1,0 0 1,14 6 0,-4-4 4,0-1 0,0-1 0,1-1 0,-1 0 0,1-1 0,0-2 0,0 1 0,28-3 0,-21-1 5,-1-1-1,0 0 1,0-2 0,0-1-1,44-18 1,-40 12 8,0-2-1,-2-2 1,0 0-1,0-2 1,36-32 0,-53 42-12,0-1 1,-1-1-1,0 0 1,-1 0-1,0 0 1,0-1-1,-1-1 0,-1 1 1,0-1-1,0 0 1,-2 0-1,1-1 1,-1 1-1,-1-1 1,3-26-1,-5 25 12,0-1-1,-1 0 0,-1 1 1,-3-19-1,3 28-6,-1-1 0,0 1 0,0 0 0,0 0 0,0 1 0,-1-1-1,0 0 1,0 1 0,0 0 0,-1-1 0,1 1 0,-1 0 0,0 1 0,-7-6 0,-3-1 6,-1 1 1,0 0-1,0 1 1,-1 0-1,0 2 0,0 0 1,-1 0-1,-33-5 1,8 5-110,-1 2 1,-62 2 0,86 2-43,0 2 1,-1 0 0,1 1 0,0 1-1,1 1 1,-1 0 0,-28 14-1,36-14-184,0 0-1,0 2 1,0-1-1,1 1 1,0 1-1,1 0 1,0 0-1,0 1 1,0 0-1,1 0 1,1 1-1,-9 13 1,15-20-48,0-1 0,0 0 0,0 0 0,0 1 0,0-1 0,1 0 0,-1 1 0,1-1 0,-1 1 0,1-1 0,0 5 0,0 22-5903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23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176 164 9428,'1'-22'3509,"4"-81"-449,-4 64 6523,-5 80-9002,-2-1 0,-1 1 1,-2-2-1,-28 77 1,25-78-379,-24 65 239,-27 94-64,60-187-380,1-1 1,1 0 0,0 1 0,0-1 0,1 11-1,0-17-1,0-1 0,0 1-1,0-1 1,1 0-1,-1 1 1,1-1-1,0 0 1,0 0 0,0 1-1,0-1 1,0 0-1,0 0 1,1 0 0,-1 0-1,0 0 1,1-1-1,0 1 1,-1 0-1,1-1 1,0 1 0,0-1-1,0 1 1,0-1-1,0 0 1,4 2-1,13 3-17,1-1 1,-1 0-1,1-1 0,0-1 0,21 0 0,109-3 72,-68-2 5,-10-1-24,-1-3 0,0-3 0,127-33 0,-131 28 87,1 4-1,0 2 1,119 1 0,-186 9-797,-1 0 1,1 0-1,-1 0 1,1 0-1,-1 1 0,1-1 1,-1 0-1,0 0 1,0 0-1,0 0 1,-1 4-1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23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140 495 11909,'0'0'12347,"6"-28"-11557,0-3-593,-3 12-101,1 1-1,1 0 1,0 0-1,1 0 0,1 1 1,1-1-1,11-17 1,-1 1 76,3 0 0,1 1 0,1 1 0,2 1 0,46-45 0,-65 71-84,0 1-1,0 0 1,1 0 0,-1 1 0,1 0-1,9-3 1,-14 5-76,0 0 1,0 0-1,1 1 0,-1-1 1,0 1-1,0-1 1,1 1-1,-1 0 0,0 0 1,1 0-1,-1 0 0,0 0 1,0 1-1,1-1 0,-1 1 1,0-1-1,0 1 1,0 0-1,1 0 0,-1 0 1,0 0-1,0 0 0,0 0 1,3 3-1,-3 0 4,1 0 0,-1 0 0,0 0 0,0 0 0,0 1 0,0-1-1,-1 1 1,0-1 0,0 1 0,1 5 0,2 57 284,-3-62-273,0 32 130,-1 0 0,-2 1 0,-1-1 0,-2 0 0,-2 0 0,-1-1 0,-24 65 0,13-55-104,-1-1-1,-2 0 0,-2-2 1,-2-1-1,-2-1 0,-1-1 1,-62 64-1,79-93-59,0-1 0,-1 0 0,0-1 0,-22 12 1,29-18-41,0 0 1,0-1-1,-1 0 1,1 0 0,0 0-1,-1-1 1,1 0-1,-1 0 1,0 0 0,1-1-1,-1 0 1,-12-2 0,17 1 18,0 0 0,0 0 1,0-1-1,0 1 1,0-1-1,1 1 0,-1-1 1,1 1-1,-1-1 1,1 0-1,-1 0 1,1 1-1,0-1 0,0 0 1,0 0-1,0 0 1,0-1-1,1 1 1,-1 0-1,1 0 0,-1 0 1,1-1-1,0 1 1,0 0-1,0 0 1,0-4-1,-1-3 17,1-1 0,0 1 0,1-1 0,0 1 0,3-11-1,-3 17 13,0 1-1,0-1 0,1 0 0,-1 0 0,1 1 0,0-1 0,0 1 0,0 0 0,0-1 0,0 1 0,0 0 0,1 0 0,-1 0 1,1 0-1,-1 1 0,1-1 0,0 1 0,0-1 0,-1 1 0,1 0 0,0 0 0,0 1 0,6-2 0,7 0-1,-1 0-1,1 1 0,22 1 0,-29 1 2,-3-1 8,1 1-1,0 0 1,-1 0-1,1 0 0,-1 1 1,1 0-1,-1 1 1,0-1-1,0 1 1,0 0-1,10 7 1,0 3 58,0 1 1,20 22 0,-22-21 3,1 0 1,28 20 0,-37-31-63,0 0 0,0-1 0,0 0 0,0 0 0,1 0 0,-1-1 0,1 0 0,-1 0 0,1-1 0,0 0 0,0 0 0,8 0 0,-11-2 4,1 1 1,0-1-1,-1-1 1,1 1-1,-1 0 1,0-1-1,1 0 1,-1 0-1,0-1 1,0 1-1,0-1 1,-1 1-1,1-1 1,-1-1-1,1 1 1,-1 0-1,0-1 1,0 1-1,-1-1 1,1 0-1,-1 0 1,1 0-1,1-6 1,6-13-751,0 0 1,13-49 0,-19 57-467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27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92 7331,'0'0'14588,"4"-16"-13563,14-44-70,-9 44 2884,-9 24-2548,0 14-1126,-1 0 0,0 0 1,-2 0-1,-1 0 0,0 0 0,-2-1 0,-13 35 0,16-50-157,-25 61 56,-20 78 0,47-142-79,1 0-1,0 0 1,0 0-1,0 0 1,1 0-1,-1 0 1,1 0-1,-1 0 1,1 0-1,0 0 1,0 0-1,1-1 1,-1 1-1,0 0 1,1-1 0,0 1-1,0-1 1,-1 0-1,1 1 1,0-1-1,1 0 1,-1 0-1,0 0 1,1 0-1,-1-1 1,1 1-1,0-1 1,4 3-1,2 1-3,0-1-1,1 0 0,0 0 0,-1-1 0,1 0 0,1 0 0,13 0 0,24 1-159,1-2 0,77-8 0,-113 3 163,-1 0-1,1-1 1,-1 0-1,16-8 1,0 0 45,-27-25 270,-3 4-228,-2 0 0,-1 0 0,-14-46 0,0-6 48,6 23 494,13 61-437,0 9-5,-2 143 57,5 181-26,-2-317-258,0 0 0,1 0 0,0 0 0,1 0 0,1 0 0,6 15 0,0-6-4428,-6-7-4380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29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76 239 3906,'0'0'5885,"-1"-2"-4483,-3-10 8116,2 3-10524,2-108 3775,-1 118-2731,0 0 0,0-1 0,0 1 0,-1 0 0,1 0-1,0 0 1,0 0 0,0 0 0,1 1 0,-1-1 0,0 0 0,0 0 0,1 1-1,-1-1 1,0 0 0,1 1 0,0-1 0,-1 0 0,1 3 0,-12 37 465,9-30-320,-6 21 137,2-12-198,1 0 1,1 0 0,1 1 0,1 0-1,0 23 1,3 34 13,0-76-136,1 0 1,0 0-1,-1 0 0,1 0 1,0 0-1,0 0 0,0 0 1,1 0-1,-1-1 0,0 1 1,1 0-1,-1-1 0,1 1 1,0-1-1,-1 1 0,1-1 1,0 0-1,0 0 0,0 0 1,0 0-1,0 0 0,0 0 0,0-1 1,0 1-1,0-1 0,0 1 1,3-1-1,61 10 39,-43-7-36,-1-2 0,1-1 1,0-1-1,0-1 0,26-5 0,-40 5-3,0-1 0,0 0 0,-1 0 1,1-1-1,-1 0 0,0-1 0,0 0 0,0 0 0,-1 0 1,0-1-1,0 0 0,0-1 0,-1 1 0,0-1 0,7-11 1,-6 6 16,0 0 1,-1-1 0,0 0-1,-1 0 1,0-1 0,-1 1-1,-1-1 1,0 0 0,-1 0-1,-1 0 1,0-1 0,-1 1-1,0 0 1,-1 0 0,-5-28-1,4 36-7,-1-1-1,0 0 1,0 1 0,0-1-1,0 1 1,-1 0-1,0 0 1,-1 0-1,1 1 1,-1-1-1,0 1 1,0 0 0,-1 1-1,0-1 1,1 1-1,-1 0 1,-1 0-1,1 1 1,-10-4-1,0 1 27,0 0-1,1 1 1,-2 1-1,1 1 1,0 0-1,-1 1 1,-21 0-1,33 3-30,0-1 0,-1 1 0,1 0 0,0 0 1,0 0-1,0 0 0,0 1 0,0 0 0,0 0 0,1 1 0,-1-1 0,1 1 0,-1 0 0,-3 4 0,0-1-10,1 2 0,0-1 1,0 1-1,1 0 0,0 1 0,-9 16 0,5-6 4,1 1-1,1 1 1,1 0-1,1 0 1,1 0 0,-3 26-1,6-31-20,0 1 0,1-1 1,1 1-1,0-1 0,5 24 0,-5-36 8,2 1 1,-1-1-1,0 0 1,1 1-1,0-1 1,0 0-1,0 0 1,0 0-1,1 0 1,-1-1-1,1 1 0,0-1 1,0 1-1,0-1 1,1 0-1,-1 0 1,1-1-1,0 1 1,-1-1-1,1 0 1,1 1-1,-1-2 1,8 4-1,11 0 2,0-1 1,1-1-1,-1-1 0,1-1 1,30-2-1,-9 0 18,-40 1 5,0 0 1,0-1-1,0 0 1,0 1-1,0-2 0,0 1 1,-1 0-1,1-1 0,0 0 1,-1 0-1,1-1 1,-1 1-1,0-1 0,5-4 1,-8 1 759,-11 2-484,-11 0-22,9 3-183,1 1-1,0 0 1,-1 0-1,1 1 1,0 0-1,0 1 1,-13 4-1,18-4-57,0 1 1,0 0-1,0 0 0,0 1 1,1 0-1,-1 0 0,1 0 1,0 0-1,1 1 0,-1 0 1,1 0-1,0 0 0,-5 8 0,2-2-6,1-1-1,1 1 0,0 0 0,0 0 0,1 0 0,0 1 1,1-1-1,1 1 0,-1 0 0,2 0 0,0 0 1,0 0-1,1 0 0,1 0 0,2 18 0,-1-27-17,-1 1-1,1 0 0,0-1 0,0 1 1,1-1-1,-1 0 0,1 0 1,-1 1-1,1-2 0,0 1 1,0 0-1,0-1 0,0 1 0,1-1 1,-1 0-1,1 0 0,0 0 1,-1-1-1,1 1 0,6 1 1,8 2-2,-1 0 0,0-2 1,26 3-1,-17-2-1,0-2 1,1-2-1,-1 0 1,0-1-1,31-7 1,-48 6 1,0 0 1,0-1 0,0 0 0,-1 0 0,1-1 0,-1 0-1,0-1 1,0 1 0,-1-2 0,1 1 0,-1-1-1,0 0 1,-1-1 0,1 1 0,-1-2 0,-1 1 0,1 0-1,5-12 1,-6 10 15,-1 0 0,0-1 0,-1 1 0,0-1-1,0 0 1,-1 0 0,0 0 0,0-16 0,-2 21-9,0 0-1,0 0 1,0 0 0,-1 0 0,0 0-1,0 0 1,0 0 0,0 0 0,-1 0-1,0 0 1,0 0 0,0 1 0,-1-1-1,1 1 1,-1 0 0,0 0 0,-1 0-1,-4-5 1,-4 0 1,0 0-1,0 1 1,-1 1 0,0 0-1,-1 1 1,1 1 0,-1 0-1,0 0 1,-27-4 0,22 6-147,-1 0 0,0 2 0,0 0 0,0 1 0,1 2 0,-38 5 1,48-4-46,0-1 1,0 2-1,0-1 1,1 1-1,-1 0 1,1 1-1,-8 6 1,-16 20-2138,30-28 1675,0 0 0,0 0 0,0 0 0,1 1-1,-1-1 1,1 1 0,0-1 0,0 1 0,-1 5 0,1 20-8741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29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9636,'0'0'8423,"34"0"-5667,497 0 3276,112-3-3101,-318 0-4549,-1 2-9091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30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94 8260,'0'0'12109,"-1"19"-10772,0-4-1138,-2 70 1012,4-76-1064,0 0 1,0 0-1,0 0 1,1 0-1,1 0 1,0 0-1,0 0 1,8 14-1,1-5-95,0 0 0,1-1 0,1-1 0,1 0 1,1-1-1,0-1 0,0 0 0,1-1 0,1-1 0,1-1 0,-1 0 0,2-1 0,-1-1 0,1-1 0,1-1 0,-1-1 0,1-1 1,0 0-1,0-2 0,1 0 0,-1-1 0,1-2 0,-1 0 0,33-4 0,-45 2-5,-1-1-1,0 1 0,1-1 1,-2-1-1,1 0 0,0 0 1,-1 0-1,1-1 1,-1 0-1,-1 0 0,1-1 1,-1 1-1,0-2 1,0 1-1,0-1 0,-1 0 1,0 0-1,4-9 1,-1 3 61,-2 0 0,0 0 0,0-1 0,-1 1 1,-1-1-1,0-1 0,-1 1 0,-1 0 0,1-29 1,-2 22 17,-1 7-37,0 0 0,-1-1 0,-4-21 0,4 30-75,-1 1-1,0 0 1,0-1-1,0 1 1,-1 0 0,1 0-1,-1 0 1,-1 1-1,1-1 1,-1 1 0,1-1-1,-7-4 1,-5-3 3,0 2 0,0 0 1,-1 0-1,0 1 1,-1 1-1,0 1 1,0 1-1,0 0 0,-1 1 1,0 0-1,-29-2 1,30 5-83,1 0 0,0 2 1,-1 0-1,1 0 0,-1 2 1,1 0-1,0 1 0,0 0 1,0 1-1,0 1 0,1 1 1,0 0-1,-17 10 0,22-10-165,1 0 0,-1 1-1,2 0 1,-1 1 0,-12 14-1,0 15-1786,19-32 1252,1 0 0,-1 1 0,1-1 0,0 0 1,1 1-1,-1 7 0,1 18-6596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31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1123 474 9828,'0'0'6179,"-12"-25"-4191,-38-79-361,37 80-1134,-1 1 0,-1 0 0,0 1-1,-2 1 1,-1 0 0,-1 2-1,0 0 1,-2 1 0,0 1 0,-1 1-1,0 0 1,-37-17 0,32 20-286,0 2 1,0 0-1,-1 2 1,-1 1-1,1 2 0,-1 0 1,-1 2-1,1 1 1,0 2-1,-1 1 1,-49 5-1,64-2-171,1 0 0,0 1-1,0 0 1,0 1 0,0 0 0,1 2 0,0-1-1,0 1 1,1 1 0,-1 1 0,-20 18-1,13-8-15,0 0 0,2 2 1,0 0-1,2 1 0,-22 36 0,25-33-8,2 0 1,0 1 0,2 0-1,0 1 1,2 0 0,-6 47-1,7-19-6,3 1 0,5 78 0,0-113-8,0 1 0,2 0 0,0-1 0,2 0 0,0 0 0,1 0 0,1-1 0,1 0 0,1-1 0,1 0 0,17 24 0,-10-20-2,1-1 1,1-1-1,1-1 1,0-1-1,2 0 0,0-2 1,49 28-1,-33-25 6,1-2-1,1-2 0,1-1 1,0-2-1,0-2 0,1-2 0,1-2 1,0-1-1,-1-3 0,1-1 1,62-7-1,-86 2-4,-1-2 0,1 0 0,-1-1 0,0-1 0,0-1 0,-1-1 0,0 0 0,-1-1-1,0-1 1,0-1 0,-1 0 0,-1-1 0,0-1 0,20-23 0,1-6 38,-1-1 1,-3-2-1,-1-1 0,25-54 1,-40 70-17,-1 0 1,-2-1 0,0 0-1,-3-1 1,-1 0 0,-1-1-1,6-56 1,-12 55 22,-1-1 0,-2 0 0,-6-45 1,5 67-11,-1 1 1,-1-1 0,0 1 0,-1 0 0,0 0 0,-1 0 0,0 1 0,-1 0-1,-1 0 1,0 0 0,-11-11 0,6 9-80,-2 0 1,0 1-1,0 1 0,-1 1 0,-1 0 1,0 1-1,0 1 0,-1 0 0,0 2 1,0 0-1,-1 1 0,0 0 0,0 2 1,0 0-1,-1 2 0,1 0 0,-1 1 1,0 0-1,1 2 0,-1 1 0,1 0 1,-23 6-1,31-6-192,1 1 0,-1 0 0,1 1 0,0 0 0,0 1 0,-11 7 0,15-8-407,0 0 0,1 1 0,-1-1 0,1 1 0,0 1 0,1-1 0,-6 8 0,-16 30-7371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49:42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14022,'0'0'9303,"2"4"-9137,0-2-155,0 0 1,1 0 0,-1 0-1,0 0 1,1 0-1,-1 0 1,1-1 0,-1 1-1,1-1 1,0 0-1,0 1 1,0-1 0,5 1-1,49 8 141,-31-6-85,19 4 29,-1 1 1,0 3-1,-1 2 0,75 35 0,-104-43-76,-1 2 0,0 0-1,0 0 1,-1 1 0,0 0 0,0 1 0,-1 1 0,-1 0-1,0 0 1,0 1 0,-1 0 0,0 1 0,-1 0 0,-1 0-1,0 1 1,-1 0 0,9 28 0,-11-20 29,0 0 1,-1 0-1,-1 0 0,-1 1 1,-3 28-1,2-48-43,0 0 0,-1 0 0,1-1 0,-1 1 0,0 0 1,0 0-1,0-1 0,0 1 0,0-1 0,0 1 0,-1-1 0,1 0 0,-1 1 0,0-1 0,1 0 0,-1 0 0,0 0 0,0 0 0,-1 0 0,1-1 0,0 1 1,0-1-1,-1 1 0,1-1 0,-1 0 0,-4 2 0,-6 0-46,0 0 0,1-1 0,-1-1 0,-23 1 0,-20 3-2669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5:14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2690 10805,'0'0'11851,"7"5"-6244,1-4-5433,8-12-151,0-2 0,-1 1 0,-1-2 1,0 0-1,22-28 0,13-17 10,-28 35 22,-2 0-1,20-31 1,-20 26 57,0 1-1,2 2 0,47-47 1,-34 38-54,37-43 71,58-59 12,-44 58-108,4 4 1,3 4 0,3 4-1,197-104 1,-47 33-85,-159 89 32,2 4-1,3 5 0,114-37 1,45-18 44,-152 53-23,465-220 79,-409 186-34,2 7 0,283-82 0,-251 93-131,259-43 0,152-33 168,-200 36-31,-278 74-15,163-11 0,1253-29 170,-1324 64 2,250 32-1,88 16 43,-298-32-226,-153-8 0,25 0 62,162 32 1,-190-24-20,103 5 0,-120-16 14,0 4 0,125 31-1,-178-30-61,-1 1 0,-1 1 0,0 1-1,-1 1 1,34 26 0,-2-2-23,-44-31 14,1 0 0,-1-1 0,2 0 0,-1-1 0,1-1 0,-1 0 0,24 4 0,-27-8 20,-10-1-72,0 1 0,0-1 0,0 1-1,0-1 1,0 0 0,0 1 0,0-1 0,0 1-1,0-1 1,0 0 0,-1 1 0,1-1 0,0 1-1,0-1 1,0 0 0,-1 1 0,1-1 0,0 1 0,-1-1-1,1 1 1,-1-1 0,1 1 0,-1 0 0,1-1-1,0 1 1,-1-1 0,1 1 0,-1 0 0,0-1-1,0 1 1,-3-3-248,-1 1-1,1 0 0,-1 0 1,0 1-1,0-1 0,1 1 1,-1 0-1,-7-1 1,-26 1-7458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31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12614,'0'0'11765,"150"110"-11045,-100-66-79,-6 8-209,-1-13-256,1-1-144,-7-9-32,-12-9-1104,-6-6-1298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32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2721,'0'0'20946,"-5"0"-20143,5 0-771,0 0-1,0 0 1,0 1-1,0-1 1,0 0 0,0 1-1,0-1 1,0 0 0,-1 0-1,1 1 1,0-1 0,0 0-1,0 1 1,0-1-1,0 0 1,1 1 0,-1-1-1,0 0 1,0 1 0,0-1-1,0 0 1,0 0 0,0 1-1,0-1 1,1 0 0,-1 0-1,0 1 1,0-1-1,0 0 1,0 0 0,1 1-1,-1-1 1,0 0 0,0 0-1,1 0 1,-1 0 0,0 1-1,1-1 1,-1 0-1,0 0 1,0 0 0,1 0-1,-1 0 1,0 0 0,1 0-1,29 27 823,56 41-147,-60-47-511,48 41-37,-2 3 0,73 87 1,-144-150-159,4 2 10,0 1 0,0 0 0,-1 1 0,0-1 0,0 1 0,0 0 0,-1-1 0,0 2-1,0-1 1,0 0 0,-1 1 0,0-1 0,2 14 0,-10-17 112,-113-3 730,91-2-900,0 0 0,-1 3 0,1 0-1,-1 2 1,1 0 0,-54 16 0,78-18-156,1 1 0,-1-1-1,1 1 1,0 0 0,0 0 0,0 0 0,0 0-1,-3 3 1,5-4-335,0 0 0,0 0-1,1 0 1,-1 0-1,0 1 1,1-1 0,-1 0-1,0 0 1,1 0 0,0 1-1,-1-1 1,1 0 0,0 0-1,-1 1 1,1 1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32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57 289 6723,'0'0'15823,"2"19"-14334,1 10-753,14 51 1,-13-67-590,0 0 0,1 0 0,0 0 0,1-1 0,0 0 0,1 0 0,16 20 0,-16-25-136,0 0-1,1-1 1,0 0-1,0 0 1,0-1-1,1 0 1,0-1-1,0 1 1,0-2-1,0 1 1,1-1-1,-1-1 1,1 0-1,0 0 1,10 0-1,-10-1-10,1 0 0,0-1 0,-1 0 0,1-1 0,0 0 0,-1-1 0,0 0 0,1-1 0,-1 0 0,0 0 0,0-1 0,0-1 0,15-8 0,-14 5 25,-1-1 0,1 0 0,-1 0 0,-1-1 0,0 0 0,0-1 0,-1 0 0,-1 0 0,0-1 0,0 0 0,-1 0-1,5-15 1,-5 9 42,-1 0 0,-1 0 0,0-1 0,-2 0 0,0 1-1,-1-1 1,-1 0 0,-3-24 0,2 33-34,-1 0 0,-1 1 1,1-1-1,-2 1 0,1 0 0,-1-1 0,-1 2 0,1-1 0,-1 0 1,-1 1-1,0 0 0,0 1 0,0-1 0,-1 1 0,0 0 1,-1 1-1,1-1 0,-1 2 0,-1-1 0,1 1 0,-16-7 1,4 3-30,0 1 0,0 1 0,-1 0 0,0 2 0,0 0 0,0 2 1,-1 0-1,1 1 0,-23 2 0,35 0-82,-1 0 0,1 1 0,0 1 0,0-1 0,0 1 1,0 1-1,0 0 0,0 0 0,1 0 0,-1 1 0,1 1 0,0-1 0,0 1 0,1 1 0,-1 0 0,1 0 0,0 0 0,1 1 1,0-1-1,0 2 0,0-1 0,1 1 0,0 0 0,0 0 0,1 0 0,0 0 0,1 1 0,-4 11 0,4-7-675,1-1-1,0 0 0,1 1 0,0-1 0,1 1 0,2 19 0,-2-30 425,0-1 0,0 0 0,1 1 0,-1-1 0,1 1 0,-1-1 0,1 0 0,-1 1-1,1-1 1,0 0 0,0 0 0,0 1 0,0-1 0,0 0 0,0 0 0,1 1 0,21 13-6877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32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9332,'0'0'12550,"-7"77"-10901,14-36-673,24 7-143,13 3-385,-7-6-208,7-1-144,-7-6-96,-12-7-464,-6-14-609,-13-2-992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33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1 208 8372,'0'0'12976,"0"12"-12255,0 8-576,-1 8 252,6 46 0,-4-66-341,1 1 0,0 0 1,0 0-1,1 0 0,0-1 1,1 0-1,0 1 0,0-1 0,0-1 1,7 9-1,-7-11-44,0-1 0,0 0 0,1 1 1,-1-1-1,1 0 0,0-1 0,0 0 0,1 1 0,-1-2 1,1 1-1,-1 0 0,1-1 0,0 0 0,0-1 0,0 1 1,0-1-1,0 0 0,0-1 0,0 0 0,1 1 1,-1-2-1,0 1 0,0-1 0,0 0 0,0 0 0,0-1 1,0 0-1,0 0 0,0 0 0,-1-1 0,1 1 1,-1-1-1,0-1 0,0 1 0,0-1 0,0 0 0,0 0 1,-1 0-1,0-1 0,0 0 0,0 1 0,0-1 1,-1-1-1,0 1 0,4-8 0,1-7 74,0-1 0,-1 1 0,-1-1 1,-1 0-1,0 0 0,0-27 0,-2 4 191,-6-90 1,-4 95-175,6 38-155,1 0-1,-1 0 1,1 0-1,-1 0 1,1-1 0,-1 1-1,0 0 1,0 0-1,1 0 1,-1 0-1,0 1 1,0-1-1,0 0 1,0 0 0,0 0-1,0 1 1,0-1-1,0 1 1,0-1-1,-1 1 1,1-1 0,0 1-1,0-1 1,0 1-1,-1 0 1,-1 0-1,1 17-6723,2 2 565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34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96 296 3137,'0'0'16779,"-8"24"-15373,-25 77-611,32-98-778,0 0 1,0-1-1,0 1 0,0 0 1,0 0-1,1 0 0,0 0 1,-1 0-1,1 0 0,0 0 1,0-1-1,1 1 0,-1 0 1,1 0-1,-1 0 1,1 0-1,0 0 0,0-1 1,0 1-1,1 0 0,-1-1 1,1 1-1,-1-1 0,1 1 1,0-1-1,0 0 1,0 1-1,0-1 0,0 0 1,0-1-1,1 1 0,-1 0 1,1-1-1,-1 1 0,1-1 1,2 1-1,6 2-23,-1-1 0,1-1 1,0 0-1,0-1 0,0 0 0,18 0 0,-26-1 8,6-1-11,-1-1 0,1 0 1,-1 0-1,0 0 0,0-1 0,0-1 1,0 1-1,0-1 0,-1 0 1,1-1-1,-1 0 0,0 0 0,-1-1 1,1 1-1,-1-1 0,0-1 0,-1 1 1,1-1-1,4-8 0,0 1 55,0-1-1,-1-1 1,-1 0-1,0 0 1,-1 0-1,-1-1 1,0 0-1,3-24 1,-6 28 113,-1-1 1,-1 0 0,0 0-1,-1 0 1,-1 1 0,0-1 0,-1 0-1,-5-20 1,5 28-84,-1-1 0,0 1 0,0 0 0,0 0 0,-1 0 0,0 0 0,0 0 0,0 1 0,-1 0 0,1 0 0,-1 0 0,-1 1 0,1-1 0,-1 1 0,1 0 0,-1 1 0,0-1 0,-10-3 0,8 4-61,0-1-1,-1 1 1,1 1 0,-1 0 0,1 0 0,-1 0-1,1 1 1,-1 0 0,0 1 0,0 0-1,0 0 1,1 1 0,-1 0 0,0 1 0,1 0-1,-1 0 1,1 1 0,0 0 0,0 0 0,0 1-1,0 0 1,0 1 0,1-1 0,0 1 0,0 1-1,0-1 1,1 1 0,-1 1 0,2-1-1,-1 1 1,1 0 0,0 0 0,0 1 0,-5 9-1,3-1-222,0-1-1,1 1 1,1 1-1,0-1 1,2 1-1,-3 20 1,4-24-522,2-1 0,-1 0 0,2 1 0,-1-1-1,4 14 1,-4-25 515,0-1-1,0 1 0,1 0 0,-1 0 0,0 0 0,0-1 0,1 1 0,-1 0 0,0 0 1,1-1-1,-1 1 0,1 0 0,-1-1 0,1 1 0,-1 0 0,1-1 0,0 1 0,-1-1 1,1 1-1,0-1 0,-1 1 0,1-1 0,0 0 0,0 1 0,22 3-8753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34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245 144 7235,'0'0'11699,"5"-22"-10133,9-66-51,-13 87-1466,-1 0-1,0 0 0,0 0 0,1 0 0,-1 0 0,0 0 0,0 0 1,0 0-1,0 0 0,0 0 0,0 0 0,0 0 0,0 0 0,-1 0 1,1 0-1,0 0 0,-1 0 0,1 0 0,-1 0 0,1 0 0,-1 0 1,1 0-1,-1 0 0,1 0 0,-1 0 0,0 1 0,0-1 0,1 0 1,-1 0-1,0 1 0,0-1 0,0 1 0,0-1 0,0 1 0,0-1 1,0 1-1,0-1 0,0 1 0,0 0 0,0 0 0,0-1 0,0 1 1,0 0-1,0 0 0,0 0 0,0 0 0,0 0 0,0 1 0,0-1 1,0 0-1,0 0 0,-2 1 0,-2 0 284,-3-2-111,-1 1 0,1 1 0,0-1-1,0 1 1,0 1 0,0-1 0,0 2-1,0-1 1,0 1 0,1 0-1,-13 7 1,11-4-117,0 1 0,1 0 0,-1 0-1,1 1 1,0 0 0,1 1 0,0-1 0,-6 12-1,6-8-87,1 0 0,1 0 0,0 0 0,1 0 0,1 1 0,0 0 0,0-1 0,1 1 0,1 0 1,0 0-1,0 1 0,3 17 0,-2-26-19,0-1-8,0-1 0,1 1 0,-1-1 1,1 1-1,0-1 0,0 1 0,0-1 1,1 0-1,-1 1 0,1-1 0,-1 0 0,1 0 1,0 0-1,0 0 0,1 0 0,-1 0 1,1-1-1,-1 1 0,1-1 0,0 0 0,0 0 1,0 0-1,0 0 0,0 0 0,0-1 1,0 1-1,1-1 0,-1 0 0,1 0 0,5 1 1,11 2-263,1 0 0,0-2-1,0-1 1,23-1 0,-31 0 33,0 1-395,-1-2 0,1 1 0,0-2-1,-1 1 1,1-2 0,-1 0 0,0 0-1,0-1 1,21-10 0,-21 1-4439,-6 1-2821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35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11253,'0'0'12646,"0"99"-11846,0-39 113,0-7-465,0 2-272,0-9-176,0-10-880,0-12-1698,6-24-1423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35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137 436 12038,'0'0'10476,"-20"4"-10035,4 0-377,0-1 0,-33 2 0,48-5-63,0 0-1,0 0 1,-1 0 0,1 0 0,0 0 0,0-1 0,0 1 0,-1 0 0,1-1 0,0 1 0,0-1 0,0 0 0,0 1-1,0-1 1,0 0 0,0 1 0,0-1 0,0 0 0,0 0 0,0 0 0,1 0 0,-1 0 0,0 0 0,1 0 0,-1 0-1,1 0 1,-1 0 0,0-2 0,-1-32-31,2 25 20,-1-9-37,1 0-1,1 0 0,1 0 0,1 0 0,0 0 1,1 1-1,1-1 0,1 1 0,10-21 1,-5 15-18,38-67-22,-46 86 108,0-1 1,1 1-1,0 0 0,0 1 0,0-1 0,1 1 0,-1-1 0,1 1 0,0 1 0,0-1 0,1 1 0,9-6 0,-14 9-4,0 0-1,0-1 1,0 1-1,0 0 0,0 0 1,-1-1-1,1 1 1,0 0-1,0 0 0,0 0 1,0 0-1,0 0 0,0 0 1,0 0-1,0 1 1,-1-1-1,1 0 0,0 0 1,0 1-1,0-1 1,0 0-1,-1 1 0,1-1 1,0 1-1,0-1 0,-1 1 1,1-1-1,0 1 1,-1 0-1,1-1 0,0 1 1,-1 0-1,1 0 1,-1-1-1,1 1 0,-1 0 1,0 0-1,1 0 0,-1-1 1,0 1-1,0 0 1,1 0-1,-1 0 0,0 0 1,0 0-1,0 0 1,0 0-1,0-1 0,0 2 1,0 6 99,-1-1 1,1 0-1,-1 0 1,-1 1-1,-2 7 0,0-4-110,-2 0 0,1 0 0,-2-1 0,1 1 0,-1-1 0,-1-1 0,0 0 0,0 0 0,-1 0-1,0-1 1,0-1 0,-1 1 0,0-1 0,0-1 0,-1 0 0,1-1 0,-1 0 0,-23 7 0,22-11-767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35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7 334 7219,'0'0'14185,"-1"22"-12109,-4 105-40,5-126-2019,1 0 1,-1 1-1,1-1 1,-1 1-1,1-1 1,0 0 0,-1 0-1,1 1 1,0-1-1,0 0 1,0 0-1,0 0 1,0 0-1,0 0 1,0 0 0,1 0-1,-1 0 1,0-1-1,1 1 1,-1 0-1,0-1 1,1 1-1,-1-1 1,0 0-1,1 1 1,-1-1 0,1 0-1,-1 0 1,1 0-1,-1 0 1,1 0-1,-1 0 1,1 0-1,1-1 1,3 2-43,0-2-1,0 1 1,0-1-1,1 0 1,-1 0-1,0-1 1,8-3 0,-7 1-32,0-1 0,-1 0 0,0 0 0,0-1 0,-1 1 0,0-1 1,0-1-1,0 1 0,0-1 0,-1 1 0,0-1 0,-1 0 1,4-10-1,-2 5 92,1 1 1,0 0-1,15-19 1,-1 84 1653,-17-44-1662,1-1 0,1 0 0,-1 0 0,2 0-1,-1-1 1,1 0 0,0 0 0,1 0 0,0-1 0,9 8 0,-12-12-64,0 0-1,0 0 1,0 0 0,0-1-1,1 0 1,0 0 0,-1 0-1,1 0 1,0-1 0,0 0-1,0 1 1,0-2-1,0 1 1,0-1 0,0 0-1,0 0 1,0 0 0,0 0-1,0-1 1,0 0 0,-1 0-1,11-4 1,-10 3 19,-1-1 0,1 0 0,0 0 0,-1-1 0,0 1 0,0-1 1,0 0-1,0 0 0,0 0 0,-1 0 0,0-1 0,0 1 0,0-1 0,-1 0 1,1 0-1,-1 0 0,0 0 0,0 0 0,-1-1 0,2-7 0,1-11-41,-1 1 1,0-1-1,-2-31 0,0 33-13,-1 0 0,-1 0 1,-1 0-1,-1 1 1,-1-1-1,-11-35 0,4 25-680,-6-13-755,1 19-4587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5:14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11173,'0'0'16896,"17"7"-16307,133 47-163,58 23-242,-170-61-161,-1 2 0,-1 2 0,45 30 0,-72-43-20,-1 1 0,1 0 0,-1 0 1,-1 0-1,1 1 0,-1 0 0,-1 1 0,0 0 0,0-1 0,-1 2 0,0-1 0,-1 1 1,0 0-1,-1-1 0,4 21 0,-3 3 26,-1 1 0,-1 0 0,-6 64 0,2-87 42,0 0 1,0 0-1,-1 0 1,0-1-1,-1 1 1,-1-1-1,1 0 1,-2 0-1,0-1 1,0 1-1,0-1 1,-11 11 0,6-8-204,-2 0 0,1-1 0,-27 21 0,-19 2-2997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36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 10229,'0'0'4709,"-1"33"-1858,1-28-2748,2 285 3452,11 511-326,-15-516-4198,2-285 887,1 1 0,-1-1 0,0 0 0,0 0 0,0 1 0,0-1 0,0 0 1,0 0-1,0 1 0,0-1 0,0 0 0,0 0 0,0 1 0,0-1 0,0 0 0,0 0 0,0 1 0,0-1 1,0 0-1,0 0 0,-1 1 0,1-1 0,0 0 0,0 0 0,0 0 0,0 1 0,0-1 0,-1 0 0,1 0 1,0 0-1,0 0 0,0 1 0,0-1 0,-1 0 0,1 0 0,0 0 0,0 0 0,-1 0 0,1 0 0,0 1 1,0-1-1,-1 0 0,1 0 0,0 0 0,0 0 0,-1 0 0,1 0 0,-13-10-2280,-7-18-306,6 4-902,-33-43-1,9 30 2563,-6 9 12167,58 27-7366,13 0-2744,50 5-1,-52 1-841,0 2-1,27 10 1,-10-1-3682,-22-8-755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36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286 572 5362,'0'0'16208,"-9"4"-15442,8-4-749,-10 5 203,0 0-1,-1-1 1,-17 4-1,27-7-203,0 0-1,0 0 0,0-1 1,0 1-1,-1-1 0,1 0 1,0 0-1,0 0 0,0 0 1,0 0-1,0 0 0,0 0 1,0-1-1,0 1 0,0-1 1,0 1-1,0-1 0,0 0 0,0 0 1,0 0-1,0 0 0,1 0 1,-1 0-1,0-1 0,1 1 1,-1 0-1,1-1 0,-1 1 1,1-1-1,0 0 0,0 0 1,-1 1-1,0-4 0,-3-21-16,2 0-1,0-1 1,2 1-1,1 0 1,1-1-1,1 1 1,1 0-1,9-32 1,-5 23 41,2 1 0,2-1 0,1 2 0,1-1 0,2 2 0,23-39 0,-36 68 34,0 0-1,0 1 1,0-1 0,1 1 0,-1-1-1,1 1 1,0 0 0,-1-1-1,1 2 1,0-1 0,6-3-1,-8 5-45,-1 0-1,1 0 1,0-1-1,-1 1 1,1 0-1,0 0 1,0 0-1,-1 0 1,1 0-1,0 0 0,-1 0 1,1 0-1,0 0 1,-1 1-1,1-1 1,0 0-1,-1 0 1,1 1-1,0-1 0,-1 0 1,1 1-1,1 0 1,-1 0-8,-1 0 0,1 1 0,0-1-1,0 0 1,0 1 0,-1-1 0,1 1 0,0-1 0,-1 1 0,0-1 0,1 1-1,-1-1 1,0 1 0,0 2 0,2 10 49,-1 0-1,-1 0 1,0 0-1,-1 0 0,0 0 1,-4 15-1,3-22-56,-1 0-1,0 0 1,0 0-1,0 0 1,-1-1-1,0 0 1,0 1-1,0-2 1,-1 1-1,0 0 1,0-1-1,-1 0 1,-8 7-1,0-2-116,0-1 0,-1 0-1,0-1 1,0-1-1,-1 0 1,1-1-1,-1-1 1,-1 0-1,-18 2 1,-46 0-8498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37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34 6995,'0'0'18617,"-50"-34"-18681,25 34-2353,13 0-3186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38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1762 468 2465,'0'0'19732,"-16"-24"-18388,-51-79-642,53 84-475,-2 0 1,0 1-1,0 1 0,-2 0 0,0 1 1,-1 1-1,-1 1 0,0 1 1,-30-15-1,21 11-27,-6-2-1,-1 1-1,-1 1 1,0 3 0,-1 1-1,-71-15 1,40 17-72,0 3 1,-104 1-1,142 7-89,-97 4 17,112-3-58,0 2 0,1 0-1,0 0 1,0 2-1,0 0 1,-15 7 0,-14 10 11,1 2 1,1 2 0,1 2-1,2 2 1,1 1-1,1 2 1,2 2 0,1 1-1,2 2 1,2 0-1,1 3 1,-33 61 0,53-85-3,1 1 0,1 1-1,0-1 1,2 1 0,0 0 0,1 1 0,1-1 0,1 1 0,0 0 0,2-1 0,0 1 0,1 0 0,1 0 0,1-1 0,1 0 0,1 1-1,0-1 1,1-1 0,2 1 0,-1-1 0,2 0 0,1-1 0,0 0 0,1-1 0,0 0 0,23 23 0,-3-7 1,1-2 0,2-2-1,1-1 1,1-1 0,1-2 0,1-2 0,1-2 0,1-1 0,0-2 0,74 20 0,-54-21 1,1-4 0,1-2 0,0-3 0,1-2 1,-1-4-1,0-2 0,64-9 0,-84 3-17,-1-1-1,0-3 1,-1-1 0,0-2-1,-1-1 1,-1-2-1,0-2 1,-1-2-1,-2-1 1,0-2 0,-1-1-1,-1-1 1,47-52-1,-52 49 9,-2-2-1,0-1 1,-3-1-1,-1-2 1,-1 0-1,-2 0 1,-1-2-1,-2-1 1,-2 0-1,-1 0 1,-2-2-1,-2 1 1,-2-1-1,3-44 0,-9 63-3,-1 1-1,0-1 1,-2 0-1,0 1 1,-2-1-1,0 1 0,-1 0 1,-15-38-1,12 42-3,0 1-1,-1 0 1,-1 0-1,0 1 1,-1 0-1,-1 1 1,0 0-1,0 1 1,-1 0-1,-29-18 1,15 14-279,0 2 0,-1 1 0,-1 1 0,0 1 0,0 2 0,-1 1 0,0 1 0,-1 2 0,1 1 0,-1 1 0,0 2 0,0 1 0,-59 8 1,86-8 8,0 1 1,0 0-1,1 0 1,-1 0-1,0 1 1,1 0 0,-1-1-1,1 1 1,-1 1-1,1-1 1,0 0 0,0 1-1,-4 3 1,-30 33-5898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38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8372,'0'0'16501,"11"0"-15338,1 0-934,1 2 1,-1-1-1,1 2 0,-1-1 1,0 2-1,0 0 0,23 10 1,88 52 624,-110-59-822,396 236 448,-374-220-360,-34-22-345,0 0-1,0 1 1,0-1 0,0 1-1,0-1 1,0 1-1,0 0 1,0-1-1,-1 1 1,1 0 0,0-1-1,-1 1 1,0 0-1,1 0 1,-1 0-1,0 0 1,0 2 0,-19-3-10204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39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8372,'0'0'15292,"11"11"-14150,69 67 132,149 108-1,-212-173-1237,11 9 65,-1 0 1,37 40 0,-58-55-78,1 1 0,-1-1 0,-1 1 0,0 0 0,0 0 0,0 1 0,-1 0-1,0-1 1,-1 1 0,0 0 0,-1 1 0,1-1 0,-2 1 0,2 13 0,-3-19 16,0 0 0,0 0 0,0 1 1,0-1-1,-1 0 0,1 0 0,-1 0 0,0 0 0,-1 0 1,-2 7-1,3-9-11,-1-1-1,0 1 1,0 0 0,0-1-1,0 1 1,-1-1 0,1 1 0,0-1-1,-1 0 1,1 0 0,0 0 0,-1-1-1,1 1 1,-1 0 0,0-1-1,1 0 1,-1 1 0,1-1 0,-5-1-1,-32 4-223,0-3 0,-1-1 0,1-2 0,1-1-1,-48-13 1,80 16-298,1-1 73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39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130 283 224,'0'0'18497,"-10"14"-16758,2-3-1358,1 1 0,0 0 0,0 0 0,1 1 0,1-1 0,0 1-1,0 1 1,-3 21 0,5-14-146,-10 92 1695,9-26-3695,-14-340-9485,5 121 8893,7 2 3401,4 94 200,1 27-450,0 0 0,1 0-1,0 1 1,0-1 0,1 0 0,4-17 0,-4 24-654,0 1 0,0-1 1,0 1-1,0 0 0,1-1 1,-1 1-1,0 0 0,1 0 1,-1-1-1,1 1 0,-1 0 0,1 1 1,0-1-1,-1 0 0,1 0 1,0 1-1,0-1 0,0 1 0,-1-1 1,1 1-1,0 0 0,0 0 1,3 0-1,49 1 670,-44-1-631,-2 2-107,-1-1 0,1 1 0,0 1 0,-1 0 0,0 0 0,1 0 0,-1 0 0,0 1 0,-1 1 0,1-1 0,-1 1 0,0 0-1,0 0 1,0 1 0,-1 0 0,5 6 0,2 4 90,0-1 0,-1 2 1,-1-1-1,-1 1 0,10 26 0,-13-27 43,-1 1 0,-1 0 0,0 0 0,1 28 0,-4-39-173,-1 0 0,1 0 1,-1 1-1,-1-1 0,1 0 0,-1 0 0,0 0 0,0 0 0,-1 0 1,0 0-1,0 0 0,0 0 0,-1-1 0,0 1 0,0-1 0,-4 5 1,-1-3-33,-1 0 0,1-1 0,-1 0 0,-1-1 0,1 0 0,-1-1 0,0 1 0,0-2 0,0 0 0,-1 0 0,-13 2 0,-42 13-163,65-17 158,0-1 0,0 1 0,1-1 0,-1 1 0,0-1-1,1 1 1,-1 0 0,0-1 0,1 1 0,-1 0 0,1-1 0,-1 1 0,1 0 0,-1 0 0,1-1 0,0 1 0,-1 0 0,1 0 0,0 0 0,0 0 0,0 0 0,-1-1 0,1 1 0,0 0 0,0 0-1,0 0 1,0 0 0,1 0 0,-1 0 0,0-1 0,0 1 0,0 0 0,1 0 0,-1 0 0,0 0 0,1-1 0,0 3 0,19 28-142,4-9 83,0-1 1,1-2-1,1 0 0,1-2 0,0-1 1,1-1-1,38 15 0,-63-29-267,9 3-206,-2-3-3367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40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356 539 4786,'0'0'14578,"-26"9"-13271,-85 26-507,104-33-772,1 0 0,-1 0 0,1-1 0,-1 0 0,0-1 0,0 1 0,1-1 0,-1-1 0,0 1 0,0-1 0,1 0 0,-1-1 0,0 1 0,1-1 0,-1-1 0,-10-4 0,12 3 12,-1-1 0,0 1 1,1-1-1,0 0 0,0 0 0,1-1 0,-1 1 0,1-1 0,0 0 0,1 0 0,-1-1 0,1 1 0,-3-9 0,-2-12 96,2-1 1,0 0-1,2 0 0,1-1 0,1-55 0,2 67-86,0 0-1,2 0 0,0-1 1,1 1-1,1 0 0,0 1 1,11-25-1,-13 35-33,1-1 0,1 1 0,-1 0 0,1 0 0,0 0-1,1 0 1,-1 1 0,1 0 0,0 0 0,0 0 0,1 0 0,0 1 0,0 0-1,0 0 1,0 1 0,0 0 0,1 0 0,-1 0 0,1 1 0,12-4 0,-13 5 6,0 0 0,0 0 1,0 0-1,0 1 0,0 0 1,0 0-1,0 0 1,-1 1-1,1 0 0,0 0 1,0 0-1,0 1 0,-1 0 1,1 0-1,-1 0 0,1 1 1,-1 0-1,0 0 0,0 0 1,0 1-1,-1-1 1,1 1-1,4 6 0,-4-3 35,0 0-1,-1 0 1,0 0-1,0 0 1,-1 1-1,0 0 1,0 0-1,-1 0 1,0 0-1,-1 0 1,1 0-1,-2 0 0,1 1 1,-1-1-1,0 0 1,-2 12-1,2-17-54,-1 0-1,0 0 1,0 0 0,1 0-1,-2-1 1,1 1-1,0 0 1,0 0-1,-1-1 1,0 1 0,1-1-1,-1 0 1,0 1-1,0-1 1,-1 0-1,-3 3 1,0 0 4,-1-1 0,1 0 0,-1-1-1,0 0 1,0 0 0,-11 3 0,-1-1-1069,-1-1-1,1-1 0,-1 0 1,-23-1-1,29-2-4571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40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26 9764,'0'0'13289,"-16"-7"-12323,9 5-883,2-1-57,1 1 1,-1 0-1,1 0 1,-1 0-1,0 1 1,1 0-1,-1 0 1,0 0-1,0 0 1,0 1-1,0 0 0,0 0 1,0 0-1,0 1 1,1-1-1,-1 1 1,0 0-1,0 1 1,1-1-1,-1 1 1,0 0-1,1 0 0,0 0 1,-7 5-1,9-5-14,-69 65 243,67-63-253,0 1-1,0 0 1,0-1-1,1 1 1,-1 0-1,1 1 1,0-1-1,1 0 1,0 1-1,0 0 1,0 0-1,0-1 1,-1 10-1,3-14-2,0 0-1,0 0 0,0-1 0,1 1 0,-1 0 0,0-1 0,0 1 0,0 0 0,0 0 0,1-1 0,-1 1 1,0 0-1,1-1 0,-1 1 0,0 0 0,1-1 0,-1 1 0,1-1 0,-1 1 0,1-1 0,-1 1 0,1-1 1,0 1-1,-1-1 0,1 0 0,-1 1 0,1-1 0,0 0 0,0 1 0,1-1 0,24 2-72,-14-2 42,-4 0 17,32 1-154,0 1 0,-1 3-1,1 1 1,69 20 0,-100-23 181,-1 0 0,0 0 0,0 1 1,0 0-1,-1 0 0,1 0 0,-1 1 1,0 1-1,0-1 0,-1 1 0,0 0 0,0 0 1,0 1-1,0 0 0,-1 0 0,-1 0 1,1 1-1,-1 0 0,0-1 0,-1 2 0,0-1 1,0 0-1,-1 0 0,0 1 0,0 0 1,-1-1-1,0 1 0,0 12 0,-1-2 84,1-15-75,-1 0 0,1-1-1,-1 1 1,0 0 0,0 0-1,0 0 1,-1-1-1,1 1 1,-1 0 0,0-1-1,0 1 1,0 0 0,0-1-1,-1 1 1,0-1 0,1 0-1,-1 1 1,0-1 0,-1 0-1,1 0 1,0 0-1,-6 3 1,1-1-42,-1 0 1,-1-1-1,1 0 0,-1-1 1,1 0-1,-1 0 0,0-1 1,0 0-1,-18 1 0,20-2-360,0 0-1,1-1 0,-1 0 0,0-1 0,0 0 1,1 0-1,-1 0 0,0 0 0,1-1 1,-1-1-1,1 1 0,0-1 0,0 0 0,-6-4 1,-1-5-4141,11 2-2017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40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11221,'0'0'11739,"1"20"-10656,7 281 1370,-6-105-1871,30 207 1,-18-326-1007,0 8-1560,-10-28-8558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5:17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582 585 3506,'0'0'6120,"-1"-22"-4829,0 0-951,-11-154 4389,8 127-2123,3 24-137,0 34 3221,5 57-5211,3-1 1,3 0-1,19 64 1,7 45-328,91 504 224,-72-335-129,-22-115-93,-8-34-75,2 13 23,13-23-75,-30-126-23,-2 0 1,-3 1-1,-2 0 1,-6 62 0,1-17 17,2-36-29,14 350 30,5-146-45,-10-126 28,0-82-10,1 20 3,-4 406 22,-6-485-21,-1 11-5,1 1-1,1 0 0,1 0 1,0-1-1,1 1 0,0-1 0,7 19 1,4 6 7,-2 1 1,-2 1-1,7 73 0,-10-61 2,20 78-1,-25-130-6,-1 1-1,1-1 1,0 1 0,-1-1 0,2 0 0,-1 0 0,0 0-1,1 0 1,-1 0 0,1 0 0,0-1 0,0 1 0,0-1-1,0 0 1,0 0 0,1 0 0,-1 0 0,1-1 0,-1 1 0,1-1-1,-1 0 1,1 0 0,0 0 0,0-1 0,-1 1 0,1-1-1,4 0 1,13 1 63,0-2 0,0 0-1,34-6 1,-52 6-40,150-25 281,169-53-1,-233 55-247,0 5 1,2 3-1,116-4 1,278 14-803,-276 8-306,-134-4 797,0-3 1,0-3 0,0-4 0,104-30 0,-176 41 255,0-1 1,1 0 0,-1 0 0,0 0 0,0 0-1,0 0 1,-1-1 0,1 1 0,0-1 0,-1 0-1,0 0 1,1 0 0,-1 0 0,0 0-1,-1 0 1,1 0 0,0-1 0,-1 1 0,0-1-1,2-5 1,0-4-49,0 1-1,-1-1 1,-1 0 0,1-20-1,-1-20-8,0 23 46,0 1 0,-2-1 0,-2 1 1,0 0-1,-9-30 0,-108-373-38,35-10 278,52 155 236,-47-357 267,54 461-659,-56-338-54,-17-146-41,55 350 29,23 201-80,-8-213 1,29-134-561,7 265 56,-8 198 592,1-1-1,0 1 1,-1-1 0,1 1-1,-1-1 1,1 1 0,-1-1-1,1 1 1,-1-1 0,1 1-1,-1 0 1,1-1 0,-1 1-1,0 0 1,1-1 0,-1 1-1,0 0 1,1 0 0,-1 0-1,0-1 1,1 1 0,-1 0-1,0 0 1,1 0 0,-1 0-1,-1 1 1,-24-2 155,21 1-107,-90 1 331,-100 13 0,-174 11 60,72-8-325,-375 78 57,534-77-166,0-7-1,-180-7 1,42-2 63,103 18-50,119-12-398,-86 4 1,139-12-170,32 0-3354,10 0 1213,-5 0-3608,-4 0-3684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41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11925,'0'0'10085,"106"69"-10085,-75-47-768,0-3-1329,-24-16-1345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41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0 404 1905,'0'0'5765,"25"12"-4319,83 34 110,-102-43-1399,0-2 0,1 1 1,-1-1-1,1 1 0,-1-2 1,1 1-1,0-1 0,0 0 1,-1 0-1,1-1 0,-1 0 1,1 0-1,0-1 0,-1 1 1,0-2-1,1 1 0,-1-1 0,0 1 1,0-2-1,9-6 0,7-1 291,150-84 3489,-154 83-3442,-1-1 1,0 0-1,0-1 1,-2-1 0,0-1-1,25-32 1,-36 42-323,-1 0 0,1 0 0,-1-1 1,0 1-1,-1-1 0,0 0 1,0 0-1,0 0 0,-1 0 0,1-13 1,-2 16-93,0 0 1,0 0 0,0 1 0,-1-1 0,1 0 0,-1 0-1,0 1 1,0-1 0,-1 0 0,1 1 0,-1 0 0,1-1 0,-1 1-1,0 0 1,-1 0 0,1-1 0,0 2 0,-1-1 0,0 0-1,1 0 1,-1 1 0,-4-3 0,-5-1 50,-1 0 0,0 0-1,0 2 1,0-1 0,-1 2 0,0-1-1,0 2 1,0 0 0,0 1 0,-18 0 0,6 1-88,1 2 1,0 0 0,0 1-1,-49 14 1,60-12-78,0 0 1,0 1 0,0 1-1,1 0 1,0 1 0,0 0-1,1 1 1,0 1-1,-14 14 1,18-16-317,1 0 0,0 1 1,0 0-1,1 0 0,0 1 0,1 0 0,0 0 1,0 0-1,1 0 0,0 1 0,1-1 0,-3 21 1,6 5-4689,10-12-2770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46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446 261 12646,'-26'28'2412,"-178"190"101,170-181-2011,-2-1 0,-1-2 0,-60 41 1,97-75-513,-1 1 1,1-1 0,0 0 0,0 0 0,0 0 0,0 1 0,-1-1 0,1 0-1,0 0 1,0 0 0,0 0 0,-1 1 0,1-1 0,0 0 0,0 0-1,-1 0 1,1 0 0,0 0 0,0 0 0,-1 0 0,1 0 0,0 0 0,0 0-1,-1 0 1,1 0 0,0 0 0,0 0 0,-1 0 0,1 0 0,0 0-1,0 0 1,-1 0 0,1 0 0,0 0 0,0 0 0,-1 0 0,1-1 0,0 1-1,0 0 1,-1 0 0,1 0 0,0 0 0,0-1 0,0 1 0,0 0-1,-1 0 1,1 0 0,0-1 0,0 1 0,0 0 0,0 0 0,0-1-1,2-19-221,17-27 162,17-15 114,3 3 0,58-69 0,109-104 70,-142 162-39,-52 57-28,-6 5 73,1 0 1,1 0 0,-1 1-1,1 0 1,0 1-1,11-7 1,-19 13-29,0 0-58,0 0 0,0 1 0,0-1 0,0 0 0,0 0 0,0 0 0,0 0 0,0 1 0,0-1 0,0 0 1,0 0-1,0 0 0,0 0 0,0 0 0,0 1 0,0-1 0,0 0 0,0 0 0,0 0 0,0 0 0,0 1 0,0-1 0,0 0 0,0 0 1,0 0-1,0 0 0,1 0 0,-1 0 0,0 1 0,0-1 0,0 0 0,0 0 0,0 0 0,0 0 0,1 0 0,-1 0 0,0 0 1,0 0-1,0 0 0,0 0 0,1 0 0,-1 0 0,0 0 0,0 0 0,0 0 0,0 0 0,0 0 0,1 0 0,-20 32 250,-1-1-1,-1-1 0,-2-1 0,-47 46 0,15-15-205,2 3-218,-66 70-339,98-113-1892,-43 33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47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8 11445,'0'0'8132,"0"-1"-8203,-1 1 0,0-1 1,1 0-1,-1 1 0,0-1 0,0 1 1,0-1-1,0 1 0,0-1 0,0 1 1,1 0-1,-1-1 0,0 1 0,0 0 1,0 0-1,0 0 0,0-1 0,0 1 0,0 0 1,-2 1-1,-83-1-9323,68 0 4667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48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 3858,'0'0'14025,"-5"-4"-12134,-8-9-781,18 6 122,37 6 828,-14 2-1611,94-2 916,-19-2-872,168 19-1,-266-15-490,2 0 21,1 0 0,-1 0 0,0 1 0,0 0 0,1 0 0,7 4 0,-13-5-8,0 1 0,0-1 0,-1 0 1,1 1-1,0-1 0,-1 1 0,1 0 0,-1 0 0,0 0 0,1-1 1,-1 1-1,0 0 0,0 1 0,0-1 0,0 0 0,-1 0 0,1 0 1,-1 0-1,1 1 0,-1-1 0,0 0 0,1 0 0,-1 1 0,-1 2 1,1 2 26,-1 0 0,0 1 0,0-1 1,0 0-1,-1 0 0,0 0 1,-1 0-1,0 0 0,-6 11 0,-42 54 91,38-55-163,0 0 1,-16 28-1,23-33-128,1 1-1,0-1 0,1 1 0,-4 15 0,3 27-7877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49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484 0 9684,'0'0'12099,"-31"15"-10853,16-8-1142,-19 7-3,1 3-1,1 0 1,1 2-1,1 2 1,-30 25-1,-157 144 159,219-185-2126,12-3 1110,17-1 208,-30-1 462,27 0-1693,53-7 0,-72 5 875,0 1 0,0-2 0,-1 1 0,1-1 0,0 0 0,-1-1 0,0 0 0,0-1-1,0 1 1,7-7 0,-1-5-5049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49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537 1 3746,'0'0'15831,"-163"62"-14775,82-30-15,-6 1-577,12-11-352,13-5-112,18-3-128,25-14-128,13 0-977,19 0-9155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8:49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17 13590,'0'0'7369,"-3"2"-6945,-9 4-360,8-4-141,9-3 116,-1 0 0,1 0 0,-1 0 1,0 1-1,1-1 0,-1 1 0,6 1 1,11-2 70,20-9 58,-30 7-145,-1 0 0,0 1 0,1 0 0,12 0 0,-22 2 156,10 11 263,18 24-412,2-2 0,1-1 0,1-2 0,64 46-1,-67-53-79,-30-22 55,1-1 0,-1 0 0,1 1 0,-1-1 0,1 1 0,-1-1-1,1 1 1,-1-1 0,0 1 0,1 0 0,-1-1 0,0 1 0,0-1 0,0 1 0,1 0 0,-1-1 0,0 1-1,0-1 1,0 1 0,0 0 0,0-1 0,0 1 0,0 0 0,0-1 0,0 1 0,0 0 0,-1-1 0,1 1-1,0-1 1,0 1 0,0 0 0,-1-1 0,1 1 0,0-1 0,-1 1 0,1-1 0,-1 1 0,1-1 0,0 1-1,-1-1 1,1 1 0,-1-1 0,0 0 0,1 1 0,-1-1 0,1 0 0,-1 1 0,0-1 0,-41 23 178,27-15-105,-18 10-6,1 2 1,1 1-1,1 1 1,-40 38-1,58-48-377,0 0-1,1 1 0,1 0 0,0 0 1,0 1-1,2 1 0,0-1 0,0 1 0,2 1 1,0-1-1,0 1 0,-3 20 0,7-14-3914,2-10-2506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40:01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625 130 1873,'0'0'9511,"14"-14"-8463,46-46 182,-28 28 1513,-32 30-2348,1 1 0,0 0 0,0-1-1,-1 1 1,1-1 0,-1 1 0,1 0 0,-1-1 0,0 1-1,1-1 1,-1 0 0,0-4 5138,-2 25-4642,-4-5-784,-1-1 0,0 0 0,0 0 1,-1 0-1,-1-1 0,0 0 0,-14 13 0,-14 20 90,-116 171 239,-89 114-149,48-61 201,187-244-348,6-15-133,-8 12-398,-5 14 989,12-30-4762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40:02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100 184 5282,'0'0'11059,"-5"-2"-9800,5 2-1170,-1 0 1,1-1-1,-1 1 1,1 0-1,-1 0 1,1 0-1,-1-1 1,1 1-1,-1 0 0,0 0 1,1 0-1,-1 0 1,1 0-1,-1 0 1,0 0-1,1 0 0,-1 0 1,1 0-1,-1 1 1,0-1-1,1 0 1,-1 0-1,1 1 0,-1-1 1,1 0-1,-1 0 1,1 1-1,-1-1 1,1 1-1,-1-1 1,1 0-1,0 1 0,-1 0 1,-1 25 2438,2-15-2983,-1-4 528,2 1 0,-1-1 0,1 0-1,0 1 1,0-1 0,1 0 0,0 0-1,5 13 1,-4-16-58,-1 0 0,1 0-1,0 0 1,0 0 0,1 0-1,-1-1 1,1 1 0,0-1-1,0 0 1,0 0 0,0 0-1,0-1 1,0 0 0,9 4-1,-5-3-3,0 0 0,1 0-1,0-1 1,0 0-1,0 0 1,0-1-1,0-1 1,0 1 0,0-1-1,0-1 1,0 1-1,0-2 1,-1 1-1,1-1 1,0-1 0,0 1-1,-1-2 1,0 1-1,1-1 1,-1 0 0,-1-1-1,1 1 1,-1-2-1,1 1 1,-1-1-1,8-9 1,-7 6 13,0-1-1,0-1 1,-1 0 0,-1 0-1,0 0 1,0 0 0,-1-1 0,0 0-1,-1 0 1,-1-1 0,0 1-1,0-1 1,-1 1 0,-1-1-1,0 0 1,-2-17 0,1 27-14,0 0-1,0 0 1,0 0 0,-1 0-1,1 0 1,-1 0 0,0 1 0,0-1-1,0 0 1,0 0 0,-1 1-1,1-1 1,-1 1 0,1-1 0,-1 1-1,0 0 1,0 0 0,-3-4 0,0 3 2,0 0 1,0 0 0,0 0-1,0 0 1,0 1 0,0 0-1,-1 0 1,1 0 0,-7-1-1,-9 0-6,0 0 0,-1 2 0,1 0 0,-27 3 0,35 0-14,0-1 1,0 2-1,0 0 0,1 0 0,-1 2 0,1-1 0,0 1 0,0 1 0,0 0 1,1 1-1,-15 11 0,19-12-117,0-1 1,0 1-1,1 1 1,0-1 0,0 1-1,0 0 1,1 1-1,0-1 1,1 1-1,0 0 1,0 0 0,0 0-1,1 1 1,0-1-1,1 1 1,0 0-1,-1 9 1,4 9-2918,9-5-2067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5:20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5266,'0'0'4296,"20"7"-4310,-3 0 28,-10-4 4,0 0 0,0 0 0,0 0 0,0-1 0,1 0 0,-1-1 0,1 1 0,0-1 0,-1-1 0,1 0 0,0 0 0,-1 0 0,1-1 0,0 0 0,8-3 0,-3 0 200,0 0 0,0 0-1,0 1 1,1 1 0,20-1 0,-34 4-150,1-1 0,-1 1 0,0 0 0,0-1 0,1 1 0,-1 0-1,0-1 1,0 1 0,0 0 0,0 0 0,0-1 0,0 1 0,0 0 0,0 0 0,0-1 0,0 1 0,0 0-1,-1-1 1,1 1 0,0 0 0,-1 1 0,-2 4 70,1 1-1,-2 0 1,1-1-1,-1 0 1,0 0 0,0 0-1,0 0 1,-1-1-1,-8 9 1,-59 46 185,41-35-154,2-4-50,22-16-81,0 0 1,1 0-1,-1 0 0,1 1 1,-6 7-1,12-13-46,0 0 0,0 0 1,0 1-1,0-1 0,0 0 0,0 1 0,0-1 0,0 0 1,0 1-1,0-1 0,0 0 0,0 0 0,0 1 0,0-1 1,0 0-1,0 1 0,0-1 0,0 0 0,0 0 0,1 1 0,-1-1 1,0 0-1,0 0 0,0 1 0,0-1 0,1 0 0,-1 0 1,0 1-1,0-1 0,1 0 0,-1 0 0,0 0 0,0 0 0,1 1 1,-1-1-1,0 0 0,0 0 0,1 0 0,-1 0 0,0 0 1,1 0-1,-1 0 0,0 0 0,0 0 0,1 0 0,-1 0 1,0 0-1,1 0 0,-1 0 0,0 0 0,1 0 0,-1 0 0,0 0 1,1-1-1,24 2-181,-20-1 158,198-21 90,-201 32 386,-2-7-399,-1-1 0,1 1 0,-1-1 0,0 1 0,0-1-1,0 0 1,-1 1 0,1-1 0,-1 0 0,0 0 0,0 0 0,0 0-1,0 0 1,0 0 0,-1-1 0,-3 4 0,-53 39 314,29-24-158,89-16-1549,59-18 725,-117 13 632,-1 0-1,1 0 0,0 0 0,-1 0 0,1 1 0,-1-1 1,1 0-1,0 0 0,-1 0 0,1 1 0,-1-1 1,1 0-1,-1 0 0,1 1 0,-1-1 0,1 0 0,-1 1 1,1-1-1,-1 1 0,0-1 0,1 1 0,-1-1 0,0 0 1,1 1-1,-1 0 0,0-1 0,1 1 0,-1-1 0,0 1 1,0 0-1,0 24 280,-1-18-184,-1 0 1,0 0-1,0 0 1,-1 0-1,-4 7 0,-4 1 77,0 0-1,-1-1 0,-18 16 1,15-16-65,2 1 1,-22 28-1,34-43-128,1 1 0,0-1-1,-1 1 1,1-1 0,-1 1 0,1-1-1,0 1 1,-1-1 0,1 1 0,0 0-1,0-1 1,0 1 0,-1 0 0,1-1-1,0 1 1,0 0 0,0-1 0,0 1-1,0 0 1,0-1 0,0 1 0,0 0-1,0-1 1,1 1 0,-1-1 0,0 1-1,0 0 1,0-1 0,1 1 0,-1-1-1,0 1 1,1 0 0,-1-1 0,1 1-1,0 0 1,0 0-19,1 0-1,0 0 1,0 0-1,1-1 1,-1 1 0,0 0-1,0-1 1,0 1 0,0-1-1,1 0 1,1 0-1,68-5-631,-66 5 584,65-10-458,-69 15 592,-1 3 11,-1-1 0,-1 0 0,1 1 0,-1-1 0,0 0 0,-1 1 0,1-1 0,-2 0 0,1 0 0,-1-1 1,0 1-1,0 0 0,-1-1 0,-7 11 0,-30 30 329,30-36-270,1 0 0,0 1 0,0 0 0,2 1 0,-13 21 0,21-33-137,0-1 1,0 1-1,0-1 0,0 1 0,0-1 0,0 1 0,0-1 1,0 1-1,0-1 0,0 1 0,0-1 0,0 1 1,0 0-1,0-1 0,1 1 0,-1-1 0,0 1 0,0-1 1,1 0-1,-1 1 0,0-1 0,1 1 0,-1-1 0,0 1 1,1-1-1,-1 0 0,0 1 0,1-1 0,-1 0 0,1 1 1,-1-1-1,1 0 0,-1 0 0,1 1 0,-1-1 0,1 0 1,-1 0-1,1 0 0,-1 0 0,1 0 0,-1 0 1,1 0-1,0 0 0,-1 0 0,1 0 0,-1 0 0,2 0 1,34-1-432,-29 0 341,8-1-78,-1 0 0,0-1 0,-1 0 0,1-1 0,14-7-1,-16 6 119,0 0 0,1 1 0,0 1 0,0 0 0,0 1 0,18-2 0,-30 5 101,1-1 0,-1 1 0,0 0 0,0-1 0,0 1-1,0-1 1,-1 1 0,1 0 0,0 0 0,0 0 0,0 0-1,-1 0 1,1-1 0,0 1 0,-1 0 0,1 1-1,-1-1 1,1 0 0,-1 0 0,1 0 0,-1 0 0,0 0-1,1 0 1,-1 0 0,0 1 0,0-1 0,0 0 0,0 0-1,0 0 1,0 0 0,-1 1 0,1 0 0,-7 45 1207,2-35-1055,0-1 1,-2 0-1,1 0 1,-1 0 0,-1-1-1,-13 15 1,-13 17 185,33-42-415,1 1 1,-1-1 0,1 1-1,-1-1 1,1 0-1,0 1 1,-1-1 0,1 1-1,-1-1 1,1 1-1,0-1 1,-1 1 0,1 0-1,0-1 1,0 1-1,0-1 1,-1 1 0,1 0-1,0-1 1,0 1 0,0-1-1,0 1 1,0 0-1,0-1 1,0 1 0,0-1-1,0 1 1,0 0-1,1-1 1,-1 1 0,0-1-1,0 1 1,0 0-1,1-1 1,-1 1 0,0-1-1,1 1 1,-1-1 0,0 1-1,1-1 1,-1 1-1,1-1 1,-1 0 0,2 1-1,32 4-1133,-30-5 1098,-1 0-1,1 0 1,-1 0 0,0 0-1,1 1 1,-1-1 0,1 1-1,-1 0 1,0 0-1,0 0 1,0 0 0,6 4-1,-6 0 92,0 0-1,-1 0 0,0 0 0,0 0 0,0 1 0,-1-1 1,0 1-1,0-1 0,0 1 0,-1-1 0,0 1 1,0-1-1,0 1 0,-2 10 0,1 10 184,-10 184 2437,10-199-2533,0-1-26,0-4-60,0 1 0,1 0 1,0-1-1,0 1 0,1 0 1,1 7-1,-2-12-42,1-1-1,0 1 1,-1-1-1,1 1 1,0-1-1,0 0 1,0 1-1,0-1 1,0 0-1,0 0 1,0 0-1,0 0 0,1 0 1,-1 0-1,0 0 1,1 0-1,-1 0 1,1 0-1,-1-1 1,1 1-1,-1-1 1,1 1-1,-1-1 1,1 0-1,-1 1 1,1-1-1,0 0 1,-1 0-1,3 0 1,18-1-493,21 1-284,-42 0 805,0 0 0,0 1 0,0-1 1,0 0-1,0 0 0,0 1 0,0-1 1,0 1-1,0-1 0,0 1 0,-1-1 1,1 1-1,0 0 0,0-1 0,0 1 1,-1 0-1,1-1 0,0 1 0,-1 0 1,1 0-1,-1 0 0,1 0 0,-1 0 1,1 0-1,-1 0 0,0 0 0,1 0 1,-1 0-1,0 0 0,0 0 0,0 0 1,0 0-1,0 1 0,-1 15 349,-1 14 436,5-15-3778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40:03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5539,'0'0'14062,"-3"8"-12797,-3 6-820,1 1 0,1 0 0,0 0 0,1 0 0,-3 31 0,5-15-60,1-18-275,-1 1 0,2-1 0,-1 0-1,6 24 1,-5-33-104,0 0-1,1 0 0,-1-1 1,1 1-1,0-1 0,0 1 1,0-1-1,0 0 0,1 0 1,-1 0-1,1 0 0,0 0 0,0 0 1,0-1-1,0 1 0,0-1 1,1 0-1,-1 0 0,1 0 1,6 2-1,-1-1-5,0 0 0,0-1 0,0 0 0,1 0 0,-1-1 0,1-1 0,-1 1 0,12-2 0,-16 1-6,0-1 1,0 0-1,0 0 0,0 0 1,0 0-1,0-1 0,0 0 1,-1 0-1,1 0 0,-1 0 1,1-1-1,-1 0 0,0 0 1,0 0-1,0 0 1,5-7-1,-1-1 45,-1 1 0,0-2 0,-1 1 0,-1-1 0,0 0 0,0 0 0,-1 0 0,-1 0 1,0-1-1,0 0 0,-1 0 0,-1 1 0,0-1 0,-1 0 0,-1 0 0,-2-20 0,2 28-6,-1 1-1,1-1 1,-1 1 0,0 0-1,0-1 1,0 1-1,0 0 1,-1 0 0,0 0-1,0 1 1,0-1-1,0 1 1,0-1 0,-1 1-1,1 0 1,-1 0-1,0 1 1,0-1 0,0 1-1,0 0 1,-1 0-1,1 0 1,0 0 0,-1 1-1,1 0 1,-7-1-1,-9-2-3,0 1-1,0 1 0,0 1 1,-36 2-1,50-1-50,0 0-1,0 1 1,1 0-1,-1 0 1,0 1-1,1 0 1,-1 0 0,1 0-1,-1 0 1,1 1-1,0 0 1,0 0-1,0 0 1,1 1-1,-1 0 1,1 0 0,0 0-1,0 0 1,0 0-1,0 1 1,1 0-1,-4 8 1,-8 32-2581,15 7-3629,5-30-2921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7:33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8196,'0'0'10124,"-2"6"-9321,0-1-376,0 0-1,1 0 0,-1 0 1,1 1-1,1-1 0,-1 0 1,1 0-1,0 10 0,1-13-298,-1 0 0,1 1 0,-1-1 0,1 0-1,0 0 1,0 0 0,0 0 0,0 0 0,1 0 0,-1 0-1,1 0 1,-1 0 0,1 0 0,-1-1 0,1 1 0,0-1 0,0 1-1,0-1 1,0 0 0,0 0 0,0 1 0,0-2 0,0 1 0,0 0-1,1 0 1,2 0 0,31 6 176,0-2 0,0-2 1,1-1-1,0-1 0,40-6 0,-26 3-72,111-8 212,62-1-56,19 11-1425,-243 0 911,1 0 1,-1 0-1,1 0 1,-1 0 0,0 0-1,1 0 1,-1 0 0,1 0-1,-1 0 1,1 0-1,-1 0 1,1 1 0,-1-1-1,1 0 1,-1 0 0,0 0-1,1 1 1,-1-1-1,1 0 1,-1 0 0,0 1-1,1-1 1,-1 0 0,0 1-1,1-1 1,-1 0-1,0 1 1,0-1 0,1 0-1,-1 1 1,0-1 0,0 1-1,0-1 1,1 1-1,-1-1 1,0 0 0,0 2-1,0 6-5841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7:33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5939,'0'0'16535,"-6"147"-15094,6-65-465,0 9-303,0 1-305,0-1-256,0-12-112,0-9-128,0-12-608,0-10-673,0-5-1376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7:38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16263,'0'0'5915,"12"5"-5824,2-1 115,-1 1 0,0 1 0,-1 0 0,0 1 1,1 1-1,-2-1 0,1 2 0,-2 0 0,1 0 0,18 21 1,8 26 554,46 92 0,7 12-587,-83-152-312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7:38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0 8132,'0'0'10479,"-2"26"-8454,1 1-1514,0-6-169,-1 0 1,0 0 0,-2-1-1,0 1 1,-12 33 0,-78 175 871,27-72-1172,59-137-313,-11 32-537,15-15-4614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7:39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11013,'0'0'8393,"0"0"-8378,0 0 0,0 0 0,-1 0 0,1 1 1,0-1-1,0 0 0,0 0 0,0 0 0,0 0 0,0 0 0,0 1 0,0-1 0,0 0 0,0 0 0,0 0 0,0 0 0,0 0 0,0 0 0,-1 0 1,1 0-1,0 1 0,0-1 0,0 0 0,0 0 0,0 0 0,0 0 0,0 0 0,-1 0 0,1 0 0,0 0 0,0 0 0,0 0 0,0 0 0,0 0 1,-1 0-1,1 0 0,0 0 0,0 0 0,0 0 0,0 0 0,0 0 0,-1 0 0,1 0 0,0 0 0,0 0 0,0 0 0,0 0 0,0 0 0,0 0 1,0-1-1,-1 1 0,1 0 0,0 0 0,0 0 0,0 0 0,0 0 0,0 0 0,0 0 0,0 0 0,0-1 0,0 1 0,0 0 0,-1 0 0,1 0 1,0 0-1,0 0 0,0-1 0,-1 154 1863,8 239-1470,-6-309-2702,-1-49-7417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7:39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11749,'0'0'11304,"26"0"-10378,68 1-412,246-3 567,-261-11-788,-29 3-2007,-16 8-3206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7:40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7107,'0'0'12737,"-1"17"-11254,3 375 2819,3-139-10653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7:40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12998,'0'0'8252,"17"0"-7641,412 0 1915,-333 0-6679,-1 0-4620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7:41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9316,'0'0'12150,"14"5"-11187,1 2-705,0 1 1,0 0-1,0 1 1,-1 0-1,0 2 1,-1-1-1,23 24 1,-9-3-50,101 106 438,-107-117-752,0-2 1,1 0-1,1-1 1,37 20-1,-40-28-1413,-7-8-3127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5:23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10468 1 17176,'0'0'10036,"13"34"-8325,-6-11-1264,-1 0 0,0 0 1,-2 1-1,-1 0 1,-1 0-1,0 0 0,-4 37 1,2-25-196,1 11-250,-2 1 0,-1-1 0,-3 0 1,-2 0-1,-18 68 0,15-86-2,-1-1 0,-2 1 0,0-2 0,-2 0 0,-1-1 0,-1 0 0,-1-1 0,-1-2 0,-23 23 0,-57 49 0,-203 147 0,266-215 0,-60 38 0,-202 100 0,72-45 0,177-95 0,0-1 0,-1-3 0,-1-3 0,-61 15 0,-217 34 0,314-65 0,-375 46 0,272-36 0,10-3 0,-159-8 0,225-6 0,-73-15 0,-3-2 0,-1 7 0,-10-3 0,-144 0 0,-402 36 0,219 6 0,238-15 0,-831-1 0,250-95 0,8-67 0,656 126 0,5-4 0,1-5 0,2-6 0,-217-106 0,201 74 0,-87-39 0,-168-64 0,220 96 0,-191-55 0,178 71 0,49 17 0,60 23 0,2-3 0,-131-69 0,208 95 0,2 2 0,0 1 0,0-1 0,0 0 0,0 0 0,0 0 0,0 1 0,0-1 0,0 0 0,0 1 0,0-1 0,0 1 0,-1 0 0,1-1 0,0 1 0,0 0 0,-1 0 0,1-1 0,0 1 0,-2 1 0,386 20 0,-317-12 0,0 4 0,69 21 0,-77-17 0,1-2 0,116 12 0,-155-27 0,-8-2 0,-19-2 0,5 3 0,-19-10 0,-1 1 0,0 1 0,-1 0 0,0 2 0,-34-6 0,-131-12 0,49 7 0,-194-61 0,332 79 0,0 0-1,1-1 1,-1 1-1,0 0 1,1 0-1,-1-1 1,0 1-1,1 0 1,-1 0 0,0 0-1,1 0 1,-1 0-1,0 0 1,1 0-1,-1 0 1,0 0-1,1 0 1,-1 0 0,0 0-1,0 0 1,1 1-1,-1-1 1,1 0-1,-1 1 1,0-1-1,1 0 1,-1 1 0,1-1-1,-1 1 1,0-1-1,1 1 1,0-1-1,-1 1 1,1-1-1,-1 1 1,1-1 0,-1 1-1,1 0 1,1 22-36,-1-18 22,1 5 20,0 0 0,1 0-1,-1-1 1,2 1 0,6 18 0,7 26 26,-5 33-32,-4 1 0,-4 96 0,-3-159 0,-1-15 0,1 1 0,-2-1 0,1 0 0,-1 1 0,-6 15 0,3-9 0,4-11-24,1-5-288,54-9-11406,-28 3 3155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37:41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406 1 10901,'0'0'8372,"-138"156"-6547,95-79-385,-1 15-255,-6 4-465,6-7-400,7-17-208,12-19-112,0-15-288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40:09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3915 8036,'0'0'10418,"10"-3"-9092,-2 1-1258,7-3 773,0 0-1,0 2 1,0 0-1,0 0 1,17 1-1,-15 2-504,21 0 187,57 6 1,-82-4-446,-1 1 0,1 0 0,-1 0 0,0 1-1,0 1 1,0 0 0,0 1 0,14 9 0,-10-6 87,0-1 1,0-1-1,1 0 1,-1-2-1,2 1 0,-1-2 1,0-1-1,1 0 1,33 1-1,20-3 242,-1-3 0,1-2 0,75-16 0,5 0-358,0 6 0,189 8 0,-338 6-50,33 2-10,63 11 0,21 3 151,80-4 23,155 5 119,-247-17-216,-1-5 0,135-25 0,433-105 163,-606 121-234,0-3 0,-1-2 0,-1-3 0,0-4 0,-2-2 0,89-54 0,-106 53 16,-2-3 0,-1-2 0,-2-2 0,-1-1 0,-2-2 0,-2-2 0,-1-2 0,50-78 0,-46 52 5,-3-2 1,-3-2-1,-3-1 1,-4-1-1,-3-1 0,24-132 1,-41 151-13,-3 0 0,-5-105 0,-2 53-6,10-586 8,-23 430-9,0 0-88,16 5 43,1 253 45,0 0 0,0 0 0,1 0-1,0 1 1,0-1 0,0 1 0,1-1-1,0 1 1,0 0 0,1 0 0,-1 0-1,9-9 1,7-8-21,36-33 1,-47 48 14,20-17 7,2 1 0,0 2-1,2 1 1,0 2 0,1 1 0,44-18 0,221-67 41,-261 92-18,102-27 1,278-38 0,153 25 6,-522 47-28,967-11 107,-734 27-49,136 1-159,-417-15 52,0 0 0,0-1 0,0 1 0,-1 0 1,1 0-1,-1 0 0,1 0 0,-1-1 0,0 1 0,0 0 0,-1-2 0,-1 0-159,-1 1 0,1 0-1,-1 0 1,1 0 0,-1 0-1,0 1 1,0-1 0,0 1-1,0 0 1,-1 0 0,1 1-1,-1-1 1,1 1 0,-1 0-1,1 0 1,-6 0 0,-25-1-8678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40:09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17656,'0'0'7758,"9"23"-7189,35 76-263,-41-93-273,1-1-1,0 0 1,0 1-1,0-2 1,1 1-1,0 0 1,0-1-1,0 0 1,0 0-1,1 0 1,-1-1-1,1 0 1,0 0-1,0-1 1,1 1-1,-1-1 1,12 2-1,5 4 34,51 17 178,106 43-79,-162-60-168,-1 2-1,0 0 1,0 0 0,-1 2-1,-1 0 1,0 1-1,20 21 1,-30-27 3,1 0 0,-1 1 0,-1-1 0,1 1 1,-1 0-1,-1 0 0,0 1 0,0-1 0,0 1 0,1 13 1,0 5 29,-2 0 0,-1 29 0,-1-53-26,-1 6 54,-1 1 0,0-1 0,0 0 0,0 0 0,-1 0 0,-1 0 0,0-1 0,0 1 0,0-1 0,-1 0 0,0 0 1,-1-1-1,0 0 0,0 0 0,-1 0 0,1 0 0,-15 9 0,0 0 134,0 0 0,-1-2 1,-1-1-1,0-1 0,-31 12 0,23-13-459,-26 11-217,36-3-2976,8 9-4273,8-12-4961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40:17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87 11477,'0'0'12147,"-1"1"-12028,0-1 0,0 0 0,0 0-1,0 1 1,0-1 0,0 0 0,0 0 0,0 0-1,0 0 1,0 0 0,0 0 0,0-1 0,0 1-1,1 0 1,-1 0 0,-2-1 0,7-4 85,1 0 0,0 0 0,0 1 0,0 0 0,1 0 0,-1 1 0,1-1 0,0 1 0,0 0 0,0 1 0,10-4 0,-5 2-43,13-4-50,-1 1-1,1 1 1,0 1 0,1 1 0,-1 1-1,1 1 1,37 3 0,-56-1-99,0 0 1,0 1 0,0 0 0,0 0-1,0 0 1,0 1 0,0 0 0,-1 0 0,1 0-1,-1 1 1,1 0 0,-1 0 0,0 0-1,0 1 1,0-1 0,-1 1 0,1 0-1,-1 1 1,0-1 0,0 1 0,-1 0-1,1 0 1,-1 0 0,0 0 0,4 11 0,-2-3 24,0 1-1,-1 0 1,0 1 0,-1-1 0,-1 1 0,0-1 0,-1 1 0,-1 0 0,-2 23 0,1-34-30,0-1 0,0 1 0,0-1 1,0 1-1,-1-1 0,1 0 0,-1 0 0,0 0 0,0 0 0,0 0 0,0 0 0,-1 0 0,1-1 0,-1 1 0,0-1 0,1 0 0,-1 0 0,0 0 0,-1 0 0,1 0 0,0 0 1,0-1-1,-1 0 0,1 0 0,-1 0 0,1 0 0,-1 0 0,-3 0 0,-15 2 7,0 0 0,0-1 0,-30-2 0,35 0-8,-295 0-99,311 0 66,17 10-176,34 0 221,0-2-1,1-3 1,96-1-1,32 2-20,-151-4 1,-1 2-1,1 1 1,-1 1-1,0 1 1,42 17 0,-62-21 13,0 0 1,-1 1-1,1-1 0,-1 1 1,1 0-1,-1 1 1,0 0-1,-1 0 1,1 0-1,-1 1 0,0-1 1,-1 1-1,1 0 1,-1 1-1,0-1 1,-1 1-1,1 0 0,-1-1 1,-1 2-1,1-1 1,-1 0-1,-1 0 1,1 1-1,-1-1 0,0 13 1,0-16 7,-1 0-1,0 0 1,0 0 0,0 0 0,0 0-1,-1-1 1,0 1 0,1 0 0,-1 0-1,-1-1 1,1 1 0,0 0 0,-1-1 0,0 1-1,0-1 1,0 0 0,0 0 0,0 1-1,-1-1 1,1-1 0,-1 1 0,0 0-1,0-1 1,0 1 0,0-1 0,-1 0 0,1 0-1,-5 2 1,-11 4 38,1 0 0,-2-1 0,1-1 0,-1-1 0,0-1 0,0 0 0,-40 1 0,-146-10 53,166 0-395,0-1 0,1-2 0,0-2 0,1-1 1,0-2-1,1-2 0,-71-38 0,96 47-494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40:18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419 21 4562,'0'0'9471,"3"-5"-7819,7-11 1182,-17 26 2017,-18 21-3215,-54 73 453,-75 133 0,89-134-1667,49-78-392,1 0 1,2 1 0,0 0 0,2 1 0,0 0 0,-10 46 0,20-57-816,4-16-2030,10-26-5278,-10 19 6006,3-5-7136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40:18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65 9092,'0'0'11643,"-4"12"-10835,3-8-752,-3 5 105,1-1 0,1 1 1,-1 0-1,2 0 0,-1 0 1,0 16-1,2-23-152,0 1 0,1-1 0,-1 0 0,1 1 0,-1-1 0,1 1 0,0-1 0,0 0 0,0 0 0,0 1 0,0-1 0,0 0 0,1 0-1,-1 0 1,1 0 0,-1-1 0,1 1 0,0 0 0,0-1 0,0 1 0,0-1 0,0 1 0,0-1 0,0 0 0,0 0 0,0 0 0,1 0 0,-1 0 0,0-1 0,1 1 0,-1-1 0,1 1 0,-1-1 0,0 0 0,4 0 0,-3 0 4,0 1 0,1-1 1,-1 0-1,0 0 1,1 0-1,-1-1 1,0 1-1,0-1 0,1 1 1,-1-1-1,0 0 1,0-1-1,0 1 1,0 0-1,0-1 0,0 0 1,-1 1-1,1-1 1,0 0-1,-1-1 0,1 1 1,-1 0-1,0-1 1,0 1-1,0-1 1,0 0-1,0 1 0,-1-1 1,1 0-1,-1 0 1,2-5-1,1-6 63,-1-1 0,0 1 0,-1-1 0,-1 1 0,0-28 0,-2 40-58,0-1-1,1 1 0,-1 0 0,0 0 0,-1-1 1,1 1-1,0 0 0,0 0 0,-1 0 1,1 0-1,-1 1 0,0-1 0,1 0 1,-1 1-1,0-1 0,0 1 0,0-1 1,0 1-1,0 0 0,-1 0 0,1 0 1,0 0-1,0 0 0,-1 1 0,1-1 1,-1 1-1,1-1 0,0 1 0,-4 0 0,1-1-14,-1 0-1,1 0 1,-1 1-1,0 0 1,1 0-1,-1 0 1,1 1-1,-1 0 1,0 0-1,1 0 1,0 1-1,-9 3 1,11-2-48,-1 0-1,1 0 1,0 0 0,0 1-1,0-1 1,0 1 0,0 0-1,1 0 1,0 0 0,0 0 0,-3 7-1,3-6-624,0 1 0,1-1 0,-1 0 0,1 1 0,1-1 0,-1 8-1,1 10-5950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40:19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119 256 5683,'0'0'13024,"-4"3"-12199,2-1-686,0 0 0,0 0 0,0 0 0,0 1 0,1-1 0,-1 1 0,1-1 0,-1 1 0,1-1 1,0 1-1,0 0 0,0 0 0,0 0 0,1-1 0,-1 1 0,1 0 0,0 0 0,0 0 0,0 0 0,0 0 1,1 5-1,-1-7-128,1-1 1,-1 1-1,0 0 1,1-1 0,-1 1-1,1-1 1,-1 1-1,1-1 1,-1 0-1,0 1 1,1-1-1,0 1 1,-1-1 0,1 0-1,-1 1 1,1-1-1,-1 0 1,1 0-1,0 1 1,-1-1 0,1 0-1,0 0 1,-1 0-1,1 0 1,0 0-1,-1 0 1,1 0 0,0 0-1,0 0 1,27-1-3,-22 1 40,-2-1-34,1 0 0,-1 0 1,0 0-1,0 0 0,0-1 0,0 1 0,0-1 0,0 0 0,-1-1 1,1 1-1,-1 0 0,1-1 0,-1 0 0,0 0 0,0 0 0,0 0 0,0-1 1,-1 1-1,1-1 0,-1 1 0,0-1 0,0 0 0,0 0 0,1-4 1,1-4 43,1-1 1,-2 1 0,1-1 0,-2 1-1,0-1 1,0 0 0,-1-14 0,0 16 111,-1-1 1,-1 1-1,0 0 0,-1-1 1,0 1-1,-4-13 1,5 20-125,-1 1 0,1 0 0,-1 0 0,0 0 1,0 0-1,0 0 0,0 0 0,-1 1 0,1-1 0,-1 1 0,0-1 1,0 1-1,0 0 0,0 0 0,0 0 0,0 1 0,0-1 0,0 1 1,-1 0-1,1 0 0,-1 0 0,1 0 0,-7 0 0,5 0 8,-1 0 0,0 1 0,1-1 0,-1 1-1,1 1 1,-1-1 0,1 1 0,-1 0 0,1 0-1,-1 1 1,1 0 0,0-1 0,0 2 0,0-1 0,0 1-1,0 0 1,0 0 0,1 0 0,-7 6 0,5-3-65,1 0 0,-1 0 0,1 1 0,1 0 0,-1 0 1,1 0-1,1 1 0,-1-1 0,1 1 0,1 0 0,-1 0 1,-1 14-1,0 57-1307,5-63 507,0 0-2551,4-9-2922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40:19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101 367 7700,'0'0'13440,"0"-22"-12967,0 7-389,-1 4-29,1-1 0,0 0 0,1 1 0,0-1 0,1 1 0,1-1 0,-1 1 0,2 0 0,0 0 0,0 0 0,6-10 0,5-8 156,35-55 408,-46 77-497,0 1 0,1 0 0,0 1 0,0-1 0,1 1 0,-1 0 0,1 0 0,0 1 0,0 0 0,8-4 0,-11 6-45,1 1 0,-1-1 0,1 1 1,-1 0-1,1 0 0,-1 1 1,1-1-1,-1 0 0,1 1 1,0 0-1,-1 0 0,1 0 1,0 1-1,-1-1 0,1 1 0,0 0 1,-1 0-1,1 0 0,6 3 1,-6-1-9,1 0 0,-1 1 0,0-1 0,0 1 0,0 0 0,0 0 0,-1 1 0,1-1 0,-1 1 0,-1-1 0,6 11 0,-1 2 72,-1 1 0,0 0 0,-1 0 0,-1 1 0,-1-1 0,1 30 0,-3-24 10,-1 136 592,-1-141-644,-2-1 0,0 0-1,-1 0 1,0 0 0,-2-1-1,-12 29 1,4-18 39,-1 0-1,-1-1 1,-1-1 0,-2-1 0,-28 30 0,39-46-145,-1 0 0,0-1 1,0-1-1,-1 1 1,0-2-1,-1 1 1,1-2-1,-1 1 0,-1-1 1,1-1-1,0 0 1,-1-1-1,0 0 1,0 0-1,0-1 0,-19 0 1,29-2-16,0 0 1,0 0 0,1-1 0,-1 1-1,0 0 1,0-1 0,0 0-1,0 1 1,1-1 0,-1 0-1,0 0 1,0 0 0,1 0-1,-1 0 1,1 0 0,-1 0-1,1 0 1,-1-1 0,1 1-1,0-1 1,-1-1 0,-1-1-11,1-1 1,-1 1 0,1-1 0,1 0-1,-1 1 1,1-1 0,-1 0-1,1-5 1,-2-11-45,2 0 0,3-41 0,-2 60 73,1-6-1,0 1 1,0 0-1,1 0 0,0 0 0,0 0 1,1 1-1,0-1 0,0 1 0,0-1 1,1 1-1,0 0 0,0 0 0,1 0 1,8-7-1,-9 9 6,0 0 0,0 0 0,1 1 1,-1 0-1,1 0 0,0 0 0,0 1 0,0-1 0,0 1 0,1 1 0,-1-1 1,1 1-1,-1-1 0,1 2 0,-1-1 0,1 0 0,-1 1 0,1 0 1,9 2-1,-10-1 22,-1 1-1,0-1 1,1 1 0,-1 0 0,0 0 0,0 1-1,0-1 1,-1 1 0,1 0 0,0 0 0,-1 0 0,0 0-1,5 7 1,38 57 352,-27-37-264,-3-6-43,1 0-1,2-1 0,25 25 0,-38-42-64,1 0 0,0-1 1,0 1-1,1-1 0,0-1 0,0 1 0,0-1 0,0-1 0,1 1 0,-1-2 0,1 1 0,0-1 0,-1 0 0,17 0 0,-8 0 10,1-2 0,0 0 1,-1-2-1,1 0 0,31-7 0,-43 7-41,-1 0-1,0 0 0,0-1 0,0 1 0,-1-1 1,1 0-1,-1 0 0,1-1 0,-1 1 0,0-1 1,0 0-1,-1 0 0,1-1 0,-1 1 0,0-1 1,0 1-1,0-1 0,-1 0 0,0 0 0,1 0 1,-2 0-1,1-1 0,0-5 0,4-40-2898,-5 28-7359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40:20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5282,'0'0'11974,"0"0"-11656,-1 0 0,0 0 0,1 0 1,-1 0-1,0 1 0,1-1 0,-1 0 0,1 1 0,-1-1 1,0 0-1,1 1 0,-1-1 0,1 1 0,-1-1 1,1 1-1,-1-1 0,1 1 0,0-1 0,-1 1 0,1-1 1,0 1-1,-1 1 0,1-1-222,1 1-1,0 0 1,-1 0 0,1 0 0,0-1-1,0 1 1,0 0 0,0-1 0,1 1-1,-1-1 1,0 1 0,0-1 0,1 0-1,-1 1 1,1-1 0,0 0-1,-1 0 1,1 0 0,0 0 0,-1 0-1,3 0 1,44 17 661,7-6-782,1-3 0,0-2 1,1-3-1,96-5 1,-65 0-4221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40:21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11189,'0'0'11934,"3"-1"-10897,8-2-771,-1 1 0,0 0-1,0 0 1,1 1-1,-1 0 1,1 1 0,-1 0-1,11 2 1,84 17 403,-40-3-827,53 12 391,-42-21-5454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5:24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8036,'0'0'12726,"40"147"-11478,-27-52-784,1-2-240,-1-8-128,-6-21-96,6-20-112,-6-18-2065,6-18-1296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40:21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28 10597,'0'0'10255,"-2"27"-8475,1-15-1611,-4 39 504,3 0 0,2 0-1,11 84 1,0-76-296,32 94 1,-42-147-384,0-59-231,-2 0-1,-2 0 1,-3 0 0,-23-98-1,-38-58 1081,85 217 2350,75 43-2629,154 142-179,-171-130-413,61 60-177,-136-122 208,0 0 0,0 0 0,0 0 1,0 0-1,0 0 0,0 1 0,0-1 1,0 0-1,0 0 0,-1 1 0,1-1 1,0 1-1,-1-1 0,1 1 0,-1-1 1,0 1-1,1-1 0,-1 1 0,0 1 1,0-2 4,-1 0 1,1 0 0,-1 0 0,1 0-1,-1 0 1,1-1 0,-1 1 0,0 0 0,1 0-1,-1-1 1,0 1 0,0 0 0,1-1 0,-1 1-1,0-1 1,0 1 0,0-1 0,0 0-1,0 1 1,1-1 0,-1 0 0,-1 1 0,-8 1 49,0 0 0,-1-1 1,1 0-1,-14-1 0,22 0-61,-422 0-1732,422 0 1563,0 0 0,-1 0 0,1 0-1,0 0 1,0 1 0,0-1 0,0 0-1,0 1 1,0-1 0,0 1 0,0 0-1,0 0 1,0 0 0,1 0 0,-1 0-1,0 0 1,0 0 0,-2 3 0,3-2-450,0 0 0,0 0 0,0 0 0,1-1 0,-1 1 0,0 0 1,1 0-1,-1 0 0,1 0 0,0 0 0,0 0 0,0 3 0,0 8-8611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0:40:22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256 815 16600,'0'0'7792,"4"-28"-7117,23-186-280,-18 75 272,-9-149-1,-2 143 3641,1 256-4070,5 206-87,1-237-505,3-1 0,20 78 1,-19-115 103,37 139-635,-44-175 915,0 0 1,0 0-1,-1 1 0,0 0 0,0-1 1,0 1-1,-1-1 0,0 1 1,0 0-1,-1-1 0,0 1 0,0-1 1,-2 9-1,1-11 15,-1 0 0,1 0 0,0 0 0,-1 0 0,0 0 0,0-1 0,0 1 0,0-1 1,-1 0-1,1 0 0,-1 0 0,0-1 0,0 1 0,0-1 0,0 0 0,0 0 0,0 0 0,-1 0 0,-4 0 0,-31 8 12,0-3 0,0-1-1,-1-1 1,1-3-1,-50-3 1,59 1 93,30 0 14,13 0 56,635-4 944,-622 4-1119,1 2 0,46 9 0,-62-10-335,-1 2 0,0-1 0,0 1 0,0 0 0,-1 1 0,1 0 1,-1 1-1,0 0 0,0 0 0,10 8 0,-13 0-3743,-5-3-3255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5:24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14583,'0'0'5170,"20"186"-3505,-13-60-449,0-2-703,-1-18-449,8-32-64,-7-25-16,-1-28-192,-6-16-705,0-28-9300,0 2 3394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5:24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9588,'0'0'13815,"140"-31"-13543,-93 16-160,-7-3-112,-7 0-1281,-33 12-2064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114 145 5058,'0'0'3866,"0"-24"-889,0-97 1674,2 126-2768,10 60-258,-1 1-1,0 80 0,-8-102-1222,84 713 955,-86-745-765,-1-8-3407</inkml:trace>
  <inkml:trace contextRef="#ctx0" brushRef="#br0" timeOffset="1">1 985 12566,'0'0'12229,"167"-44"-11941,-114 24-288,-13-1-32,1 5-1488,-15 4-1826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5:25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 8756,'0'0'12179,"6"33"-10480,4 12-1194,26 144 986,-30-145-1124,16 55 0,-22-98-352,0-1-1,0 1 1,0 0 0,0-1 0,0 1 0,0 0 0,0-1 0,0 1 0,0 0 0,1-1 0,-1 1 0,0-1 0,0 1 0,1-1 0,-1 1 0,0 0 0,1-1-1,-1 1 1,0-1 0,1 1 0,-1-1 0,1 0 0,-1 1 0,1-1 0,-1 1 0,1-1 0,-1 0 0,1 1 0,0-1 0,3-22-90,-10-518-653,6 540 696,1 5-38,98 398 1020,-96-394-913,0 0 1,0 0-1,1-1 0,1 1 0,0-1 1,6 9-1,-9-14-32,1-1 0,-1 0 0,0 1 0,1-1 0,0 0 0,-1 0 0,1-1 0,0 1 0,0-1 0,0 1 0,0-1 0,0 0 0,0 0 0,0 0 0,0 0 0,0-1 0,1 1 0,-1-1 0,0 0 0,6 0 0,-6-1-20,0 0 1,-1 0 0,1 0-1,0-1 1,-1 1 0,1-1-1,-1 1 1,1-1 0,-1 0 0,0 0-1,1 0 1,-1 0 0,0 0-1,-1-1 1,1 1 0,0 0-1,-1-1 1,1 0 0,-1 1-1,2-5 1,25-65 31,-24 59-40,10-36-63,-13 38 81,1 1 0,1 0-1,0 0 1,0 0 0,1 0 0,1 1 0,-1-1 0,1 1 0,1 0 0,11-15 0,-17 24 7,0 0 0,1 0-1,-1 0 1,0-1-1,1 1 1,-1 0-1,0 0 1,0 0-1,1-1 1,-1 1 0,0 0-1,1 0 1,-1 0-1,0 0 1,1 0-1,-1 0 1,0 0-1,1 0 1,-1 0-1,0 0 1,1 0 0,-1 0-1,0 0 1,1 0-1,-1 0 1,0 0-1,1 0 1,-1 0-1,0 1 1,1-1-1,-1 0 1,0 0 0,1 0-1,-1 0 1,0 1-1,0-1 1,1 0-1,-1 1 1,10 16 114,1 29 193,-9-40-237,32 180 707,-33-182-764,0 1 0,1-1 0,-1 1 0,1-1 0,0 1 0,0-1-1,1 0 1,-1 0 0,1 0 0,0-1 0,4 6 0,17 4-1189,-21-12 802,-1-1 1,0 0-1,0 0 0,1 0 0,-1 0 1,0 0-1,0 0 0,0-1 0,1 1 1,-1-1-1,4-1 0,3-6-5260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49:51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7924,'0'0'11253,"-1"0"-11143,0 1 1,1-1 0,-1 1-1,0 0 1,1-1 0,-1 1-1,1 0 1,-1 0 0,0-1-1,1 1 1,0 0 0,-1 0-1,1 0 1,0 0 0,-1 0-1,1 0 1,0-1 0,0 1-1,0 0 1,0 2 0,7-1 177,0 0 0,1 0 0,0-1 0,-1 0 0,1 0 0,13-1 1,4 1 76,250 38 1541,-183-22-1792,1-4-1,94 0 0,-186-13-22,-724-38-782,722 38-32,20-1-3051,13-4 1004,-14 1-232,0 2-1405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5:26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11685,'0'0'9701,"-1"37"-8111,-6 426 1022,7-383-2235,-4 0-1,-4 0 1,-33 149 0,33-212-172,6-15-176,1 0 1,0 0-1,0 0 1,0 0-1,0 1 0,0-1 1,0 0-1,1 1 1,-1-1-1,1 1 0,-1-1 1,1 3-1,6-5-176,85 0-149,79 0 802,-55 0-6705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5:26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247 427 2049,'0'-22'883,"0"-220"3205,0 153 976,0 15 4603,-2 172-8491,-4-1 0,-26 128-1,-147 695 778,176-907-2108,-19 117 371,19-81-2835,3-117-5489,0 34-469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5:27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32 10629,'0'0'9348,"0"-1"-9233,1 1-1,-1-1 0,1 0 1,-1 0-1,1 1 1,-1-1-1,0 0 0,1 0 1,-1 0-1,0 0 1,0 0-1,0 0 0,0 1 1,1-1-1,-1 0 1,-1 0-1,1 0 0,0 0 1,0 0-1,0 0 1,0 0-1,-1 1 0,1-1 1,-1-2-1,-6 1 6,-1 0 1,0 1-1,0 0 0,0 0 0,0 0 0,0 1 0,0 0 1,1 1-1,-1 0 0,0 0 0,0 0 0,0 1 1,1 0-1,-1 1 0,1 0 0,-1 0 0,1 1 1,0-1-1,1 2 0,-1-1 0,1 1 0,-1 0 1,1 0-1,1 0 0,-8 9 0,4-3-85,1 1 0,1-1 0,-1 1 0,2 1 0,0-1 0,0 1 0,1 0 0,1 0 0,0 1 0,1 0 0,0-1 0,1 1 0,0 28 0,2-38-42,-1 7-6,1-1 0,0 1 0,1 0 0,1 0 0,-1 0 0,5 11 0,-4-18-18,-1 0 0,2-1 0,-1 1 0,0 0 0,1-1 0,-1 0 0,1 0 0,0 0 0,0 0 0,1 0 0,-1 0 0,0-1 0,1 1 0,0-1 0,-1 0 0,1 0 0,0-1 0,0 1 0,4 0 0,10 4-568,0-2-1,1 0 0,-1-1 0,24 1 0,-3-3-3087,0 0-3331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5:27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1 608,'0'0'18953,"-29"9"-17627,-95 33-315,114-38-918,0 0 1,1 0-1,-1 2 1,1-1-1,1 1 0,-1 0 1,1 1-1,0 0 0,0 0 1,1 1-1,0-1 1,0 2-1,1-1 0,0 1 1,0 0-1,-6 16 0,11-23-85,0 0 0,0 0-1,0 0 1,0 0 0,1 1-1,-1-1 1,1 0-1,-1 0 1,1 1 0,0-1-1,0 0 1,0 0-1,0 1 1,1 3 0,0-5-12,0 1 0,-1-1-1,1 0 1,0 0 0,-1 0 0,1 0 0,0 0 0,0 0 0,0 0 0,0 0 0,0 0-1,0-1 1,0 1 0,0 0 0,0-1 0,0 1 0,1 0 0,-1-1 0,2 1 0,6 1-48,0-1 1,0 0 0,0 0 0,0-1-1,0 0 1,9-1 0,7-1-23,16 2 37,-27-2 46,-1 1-1,1 1 1,0 0 0,0 1 0,-1 1-1,1 0 1,0 1 0,-1 0-1,0 1 1,15 6 0,-25-8 76,0 1-1,0 0 1,-1 0-1,1 0 1,-1 0 0,0 0-1,0 0 1,0 1 0,0-1-1,-1 1 1,1 0 0,-1-1-1,0 1 1,0 0-1,0 0 1,0-1 0,-1 1-1,0 8 1,1-6 59,-1 0 1,0-1-1,0 1 0,-1 0 1,1 0-1,-1 0 0,-1 0 1,1-1-1,-1 1 0,0 0 1,0-1-1,-4 7 0,-1-4-40,0-1-1,0-1 1,0 1-1,-1-1 1,0 0-1,0-1 1,-1 0-1,0 0 1,1-1-1,-1 0 1,-1-1-1,1 1 1,-15 1 0,-4 1-86,1-1 1,-1-1-1,-45 0 1,44-3-340,22 0-213,0 0 1,0-1 0,0 0 0,-1 0 0,1-1 0,0 0 0,-7-1-1,12-13-10545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5:28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8036,'0'0'14340,"-13"6"-13497,-1 1-648,0 0 1,1 0 0,0 2-1,0-1 1,-12 12 0,20-15-156,0-1 0,1 1 0,-1 0 0,1 0 0,0 0 1,0 1-1,1-1 0,0 1 0,0 0 0,0 0 0,1 0 1,-1 0-1,1 0 0,1 1 0,0-1 0,-1 1 0,1 9 0,2-14-42,-1-1 0,1 1-1,0 0 1,0-1-1,-1 1 1,1-1-1,0 1 1,1-1-1,-1 1 1,0-1-1,0 0 1,1 1-1,-1-1 1,0 0-1,1 0 1,-1 0 0,1 0-1,0 0 1,-1-1-1,1 1 1,0 0-1,-1-1 1,1 1-1,0-1 1,1 1-1,61 12-90,-47-10 53,9 2-101,5 0 94,0 1 0,-1 1 0,0 1 0,0 2 0,-1 1 0,47 25 1,-73-34 148,0 1 0,0 0 0,0 0 0,0-1 1,-1 2-1,1-1 0,-1 0 0,0 0 0,0 1 1,0-1-1,-1 1 0,1 0 0,-1-1 0,1 1 1,-1 0-1,-1 0 0,1 0 0,0 0 0,-1 0 1,0 0-1,0 0 0,0 0 0,0 0 0,-1 0 1,0 0-1,1-1 0,-1 1 0,-1 0 0,1 0 1,-1 0-1,1-1 0,-1 1 0,0-1 1,0 1-1,-1-1 0,1 0 0,-1 0 0,1 0 1,-1 0-1,0-1 0,-4 4 0,-8 3 17,-1-2 1,1 0-1,-1 0 0,0-1 0,-1-2 1,1 1-1,-1-2 0,-27 3 0,-144-1-2772,130-6-1009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5:29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8964,'0'0'15695,"0"35"-14243,-20 439 1397,-50 34-1986,25-195-976,42-299-880,1-46-12997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5:2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12598,'0'0'15223,"167"-44"-14983,-121 36-192,1 0 0,-7 6 16,-6-3-48,-1 2-16,-13 1-304,-13 2-1089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5:29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0 15079,'0'0'11515,"-1"29"-10496,1 97-571,1-116-437,1 0 0,0-1 0,1 1 0,0-1 0,0 1 1,1-1-1,0 0 0,0 0 0,1 0 0,0-1 0,1 1 0,0-1 0,10 10 1,7 11-24,-15-20 24,-1 1 1,0 0 0,-1 0-1,0 0 1,0 1-1,-1-1 1,0 2 0,-1-1-1,-1 0 1,1 1-1,-2-1 1,0 1-1,1 18 1,-3-28 27,-1 1 0,1-1 0,-1 1 0,0-1 0,0 1 0,0-1 0,0 0 0,0 0 0,0 1 1,-1-1-1,1 0 0,-1 0 0,0 0 0,1 0 0,-1-1 0,0 1 0,0 0 0,0-1 0,0 1 0,0-1 0,-1 0 0,1 0 0,-5 2 0,-62 20 319,64-22-353,-24 5-384,-2-1 0,1-2 0,-1 0 0,1-2 0,-1-2-1,-35-4 1,66 5 237,-1 0-1,1 0 1,-1 0-1,1 0 1,-1-1-1,1 1 0,-1 0 1,1 0-1,-1 0 1,1 0-1,0 0 0,-1-1 1,1 1-1,-1 0 1,1 0-1,0-1 1,-1 1-1,1 0 0,0-1 1,-1 1-1,1 0 1,0-1-1,-1 1 1,1-1-1,0 1 0,0 0 1,-1-1-1,1 1 1,0-2-1,-1-14-7624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5:30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3 6675,'0'0'15722,"-5"-1"-13756,2 0-1752,0 1-1,0-1 1,-1 1-1,1 0 1,0 0-1,0 0 1,-1 1-1,1-1 1,0 1-1,0 0 1,0 0-1,0 0 1,0 0-1,0 0 1,-3 2-1,-41 35 612,44-34-829,-9 7 108,-2 1-4,1 1 1,-20 26-1,29-34-103,1 0-1,0 0 0,0 0 0,1 1 1,-1-1-1,1 1 0,0 0 1,1 0-1,-1 0 0,1 0 1,0 0-1,1 9 0,0-13-15,1 0 0,0 0 0,0 0-1,0-1 1,0 1 0,0 0 0,1 0 0,-1-1-1,1 1 1,-1-1 0,1 1 0,-1-1 0,1 0-1,0 0 1,-1 1 0,1-1 0,0 0 0,0-1-1,0 1 1,0 0 0,0 0 0,3 0 0,61 17-387,-50-14 309,1 0 54,0 1-1,0 1 1,-1 0 0,0 1-1,0 1 1,0 1 0,-1 0 0,14 12-1,-23-16 74,0 1 0,0 0 0,0 0-1,-1 1 1,0-1 0,0 1 0,-1 0-1,0 1 1,0-1 0,-1 1 0,0-1 0,0 1-1,-1 0 1,0 0 0,0 1 0,-1-1-1,0 0 1,0 15 0,0-13 114,-1 1 0,-1-1 1,1 0-1,-2 0 0,1 0 1,-5 14-1,4-20-106,0 0-1,0-1 1,-1 1 0,1-1 0,-1 0 0,1 0 0,-1 0-1,0 0 1,0 0 0,0-1 0,0 1 0,-1-1-1,1 0 1,-1 0 0,0 0 0,1 0 0,-1-1-1,0 1 1,-5 0 0,-4 2-46,0-1-1,-1 0 0,0-1 1,0 0-1,1-1 1,-1-1-1,0 0 1,0-1-1,-25-5 1,37 5-169,-1 0 1,1-1 0,0 1 0,0-1-1,0 0 1,0 1 0,0-1-1,1 0 1,-1 0 0,0-1 0,1 1-1,-2-3 1,-1-9-5408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5:39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45 578 5202,'0'0'3685,"8"23"-2562,57 139 2190,-59-150-2642,-1 0 0,-1 1 0,0-1 0,-1 1 0,3 19 0,9 78 543,2 213 0,-15-293-1084,1 1 0,9 34 0,-3-11-85,13 93 54,-18-136-95,0 0 0,1 0 1,0 0-1,0 0 0,1-1 1,1 0-1,10 13 0,-14-21 3,0 0 0,1 0-1,-1 0 1,0 0-1,1-1 1,0 1 0,-1-1-1,1 0 1,0 0-1,0 0 1,0 0 0,6-1-1,54 1 135,-41-2-106,788-7 1715,-583 4-1294,-71-1-184,172 16 0,-42-3 143,-99-8-107,246 16-169,354-7-41,-547-10-79,4 3-27,365-9-5,-364 2-7,108-8-40,-275 7-84,88 5 0,8-1 35,-138-2-23,0-1 1,57-18-1,20-3-276,-32 17 223,136 2 1,-216 7 179,30-2-47,0-1 0,43-10 0,4 0-424,-76 12 465,-1 0 1,0 0 0,1 0-1,-1 0 1,0 0 0,0 0-1,0-1 1,0 1 0,0-1-1,0 1 1,-1-1-1,1 0 1,0 1 0,-1-1-1,1 0 1,-1 0 0,0 0-1,0-1 1,1 1 0,-1 0-1,-1 0 1,1-1-1,0 1 1,-1 0 0,1-1-1,-1 1 1,0-1 0,1-3-1,1-16 175,-1 1 0,-3-33-1,1 21 84,-1 14-182,0 0-1,-1 1 1,-1 0-1,-1 0 1,-11-29-1,-13-49 232,-57-262 505,63 280-682,-70-309-204,80 285-29,9 56-35,-3 0 1,-18-69-1,19 89 108,5 22 22,1 1 0,-1 0 1,1-1-1,-1 1 0,0 0 0,-1 0 0,1 0 0,0-1 1,-1 1-1,-3-5 0,3 7-2,-25 3 175,13 7-101,3-2 9,0 1 1,-1-2-1,0 0 0,0 0 0,0-1 0,-18 5 1,-25 0 115,-1-2 0,1-2 0,-63-2 1,-18 2-95,-452 22 1240,396-43-829,15-1-257,-84 16 81,-186-7 123,52-27-298,297 26-116,-184 9 0,152 9-10,-79 2 25,-144-11 133,313 2-170,0 2 1,1 2-1,-41 13 1,-38 6 2,-16-8 64,-248 0 0,9 3-19,-53 5 135,-42-42-157,133-4-5,333 20-34,-2-1-1,1 0 0,-1 1 0,0 0 0,0 0 0,0 0 1,1 0-1,-1 0 0,0 1 0,0 0 0,1 0 0,-1 0 0,-4 2 1,-17 54 8,18-39-2,0-1 0,-1 0 0,-15 23 0,20-36-4,1 1 1,0-1-1,1 1 1,-1 0-1,1-1 1,0 1-1,0 0 1,1 0-1,-1 0 1,1 9 0,5 57-65,-4-60 64,3 9 2,1 1 0,0-1-1,2-1 1,1 1-1,0-1 1,16 26 0,13 33-40,31 116-1601,-30-72-3145,-31-93-1646,-5-9-5896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49:51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9684,'0'0'12249,"0"3"-11660,1-1-568,0 0 0,-1 0 0,1 0 0,0 0 0,1 0 0,-1 0 0,0 0 0,0 0 0,1-1 0,-1 1 0,1-1 0,-1 1 0,1-1-1,0 1 1,0-1 0,-1 0 0,1 0 0,0 0 0,0 0 0,0 0 0,0 0 0,0-1 0,1 1 0,-1-1 0,4 1 0,7 4 61,172 58 300,35 14-303,-181-61-73,-1 2-1,-1 2 1,52 35-1,-83-51-4,0 1-1,-1-1 1,1 1 0,-1 0-1,0 1 1,0-1-1,-1 1 1,1 0 0,-1 0-1,-1 0 1,1 1-1,-1-1 1,0 1 0,0 0-1,-1 0 1,0 0-1,0 0 1,-1 0 0,0 0-1,0 1 1,0 8-1,-2-13 0,1 0 0,0-1 0,-1 1 0,1 0 0,-1 0 0,0-1 0,0 1 0,0-1 0,0 1 0,0-1 0,-1 1 0,1-1 0,-1 0 0,1 1 0,-1-1 0,-3 3 0,-1 0 8,1-1 0,-1 1 1,0-1-1,0-1 0,-1 1 0,-8 3 0,-11 2-102,0 0-1,-42 6 0,61-13 24,-64 14-2907,66-14-623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5:41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 1361,'0'0'224,"21"147"-160,-21-75 48,0 13-64,0 13 48,0 23-32,-41 31-16,-25 16-32,32-99-16,-19 6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5:53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134 196 2641,'0'0'9098,"0"-9"-8357,0-178 10304,0 190-10690,0 49 20,-1 19-279,2 0-1,4-1 1,18 96 0,62 167-101,-80-300 1,-5-28 6,0 0 0,1 0 0,0 0 0,-1-1-1,2 1 1,-1 0 0,1-1 0,1 6 0,2-8 1,-4-2-27,-3-33-42,-2 1 70,-1 0 0,-1 0 0,-2 0 0,-18-44 0,-9-40 15,26 77-18,-3-18 15,-3 2 1,-2-1-1,-3 2 0,-27-55 1,47 108-4,-1 0 0,1 0 1,-1 0-1,1 0 0,-1 0 1,1 0-1,-1 0 0,1 0 1,-1 1-1,0-1 0,1 0 1,-1 0-1,0 1 0,0-1 1,0 1-1,0-1 0,0 0 1,1 1-1,-1-1 0,0 1 1,0 0-1,0-1 0,0 1 1,0 0-1,0 0 0,-1 0 1,1-1-1,0 1 0,0 0 1,-2 1-1,2 12 345,0 13-310,2-1 0,0 1 0,2-1 0,1 0 0,8 32 0,129 290 63,-81-214-78,-55-123-9,-1 1 0,0 0 0,-1 0 0,0 0 0,0 0 0,1 23 0,2-37 780,6-17-629,16-27-270,-26 43 153,22-37-35,-1-1 1,-3-1-1,-2 0 1,-1-2 0,14-61-1,-25 82-11,1-24 77,-7 47-19,0 10 101,-1 17-154,-2 0 1,0 0 0,-2 0 0,-1 0 0,-1-1 0,-14 32 0,1-9 6,-2-1 0,-37 56 0,52-91-16,-2 0 0,1 0-1,-12 11 1,18-20-8,-1 0 0,0-1 0,0 1 0,0-1 0,0 0 0,-1 0 1,1 0-1,-1 0 0,1 0 0,-1-1 0,1 0 0,-1 1 0,0-1 0,0-1 0,1 1 0,-7 0 0,7-1-1,-1-1 0,0 0-1,1 1 1,-1-1 0,1 0 0,0-1 0,-1 1 0,1 0-1,0-1 1,-1 0 0,1 0 0,0 0 0,1 0-1,-1 0 1,0-1 0,1 1 0,-1-1 0,-3-6 0,-5-6 11,0-1 1,-12-27 0,-2-3 22,-49-62 199,70 106-212,-5-7-155,10 27-2866,0 3-3592,10-3-3995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5:54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91 8900,'0'0'13014,"5"-20"-11885,-1-1-977,9-29 625,-10 50-504,0 9 33,1 42 405,11 795 1991,-15-736-2218,0-109-484,14-21-374,3-24 583,18-81 0,-28 92-185,1 1 0,2-1-1,1 2 1,2-1 0,26-45-1,-35 84 272,0 20-188,2 29 30,17 143-46,-15-142-78,-7 8 78,-24-65 2,-6-3-103,0-1 0,0-1-1,0-2 1,1-1 0,0-1-1,1-1 1,-50-26 0,68 31-1,1 1 0,0-1-1,0 0 1,1-1 0,-1 0 0,1 0 0,0 0 0,1-1 0,0 0 0,0-1 0,0 1 0,1-1-1,0 0 1,1 0 0,0-1 0,0 1 0,-4-16 0,1-3 63,2 1-1,2-1 1,0 0 0,2-48-1,2 75-42,-1-1 0,1 1-1,0-1 1,0 1 0,0 0-1,-1-1 1,1 1 0,0 0-1,0-1 1,0 1 0,0 0-1,0 0 1,0 0 0,-1 0-1,1 0 1,0 0 0,0 0-1,0 0 1,0 0-1,0 0 1,0 1 0,0-1-1,-1 0 1,1 1 0,0-1-1,0 0 1,0 1 0,-1-1-1,1 1 1,0-1 0,-1 1-1,2 0 1,10 17 39,-1-1-1,0 2 1,-1-1-1,-1 1 1,-1 1 0,-1 0-1,5 23 1,21 49 14,-32-92-118,34 65 642,-9-38-1998,-24-26 855,0 0 0,0 0 0,0 1-1,0-1 1,1 0 0,-1-1 0,0 1 0,1 0 0,-1-1 0,1 1 0,-1-1 0,3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5:55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214 229 5907,'0'0'3756,"-1"-23"-965,-3-80-365,2 11 2837,-1 82-1258,0 28-2611,1 111-151,-1-27-908,14 137 0,-4-160-68,-6 102 0,-2-85 696,1-96-915,1-2-355,49-76 405,-36 59-43,-1-1 0,0-1 0,10-24 0,16-39 99,-41 170 345,0-78-495,-1 0-1,0-1 0,0 1 0,-1 0 1,0-1-1,0 0 0,-1 0 0,0 0 1,0 0-1,-1-1 0,0 0 0,0 0 1,0-1-1,-1 1 0,1-1 0,-1-1 1,-1 1-1,1-1 0,-1-1 0,1 1 1,-1-1-1,0 0 0,0-1 1,0 0-1,-1 0 0,-15 0 0,23-2-27,-19-22-728,4 4 815,0 1 0,-37-28 0,33 29-36,-36-38 0,51 51-25,4 3-50,5 1-83,-1-1 112,1 1 0,-1 1 0,1-1 0,-1 0-1,0 1 1,1 0 0,-1-1 0,0 1 0,0 1 0,0-1-1,0 0 1,2 3 0,39 41-231,-36-37-16,-2-3-406,15 18-75,-14-8-6598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5:58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2223 6515,'0'0'14852,"22"-2"-12566,41-24-819,-47 18-1152,-1 2 0,1-1 0,1 2 0,-1 0 0,22-3 0,304-47 1450,-186 28-1404,284-21 334,-244 31-475,257 11 428,-64 6-317,-298-9-273,66-2 218,-74 11-119,347-7 25,-289 7 639,-141-28-647,-1 17-166,-1-1 0,-1 0 0,0 0 1,0 1-1,-1 0 0,-11-22 0,-7-22 4,-76-360-72,10 32-40,-85-343-935,167 643 891,7 68 116,-2 0-1,0 1 1,0-1 0,-1 0 0,-1 1 0,-6-19-1,5 8 41,4 23-11,0 0 1,0-1 0,-1 1 0,1 0 0,0-1-1,-1 1 1,1 0 0,-1 0 0,0 0 0,0 0-1,0-1 1,-1-1 0,-3 2 34,0 1 1,0 0-1,0 0 0,-1 0 0,1 0 1,0 1-1,0 0 0,0 0 1,0 1-1,-7 0 0,-8 0-8,-14 2 51,1 0 1,-66 17-1,-9 0 110,-761 76 459,781-84-648,-576 69 4,-5-45-24,348-36-95,320 0 126,1 16-144,0 40 145,12 100 0,0-56 64,0 117 0,-1-6 1,-7-165-77,46 616 0,-47-600 0,3-1 0,19 84 0,6 9 0,-28-129 0,-3-21 0,0 1 0,1-1 0,0 1 0,0-1 0,0 1 0,0-1 0,1 0 0,1 5 0,8 7-423,0-1 1,1 0-1,0 0 1,2-1-1,25 21 1,4 5-1194,-33-29 759,26 27-1711,-9-2-5594,-7-6-5730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6:00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1265,'0'0'0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6:00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1 196 4818,'46'-75'2914</inkml:trace>
  <inkml:trace contextRef="#ctx0" brushRef="#br0" timeOffset="1">128 0 12182,'0'0'9524,"-40"0"-15623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6:01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12022,'0'0'12885,"-26"8"-12885,26 5-320,0-1-2673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6:01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13174,'0'0'7796</inkml:trace>
  <inkml:trace contextRef="#ctx0" brushRef="#br0" timeOffset="1">0 1 12166,'147'72'3969,"-147"-64"-3376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49:22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 12630,'0'0'12654,"-4"-1"-11195,-11 0-160,13 8 485,4-5-1703,-1 0-1,1 0 0,0 0 0,0-1 1,-1 1-1,1 0 0,0-1 1,1 0-1,-1 1 0,0-1 0,0 0 1,1 0-1,2 1 0,22 7 106,1-1 0,0-1 0,1-1 0,53 3 0,123-8 127,-85-3-209,-86 3-90,98 4 24,-118-4-42,1 2 1,-1-1-1,0 2 1,0 0-1,0 0 1,23 12-1,-38-16 5,1 0 0,0 0 0,0 0 0,0 0 0,0 0 0,-1 0 1,1 0-1,0 0 0,0 0 0,0 0 0,0 0 0,0 0 0,-1 0 0,1 0 0,0 1 0,0-1 0,0 0 0,0 0 0,0 0 0,0 0 0,0 0 0,-1 0 0,1 0 0,0 1 1,0-1-1,0 0 0,0 0 0,0 0 0,0 0 0,0 0 0,0 1 0,0-1 0,0 0 0,0 0 0,0 0 0,0 0 0,0 1 0,0-1 0,0 0 0,0 0 0,0 0 0,0 0 0,0 0 1,0 1-1,0-1 0,0 0 0,0 0 0,0 0 0,0 0 0,1 0 0,-1 1 0,0-1 0,0 0 0,0 0 0,0 0 0,0 0 0,0 0 0,0 0 0,1 0 0,-1 1 0,-28 2 151,-40-3 75,68 0-227,-92-6 0,-122-23 0,124 14 0,-155-7 0,244 22-83,0 0 1,0 0-1,-1 1 0,1-1 0,0 0 1,0 0-1,-1 1 0,1-1 1,0 1-1,0-1 0,0 1 1,0-1-1,0 1 0,0-1 0,0 1 1,0 0-1,0 0 0,0 0 1,0 0-1,0 0 0,0-1 1,1 1-1,-1 1 0,0-1 0,1 0 1,-1 0-1,1 0 0,-1 0 1,0 2-1,1 0-279,-1-1 0,1 1 1,0-1-1,-1 1 0,1 0 0,0-1 1,1 1-1,-1-1 0,0 1 0,1-1 0,0 1 1,-1-1-1,1 1 0,1 2 0,14 14-6553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0:26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17 8580,'0'0'9799,"-1"2"-9740,0 0-1,0 0 1,1-1 0,-1 1 0,1 0-1,0 0 1,-1 0 0,1 0-1,0 0 1,0-1 0,0 4-1,5-1 86,-1-1-1,1 1 1,-1-1-1,1 0 1,0 0-1,0-1 1,1 0-1,-1 0 1,0 0 0,1 0-1,8 1 1,68 7 719,220-11 893,-175-2-1372,220 21-1,-236-5-369,1-4 0,0-6 0,1-4 0,194-28 0,-176 16-334,252 6-1,-49 5-81,-311-1 107,-28 0-263,-41 0 231,-291 11 414,-224-6 72,331-30-122,-31-1-15,166 25-41,0 4 0,-169 22 1,209-12 15,-217 33 1,209-36 70,0-3-1,-87-7 0,138 2-33,0-2 0,0 0 0,1 0 0,0-1 0,-1 0 0,2-1 0,-21-12-1,-28-11 131,217 25 537,350-12 15,-413 11-679,817-1 116,-883 6-159,582 23 8,-418-1-364,26 1-196,-212-24 43,13 4 346,-15 8-6833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49:23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15079,'0'0'12856,"9"20"-12173,-3-6-564,4 7 18,0 1 0,2-2 0,0 1 1,1-2-1,17 20 0,22 15 99,82 65 0,-31-30-169,-93-80-61,0 1 1,-1 0-1,0 1 0,0 0 1,-1 0-1,-1 1 0,0 0 0,0 0 1,7 23-1,-12-30-2,-1 0 0,1 0 0,-1 1 0,0-1 0,-1 0 0,1 1 0,-1-1 0,-1 0 0,1 1-1,0-1 1,-1 0 0,0 1 0,-1-1 0,1 0 0,-1 0 0,0 0 0,0 0 0,0 0 0,-1 0 0,0-1 0,0 1 0,0-1 0,0 0 0,-1 0 0,0 0 0,1 0 0,-6 3 0,-14 10 73,-1 0 1,-1-2-1,0-1 1,-1-1 0,-29 10-1,-142 37 1258,166-49-1206,31-11-158,0 1 0,0-1 1,0 0-1,0 0 0,0 1 1,0-1-1,0 0 0,0 0 1,0 1-1,0-1 0,0 0 1,0 0-1,0 1 0,1-1 1,-1 0-1,0 0 0,0 0 1,0 1-1,0-1 1,0 0-1,1 0 0,-1 1 1,0-1-1,0 0 0,0 0 1,1 0-1,-1 0 0,0 0 1,0 1-1,1-1 0,-1 0 1,0 0-1,0 0 0,1 0 1,-1 0-1,0 0 0,0 0 1,1 0-1,-1 0 0,0 0 1,0 0-1,1 0 0,-1 0 1,0 0-1,0 0 0,1 0 1,-1 0-1,0 0 0,53 4-3884,-15-4-2634,3 0-4954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49:2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16071,'0'0'10282,"26"3"-9831,12-1-374,129 17 86,-153-17-136,0 1 0,0 1 0,0 0 0,0 0-1,-1 2 1,1 0 0,-1 0 0,-1 1-1,1 1 1,-2 0 0,1 0 0,-1 1 0,0 1-1,0 0 1,-2 0 0,1 1 0,-1 1 0,-1-1-1,0 1 1,0 1 0,-1-1 0,-1 1-1,0 1 1,5 19 0,0 7 312,-2 0-1,-2 1 1,-2 0 0,1 70-1,2 25 730,-2-102-583,-5-77-500,-1-12-55,10 5-4,2 0-1,2 2 0,39-92 1,-13 37-276,-29 69 227,2 1-1,1 0 0,1 1 1,2 1-1,31-45 0,-47 74 125,0 0 0,0 0 0,1 1 0,-1-1 0,1 0 0,-1 1 0,1 0 0,0-1-1,-1 1 1,1 0 0,0 0 0,0 0 0,0 0 0,0 0 0,0 0 0,0 0-1,0 1 1,0-1 0,0 1 0,0 0 0,3-1 0,-3 2 5,0-1-1,-1 1 1,1 0 0,0 0-1,0 0 1,-1 0 0,1 0-1,-1 0 1,1 0 0,-1 0-1,1 1 1,-1-1 0,0 1-1,1-1 1,-1 1 0,0-1-1,0 1 1,1 2 0,4 10 54,0 0 1,-1 0-1,-1 1 1,5 21-1,15 95 253,19 81-54,-34-178-276,1 0-1,2 0 0,33 62 1,-42-91-112,-2-2 24,0-1 0,0 1 0,0 0 0,1-1 0,-1 0 0,1 1 0,-1-1 0,1 0 1,0 1-1,0-1 0,0 0 0,0 0 0,0-1 0,1 1 0,-1 0 0,0-1 0,1 1 0,-1-1 1,1 0-1,0 0 0,-1 0 0,1 0 0,4 1 0,-5-21-8487,-2-6-3863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49:24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75 5907,'0'0'14764,"-7"26"-12969,-18 88-391,22-101-1312,1 2 0,0-1-1,1 0 1,1 0 0,0 0 0,0 1 0,2-1 0,0 0 0,0 0 0,1 0 0,1 0 0,1-1 0,0 1 0,0-1 0,1 0 0,11 17 0,-9-20-104,0-1 0,0 0 0,1-1 0,0 1 1,1-2-1,0 1 0,0-1 0,0-1 0,1 0 0,0-1 0,0 1 1,0-2-1,1 0 0,0 0 0,-1-1 0,1-1 0,21 2 1,-22-2-16,-1-1 0,1 0 1,0-1-1,0 0 0,0 0 0,0-1 1,0-1-1,-1 0 0,1-1 1,-1 0-1,1 0 0,-1-1 1,0 0-1,0-1 0,-1 0 1,1-1-1,-1 0 0,0 0 1,-1-1-1,0 0 0,0 0 1,0-1-1,-1 0 0,0-1 1,0 1-1,-1-1 0,-1-1 1,1 1-1,7-20 0,-7 14 33,-1 0 0,0-1-1,-1 1 1,0-1 0,-2 0 0,0-1-1,0 1 1,-2 0 0,0-1 0,0 1-1,-5-22 1,3 28 36,0 0-1,-1 0 0,0 0 1,-1 0-1,0 1 1,-1-1-1,0 1 1,0 0-1,-1 1 1,0-1-1,0 1 0,-1 0 1,0 0-1,-1 1 1,1 0-1,-1 1 1,-1-1-1,-12-6 1,10 7 47,0 0 1,0 1 0,-1 0 0,0 1 0,0 1 0,0 0 0,0 0 0,0 1 0,-1 1 0,1 0 0,0 1-1,-1 0 1,-20 3 0,24-1-92,1 0-1,0 0 0,1 1 1,-1 0-1,0 0 0,1 1 1,0 0-1,-1 0 1,2 1-1,-1-1 0,0 2 1,1-1-1,0 1 0,0 0 1,1 0-1,0 1 0,0-1 1,0 1-1,1 0 0,0 0 1,-4 10-1,0 6-616,1 1 0,2 0 0,0-1 0,1 2 0,1-1 0,1 40 0,4-35-4100,8-14-2476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49:25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0 188 16440,'0'0'6442,"0"24"-5308,1 23-942,2-1 1,1 0-1,3 1 0,15 50 0,-19-85-175,1 3 6,1-1 0,-1 0 0,2-1 0,0 1 0,1-1 0,14 20 1,-15-30 101,-5-3-117,-1-37-971,-1-40 1004,3-96 347,2 145-140,15-51-1,-6 26 355,-10 44-547,0 0 0,0 1 0,0-1 0,1 1 0,0-1 0,1 1 0,0 1 0,0-1 1,1 1-1,0-1 0,0 2 0,1-1 0,-1 1 0,2 0 0,-1 0 0,0 1 0,1 0 0,0 0 0,0 1 0,1 0 1,-1 0-1,1 1 0,16-4 0,5 1 129,1 0 0,-1 2 1,1 1-1,-1 2 0,61 5 1,-78-3-164,0 2 1,0 0 0,0 0 0,0 1 0,-1 1-1,1 0 1,-1 1 0,-1 0 0,1 1 0,-1 0 0,0 1-1,0 0 1,-1 1 0,-1 0 0,1 0 0,-1 1-1,-1 0 1,0 1 0,0 0 0,-1 0 0,0 1-1,7 17 1,-9-17 10,0-1-1,-1 1 1,0-1 0,-1 1-1,0 0 1,-1 1-1,0-1 1,-1 0-1,-1 1 1,0-1 0,0 0-1,-1 1 1,-1-1-1,0 0 1,-1 0 0,0 0-1,0 0 1,-2 0-1,1-1 1,-1 1 0,-1-1-1,0 0 1,-1-1-1,-9 12 1,-1-4 132,-1 0 0,0-2 0,-1 0 0,-1-1 0,0-1 0,-1-1 0,-1 0 0,0-2 0,-39 14 0,26-13-194,0-2 0,-1-2-1,1-1 1,-2-2 0,-71 2 0,100-7-521,-12-2-465,15-10-4385,5-6-5567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49:25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522 589 3938,'0'0'20828,"-31"18"-19433,-104 55-325,127-69-988,0-1 0,-1 0 1,1 0-1,-1-1 0,1 0 0,-1 0 0,0-1 0,0 0 1,0 0-1,0-1 0,-10-1 0,-8 0 141,11 1-110,0 0 1,1-2 0,-1 1-1,0-2 1,-24-7-1,35 9-99,0-1-1,0 0 0,0-1 1,0 1-1,0-1 0,1 0 0,-1 0 1,1 0-1,0-1 0,0 0 0,0 0 1,1 0-1,-1 0 0,1 0 0,0-1 1,0 1-1,0-1 0,1 0 1,0 0-1,-3-9 0,1 0-7,1 1 0,1-1 0,0 0 0,1 0 0,0 0 0,1 0-1,1 0 1,0 0 0,1 0 0,1 0 0,0 1 0,1-1 0,0 1 0,1 0 0,0 0 0,1 0-1,1 1 1,15-22 0,9-5-15,1 3-1,3 0 0,41-32 1,-52 48 2,1 2-1,1 1 1,1 0 0,0 2 0,1 1 0,30-10 0,-57 24 8,55-14 22,-54 13-11,0 1 0,-1-1 0,1 1 1,-1-1-1,1 1 0,0 0 0,-1 0 1,1 0-1,0 0 0,-1 0 1,1 0-1,0 1 0,-1-1 0,1 0 1,0 1-1,-1-1 0,1 1 0,-1 0 1,1-1-1,-1 1 0,1 0 1,-1 0-1,1 0 0,-1 0 0,0 0 1,0 0-1,0 1 0,1-1 1,-1 0-1,0 1 0,0 0 0,1 4 57,-1-1 0,-1 0-1,1 0 1,-1 1 0,0-1 0,0 0-1,0 1 1,-1-1 0,1 0-1,-2 1 1,1-1 0,0 0 0,-1 0-1,-5 10 1,2-7 21,0 1 1,-1-1-1,0 0 1,0 0-1,-1 0 0,0-1 1,-12 9-1,-7 3 28,-1-2 0,0 0-1,-1-2 1,-33 13 0,35-17-283,-1-1 0,0-1 0,-36 7 1,31-11-4170,0-4-4189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49:26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80 17448,'0'0'11355,"24"4"-10787,-17-3-532,35 5 77,0-1 0,1-2 0,50-3 0,425-88-452,-505 84 350,-12 1 10,-24 0 17,-33 3-90,-59 8 1,97-6 5,1 1 1,0 1-1,0 0 1,1 1-1,-1 1 1,1 1-1,0 0 1,-15 10-1,27-15 21,1 1 1,0-1-1,-1 1 0,1 0 0,1 0 0,-1 0 1,0 0-1,1 0 0,-1 1 0,1-1 0,0 1 0,0 0 1,1-1-1,-1 1 0,1 0 0,0 0 0,0 0 1,0 0-1,0 0 0,1 0 0,-1 0 0,1 1 1,0-1-1,0 0 0,1 0 0,1 6 0,0-1 7,0-1-1,1 1 1,0-1 0,0 0-1,1 0 1,0 0-1,1 0 1,-1 0 0,2-1-1,10 12 1,162 149-6,-98-96 91,74 86-1,-144-145 26,1 1-1,-2 0 1,0 1-1,-1 0 0,0 0 1,-1 0-1,-1 1 1,6 20-1,-10-29-22,-1 0 1,1 0-1,-1 1 0,0-1 0,-1 0 0,1 1 1,-1-1-1,-1 0 0,0 0 0,0 1 0,0-1 0,-1 0 1,0 0-1,0 0 0,-1 0 0,0 0 0,0-1 1,-1 1-1,1-1 0,-1 0 0,-8 8 0,0-2 23,0-2 1,-1 0-1,-1 0 0,0-1 0,0-1 0,-1 0 0,0-1 0,0-1 0,0 0 0,-1-1 1,0-1-1,-18 3 0,-5-1-25,1-2 0,-1-1 1,0-2-1,-43-5 0,59 1-72,1 0 0,1-2 0,-1-1 0,1 0 0,0-2-1,0 0 1,1-2 0,0 0 0,1-1 0,-23-17 0,16 8-555,1 0 0,1-2 0,1 0 1,1-2-1,1-1 0,-27-40 0,39 52-609,-6-10-420,12 2-5385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49:27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4 6531,'0'0'19532,"-22"-1"-18198,17 0-1268,-10 0 44,1 0 1,-1 1 0,0 1-1,1 0 1,-1 1 0,1 1-1,0 0 1,0 0 0,0 2-1,-14 5 1,26-9-97,-19 9 119,1 1-1,0 0 1,1 1 0,-19 16-1,33-23-125,0 0 0,0-1-1,1 1 1,-1 1 0,1-1 0,1 1-1,-1 0 1,1 0 0,0 0 0,0 0-1,1 0 1,0 0 0,0 1 0,0 0-1,1-1 1,0 1 0,0 0 0,0 8-1,2-12-18,-1-1 0,0 1-1,1-1 1,0 1-1,-1-1 1,1 0 0,0 1-1,0-1 1,1 0-1,-1 1 1,0-1 0,1 0-1,-1 0 1,1 0-1,0 0 1,-1-1 0,1 1-1,0 0 1,0-1-1,0 1 1,1-1 0,-1 0-1,0 0 1,5 2-1,6 3-47,0-2 0,1 1 0,17 2 0,-25-6 42,157 26-231,35 6 181,-174-27 103,0 1 0,0 1 0,-1 1 0,0 1 0,41 25 1,-59-32 23,-1 1 0,1 0 0,-1 0 0,1 0 0,-1 1 0,0 0 0,-1-1 0,1 2 0,-1-1 0,0 0 1,0 0-1,-1 1 0,1 0 0,-1-1 0,2 11 0,-3-12 3,-1 0-1,1 0 1,-1 0-1,0 0 1,0 0 0,0 0-1,0 0 1,-1 0 0,0 0-1,0 0 1,0 0 0,0-1-1,0 1 1,-1 0-1,0-1 1,0 1 0,0-1-1,0 1 1,0-1 0,-1 0-1,1 0 1,-1 0-1,0 0 1,0-1 0,-4 4-1,-5 2 32,-2-1-1,1 0 0,-1-1 0,0 0 1,0-1-1,0 0 0,-1-1 0,0-1 1,-22 2-1,-19-1-62,-68-3 0,104-1-39,0-1-227,1-1 0,0 0 0,-1-2 0,1 0 0,1-1 0,-23-9 0,26 8-704,1-1 0,0-1 0,0 0 0,-16-12 0,17 5-4508,7 3-2630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49:27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16712,'0'0'14806,"13"39"-14854,-13-25-1744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6:19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154 366 10021,'0'0'10687,"-19"-4"-10056,11 3 3364,4 0-3758,0 1-1,-1-1 0,1 0 1,0-1-1,0 1 0,0-1 0,0 0 1,0 0-1,0 0 0,0 0 1,-5-5-1,4 3-231,1 1 0,-1 0 0,1 0 1,-1 1-1,0-1 0,0 1 0,0 0 0,0 0 0,-1 1 0,1 0 1,0 0-1,-7-1 0,10 2-45,17 0 51,39-7 632,91-24 1,-10 1-157,171-7 134,-217 24-460,-54 7-55,68-4 1,126-4 62,-4 0-109,-152 14-59,704-8-10,-542-19-18,-43 3 6,286 14 88,-113 6-19,-336 1-38,1-1 0,51-14-1,25-5 18,314 4 30,-130 12-146,-248 7 50,1 2-1,-1 2 1,1 1-1,58 16 1,-31-7 12,-2-4-28,69 1 0,-88-9 21,-1 2-1,1 2 0,-1 3 1,48 14-1,-66-16 26,1-2 0,0-1 0,-1-1 0,1-1 0,60-5 0,-7 0-6,34 3-399,-117 0 473,-1 26-243,13 36-48,-13-62-110,-20 5-15508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4:16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11461,'0'0'15896,"26"5"-14587,-9-2-1116,4 1-35,0 0 0,1-2-1,-1 0 1,1-2 0,0 0-1,-1-1 1,29-6-1,166-52 462,5-1-370,-143 45-141,133-9 0,-85 21-7736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0:36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15847,'0'0'8778,"25"12"-7346,-3-1-1134,0 0-88,0-1-1,1-1 1,0-1 0,0-1-1,34 6 1,34-2 156,167-2 1,-257-9-361,-1 0-1,1 0 1,-1 0 0,0 0-1,1-1 1,-1 1-1,0 0 1,1 0-1,-1 0 1,1-1-1,-1 1 1,0 0-1,1 0 1,-1-1 0,0 1-1,0 0 1,1-1-1,-1 1 1,0 0-1,0-1 1,1 1-1,-1 0 1,0-1 0,0 1-1,0-1 1,0 1-1,0 0 1,0-1-1,1 1 1,-1-1-1,0 1 1,0-1-1,0 1 1,0 0 0,0-1-1,-1 1 1,1-1-1,0 1 1,0 0-1,0-1 1,0 1-1,0-1 1,-1 1 0,1 0-1,0-1 1,0 1-1,0 0 1,-1-1-1,1 1 1,0 0-1,-1-1 1,1 1-1,0 0 1,-1 0 0,1-1-1,0 1 1,-1 0-1,1 0 1,0 0-1,-1-1 1,0 1-1,-10-4 64,-2 0-1,1 1 0,0 1 1,0 0-1,-1 0 0,1 1 1,-1 1-1,1 0 0,-17 2 0,-8-1-9,19-1-159,-152 6 389,150-4-847,1 1-1,-1 1 1,1 0 0,0 1 0,0 2-1,-25 10 1,38-11-4084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4:1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 10549,'0'0'13555,"-6"22"-12335,1-5-976,3-11-180,-1 0 0,1 0 1,1 1-1,-1-1 0,1 1 1,0-1-1,0 1 0,1-1 1,0 1-1,0 0 0,1-1 1,-1 1-1,1-1 0,1 1 1,-1-1-1,1 1 0,1-1 1,-1 0-1,1 0 0,0 0 1,5 8-1,47 57 353,-13-20-277,-3 2-1,-2 2 0,41 80 0,15 99 242,-82-200-174,-2 1 0,-2 0 0,-1 0 0,2 71 0,-7-87-22,-2 25 265,1-42-428,0 0 0,0-1 0,-1 0 1,1 1-1,-1-1 0,0 1 0,1-1 0,-1 1 1,0-1-1,0 0 0,1 0 0,-1 1 1,0-1-1,-1 0 0,1 0 0,0 0 0,0 0 1,0 0-1,-1 0 0,1-1 0,0 1 1,-1 0-1,1 0 0,-2 0 0,-10 2 58,-1-1 0,1 0 0,-1 0 0,1-2-1,-1 1 1,1-2 0,-22-3 0,9 0-39,0-1 1,-49-18-1,-107-48-260,145 54-1254,1 0-1,-56-38 1,84 46-2948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4:17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3 12198,'0'0'14745,"-3"-1"-13667,-5 0-972,1 0 1,-1 1 0,0 0-1,1 1 1,-1-1 0,1 1-1,-1 1 1,1 0 0,-1 0-1,-12 5 1,-6 4 57,-40 23 1,53-27-167,1 1 0,0 0 0,1 1 0,0 0 0,1 1 0,0 0 0,-14 18 0,21-23-32,-1 0 0,1 0 0,0 0 0,0 0 0,1 1 0,-1-1 0,1 1 0,1 0 0,-1 0 0,1-1 0,0 1-1,0 0 1,1 0 0,-1 0 0,1 0 0,1 0 0,-1 0 0,1 0 0,0 0 0,3 8 0,-2-9-9,0-1-1,1 0 1,0 0 0,0 0 0,0 0-1,0 0 1,1 0 0,-1-1 0,1 0 0,0 0-1,0 0 1,0 0 0,1-1 0,-1 1-1,1-1 1,7 3 0,13 4-189,48 12 1,-54-17 127,89 20-295,-56-14 238,67 23 1,-101-27 167,-1 1 0,0 1 1,0 1-1,-1 0 0,0 1 1,-1 1-1,23 20 0,-25-19 93,-1 1 0,-1 1 1,0 0-1,-1 0 0,0 1 0,-1 0 0,0 0 0,-2 1 0,0 1 0,-1-1 0,0 1 1,-1 0-1,-1 0 0,-1 0 0,0 1 0,-2 0 0,0-1 0,0 1 0,-2 0 0,-3 25 1,2-34-56,0 0 1,-1 0 0,0 0-1,0 0 1,-1-1 0,0 1 0,-1-1-1,1 0 1,-2 0 0,1 0 0,-1-1-1,0 0 1,0 0 0,-1-1 0,0 1-1,-1-1 1,1-1 0,-1 1-1,0-2 1,0 1 0,0-1 0,-1 0-1,-17 5 1,-5 0-141,0-1-1,-1-2 1,0-1 0,0-2-1,-54-1 1,78-2-206,-51-3-420,56 2 320,-1 0 0,1 1 0,-1-1 0,1-1 0,-1 1 0,1 0 0,0-1 0,0 0-1,0 1 1,0-1 0,0 0 0,0-1 0,0 1 0,-3-5 0,-2-6-6362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4:17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19289,'0'0'12710,"-14"0"-13511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6:23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96 297 8452,'0'0'5485,"-13"-22"-3175,-55-105 2106,53 113 3170,16 17-7421,0-1 0,-1 1 0,1-1 0,0 1 0,1-1 0,-1 0 0,0 1 0,1-1 1,-1 0-1,1 0 0,3 3 0,144 158 1253,113 115-681,-202-218-653,84 108 0,-120-135-51,-1 1 1,-2 0-1,-1 1 1,-2 2-1,19 56 1,10 23-29,-44-113-295,-3-15 190,-5-21 74,-19-22 63,-1 0 0,-64-96 1,62 108-30,-425-618 133,353 524-119,58 80 71,114 137-78,-5 3-1,82 127 1,-94-129-11,206 336-4,-6-10 0,-249-397 0,35 43 0,-42-53 0,0-1 0,0 1 0,0 0 0,0 0 0,0 0 0,0 0 0,0 0 0,0 0 0,0-1 0,0 1 0,0 0 0,0 0 0,0 0 0,0 0 0,1 0 0,-1 0 0,0 0 0,0 0 0,0-1 0,0 1 0,0 0 0,0 0 0,0 0 0,0 0 0,0 0 0,1 0 0,-1 0 0,0 0 0,0 0 0,0 0 0,0 0 0,0 0 0,0 0 0,1 0 0,-1 0 0,0 0 0,0 0 0,0 0 0,0 0 0,0 0 0,0 0 0,1 0 0,-1 0 0,0 0 0,0 0 0,0 0 0,0 0 0,0 0 0,0 0 0,0 0 0,1 0 0,-1 0 0,0 0 0,0 1 0,0-1 0,0 0 0,0 0 0,0 0 0,0 0 0,0 0 0,0 0 0,0 0 0,-2-10 0,-6-7 0,-1 0 0,-1 1 0,-1 1 0,-24-30 0,-10-12 0,-567-841 0,606 890 0,-20-31 0,-2 0 0,-2 2 0,-53-52 0,74 83 0,9 12 0,1-2 0,3 13 0,1-1 0,1 0 0,0-1 0,1 1 0,1-1 0,0 0 0,1-1 0,15 18 0,6 13 0,629 882 0,-646-910 0,30 39 0,2-1 0,100 93 0,-123-132 0,-22-16 0,0 1 0,1-1 0,-1 0 0,1 0 0,-1 0 0,0 0 0,1 1 0,-1-1 0,1 0 0,-1 0 0,0 0 0,1 0 0,-1 0 0,1 0 0,-1 0 0,0 0 0,1 0 0,-1 0 0,1 0 0,-1 0 0,1 0 0,-1-1 0,0 1 0,1 0 0,-1 0 0,0 0 0,1 0 0,-1-1 0,1 1 0,-2-22 0,-8 0 0,0 0 0,-2 0 0,-1 1 0,0 0 0,-2 1 0,-30-35 0,2 0 0,-635-850 0,656 877 0,-28-39 0,-2 3 0,-102-100 0,148 161 0,6 7 0,6 9 0,151 177 0,-34-43 0,178 259 0,23 31 0,-320-431 1,37 39-34,-41-44-186,-24-1-5216,13 0-1858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6:25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729 400 7187,'-9'-30'758,"-7"-27"1709,-11-77-1,14 6 1667,11 78 2982,5 109-6064,2 0-1,2 0 1,22 81 0,63 174-225,-73-255-618,9 30-63,-4-4-55,5-2 1,49 104-1,-71-175-87,22 40-13,-27-49 13,1 1-1,-1-1 1,0 0-1,1 0 1,0 0 0,0 0-1,0 0 1,0 0-1,0-1 1,7 4-1,-9-5-52,-4-26-388,-4 9 449,0-1-1,-1 1 1,0 1 0,-17-22-1,-17-34 38,-130-326-34,45 92 109,110 266-93,5 11 140,-28-46 0,36 73 75,3 11-196,2 16-44,4-1 42,1 0 1,1 0-1,2 0 0,11 24 0,11 27 56,-12-20-69,181 480 68,-195-525-114,0 0 1,1 0-1,0-1 1,1 0-1,11 13 1,-16-19-9,0 0 1,0 0-1,0 0 0,0 0 1,-1 0-1,0 0 1,1 0-1,-2 0 1,2 7-1,-1-5 10,-1-1-1,2 1 0,-1-1 1,0 0-1,1 1 1,0-1-1,1 0 0,4 9 1,-1-4-14,-5-8 14,0-1 1,0 1-1,0 0 1,0 0 0,0-1-1,1 1 1,-1-1-1,0 1 1,1-1 0,-1 1-1,1-1 1,-1 0-1,1 0 1,0 1 0,0-1-1,2 0 1,-3 0-15,-6-7-22,-39-27 150,-2 1-1,-86-44 0,69 42-71,-527-288 213,568 309-167,15 8-15,0 1-1,0-1 0,0 2 1,0-1-1,-1 1 1,1 0-1,-1 1 0,0-1 1,-13-1-1,25 24-233,2-10 175,1-1 0,0 1-1,1-1 1,0-1 0,1 1-1,-1-1 1,1-1-1,20 14 1,10 3 48,43 20-1,103 43-2,-75-38 32,118 72 0,-117-48-22,-38-24-38,100 49 0,-291-126 126,-132-70-248,-341-185-1,561 268 114,17 9-4,0-1 1,1 0 0,0 0 0,0-1 0,0-1 0,1 0 0,-10-11 0,35 18-169,11 4 152,0 1 1,0 1-1,0 1 0,-1 2 0,37 13 1,124 59 165,-177-76-155,275 157 84,-206-111-55,2-4 0,109 46 1,-161-83-3,-28-8-29,1 0-1,0 0 0,0 0 1,0 0-1,0 0 1,0 0-1,0 0 0,-1 0 1,1-1-1,0 1 1,0 0-1,0 0 1,0 0-1,0 0 0,0 0 1,0 0-1,0 0 1,-1 0-1,1 0 0,0 0 1,0-1-1,0 1 1,0 0-1,0 0 0,0 0 1,0 0-1,0 0 1,0 0-1,0-1 1,0 1-1,0 0 0,0 0 1,0 0-1,0 0 1,0 0-1,0 0 0,0-1 1,0 1-1,0 0 1,0 0-1,0 0 0,0 0 1,0 0-1,0 0 1,0-1-1,0 1 1,0 0-1,0 0 0,0 0 1,0 0-1,1 0 1,-1 0-1,0 0 0,0 0 1,0-1-1,0 1 1,0 0-1,0 0 0,0 0 1,0 0-1,1 0 1,-1 0-1,0 0 1,0 0-1,0 0 0,0 0 1,0 0-1,1 0 1,-44-30 1,-219-110-389,79 64-2617,172 73 2298,-5-1-319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6:2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331 128 7924,'0'0'14401,"3"-20"-13032,6-59-190,-9 78-1139,0 0 0,0 0-1,0 0 1,0 0 0,0 0 0,0 0 0,0 0 0,0 0 0,0 0 0,-1 0 0,1 0 0,0 0-1,0 0 1,-1 0 0,1 0 0,-1 0 0,1 0 0,-1 0 0,1 1 0,-1-1 0,0 0 0,1 0-1,-1 1 1,0-1 0,0 0 0,1 1 0,-1-1 0,0 1 0,0-1 0,0 1 0,0-1 0,0 1 0,0-1-1,0 1 1,0 0 0,0 0 0,0-1 0,0 1 0,0 0 0,0 0 0,0 0 0,0 0 0,0 0-1,0 0 1,0 1 0,0-1 0,0 0 0,0 0 0,0 1 0,0-1 0,-1 2 0,-5-2 126,-5-1-146,-1 1 0,0 0 1,0 1-1,0 0 0,1 1 0,-1 0 1,1 1-1,-1 0 0,1 1 0,0 0 1,0 1-1,1 1 0,-1 0 1,-12 9-1,14-8-43,1 2-1,0-1 1,0 1-1,0 0 1,2 1 0,-1 0-1,1 0 1,-9 17 0,13-20-3,0-1-1,0 1 1,1 0 0,-1 0 0,2 0-1,-1 0 1,1 0 0,0 0 0,0 0-1,1 1 1,0-1 0,0 0 0,1 0-1,0 0 1,0 0 0,4 12 0,-2-14 4,0 1-1,0-1 1,0 0 0,1 0 0,-1 0 0,1-1 0,1 1 0,-1-1 0,0 0 0,1 0 0,0-1 0,0 1 0,6 2-1,79 38-113,-60-31 83,9 4 29,-1-1 15,0 2-1,-2 1 0,43 30 0,-71-44 63,0 1 1,-1 0-1,0 0 1,0 0-1,-1 1 0,0 0 1,0 0-1,-1 1 1,1 0-1,-2 0 1,1 0-1,-1 0 0,0 1 1,-1 0-1,0-1 1,0 1-1,-1 0 1,0 1-1,1 17 0,-4-26-46,1 0-1,0 1 0,0-1 0,-1 0 0,1 0 1,0 0-1,-1 0 0,1 0 0,-1 0 0,0 0 0,1 0 1,-1 0-1,0 0 0,1 0 0,-1 0 0,0 0 1,0 0-1,0-1 0,0 1 0,0 0 0,0-1 0,0 1 1,0 0-1,0-1 0,0 0 0,0 1 0,0-1 0,0 1 1,-1-1-1,1 0 0,0 0 0,-1 0 0,-46 2-4,36-2-2,-12-1-49,1 0 0,0-1 1,0-1-1,0-2 0,1 0 0,-42-16 1,48 14-639,0 0 0,1-2 0,0 0 0,0 0 0,-24-22 0,36 26-1056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6:28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340 334 2625,'0'0'16349,"1"7"-14626,0-5-1663,-1-1 0,0 0 0,0 0 0,1 1 0,-1-1-1,0 0 1,0 0 0,0 1 0,0-1 0,-1 0 0,1 0-1,0 0 1,0 1 0,-1-1 0,1 0 0,-1 0-1,1 0 1,-1 0 0,1 1 0,-1-1 0,0 0 0,0 0-1,1 0 1,-1-1 0,0 1 0,0 0 0,0 0-1,0 0 1,0-1 0,0 1 0,0 0 0,0-1 0,0 1-1,-3 0 1,-4 1 182,-1-1-1,0 1 1,0-2-1,-17 0 0,17 0-145,-5 0-30,0-1 0,0 0 0,0-1 0,1 0 0,-1-1 0,0-1 0,1 0 0,-17-9 0,23 10-64,0-1 0,-1 0-1,2-1 1,-1 0 0,1 0-1,-1 0 1,1-1 0,1 0-1,-1 0 1,1-1 0,0 1 0,1-1-1,-1 0 1,1 0 0,-5-15-1,6 12-10,0 1-1,0-1 0,1-1 1,1 1-1,0 0 1,0 0-1,1-1 0,0 1 1,3-17-1,-2 20 3,0 1 0,1-1 0,0 1 0,0 0 0,0 0 0,1 0 0,0 0 0,0 0 0,0 0 0,1 1 0,0-1 0,0 1 0,0 0 0,1 1 0,7-8 0,-7 8-15,1 1 0,-1 0-1,1 0 1,-1 0 0,1 0 0,0 1-1,0 0 1,0 0 0,0 1 0,0-1-1,0 1 1,1 1 0,-1-1 0,0 1-1,11 1 1,-13-1 28,0 1 0,-1 0 0,1 0 0,0 1 1,-1-1-1,1 1 0,-1-1 0,1 1 0,-1 0 0,0 1 0,0-1 0,0 0 0,0 1 1,0 0-1,-1-1 0,1 1 0,-1 0 0,0 1 0,1-1 0,-2 0 0,1 1 0,0-1 0,-1 1 1,1-1-1,1 7 0,0 8 75,0 0 1,-1 1 0,-1-1 0,-1 26-1,0-19-12,0-22-62,0 0 0,-1-1 0,1 1 0,0 0-1,-1 0 1,0 0 0,1 0 0,-1 0 0,0-1-1,0 1 1,-1 0 0,1-1 0,-1 1 0,1-1 0,-1 1-1,0-1 1,0 0 0,0 0 0,0 0 0,0 0-1,0 0 1,-1 0 0,1 0 0,-3 1 0,-2 0-362,1-1 0,0 0 0,-1 0 1,0 0-1,1 0 0,-1-1 0,0 0 0,0-1 1,-8 0-1,6-1-3450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6:29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13686,'0'0'6993,"1"23"-5248,17 164 352,-10-126-1840,-1 73 0,-7-132-227,-1-6-86,-9-38-12,3 0 0,1-1 0,2 1 1,2-1-1,2 0 0,1 0 0,3 0 1,1 1-1,23-83 0,-27 121 86,0 0 0,0 0 0,1 1-1,-1-1 1,1 1 0,0-1 0,0 1 0,0 0 0,1 0-1,-1 0 1,1 0 0,0 0 0,0 0 0,0 1 0,0-1-1,0 1 1,0 0 0,1 0 0,-1 0 0,1 1-1,0-1 1,-1 1 0,1 0 0,4-1 0,-3 1 9,0 1 0,0 0 0,0 0 0,0 1 0,0-1 0,0 1 0,0 0 1,0 1-1,0-1 0,0 1 0,-1 0 0,1 0 0,-1 0 0,1 1 0,-1 0 0,0-1 0,0 2 0,6 5 1,1 1 61,-1 1 0,0 0 0,-1 1 1,-1-1-1,0 2 0,0-1 1,-1 1-1,-1 0 0,0 1 1,-1 0-1,0-1 0,-1 2 1,-1-1-1,0 0 0,-1 1 0,-1-1 1,0 1-1,-2 21 0,1-33-66,-1-1-1,0 0 1,0 0 0,0 0-1,-1 0 1,1 1-1,0-2 1,-1 1-1,0 0 1,1 0-1,-1 0 1,0-1-1,0 1 1,0-1 0,0 1-1,0-1 1,0 0-1,0 0 1,0 0-1,0 0 1,-1 0-1,1 0 1,-4 0-1,-65 12 12,60-12-24,-21 1 9,24-2-36,0 0-1,0 1 1,0-1-1,1 2 1,-1-1 0,0 1-1,-9 3 1,16-4 0,1 0 0,-1 0 1,1 0-1,-1 0 1,1-1-1,-1 1 1,1 0-1,0 0 0,0 0 1,-1 0-1,1 0 1,0 0-1,0 0 1,0 0-1,0 0 0,0 0 1,0 0-1,0 0 1,0 0-1,1 0 1,-1 0-1,0 0 1,1 0-1,0 1 0,10 23-115,59 57 111,-41-51 15,26 37 1,-14-7-1033,-35-56-2560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6:29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13782,'0'0'8602,"10"29"-7895,60 185-241,-62-186-436,19 56-5,-25-78-25,0 0-1,1 0 0,0 0 0,1-1 0,-1 1 0,1-1 0,0 0 0,0 0 1,1 0-1,6 5 0,-9-8-7,-1-1 0,0 0 0,1 0 0,-1 0 0,1 0 0,-1 0 0,1-1 0,0 1 0,-1 0 0,1-1 0,0 1 0,0-1 0,-1 0 0,1 1 0,0-1 0,0 0 0,-1 0 0,1 0 0,0 0 1,0 0-1,-1-1 0,1 1 0,0-1 0,0 1 0,1-1 0,0-1 7,-1 0 1,0 0-1,0 0 1,0 0-1,0 0 1,0-1-1,-1 1 1,1 0 0,-1-1-1,1 1 1,-1-1-1,0 0 1,0 1-1,1-4 1,2-11 41,0 0-1,-1-1 1,1-31 0,-6-148 200,-1 67-1976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6:30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198 443 12022,'0'0'7987,"-23"-3"-7635,-4-1-300,-43-12 0,66 15-49,0-1-1,1 0 0,-1 0 1,0 0-1,1-1 0,0 1 1,0-1-1,-1 1 0,1-1 1,1 0-1,-1-1 0,0 1 1,1 0-1,0-1 0,0 1 1,-3-7-1,1 1 4,1 0 0,0-1 0,0 1 0,-1-16 0,1 11 38,1 0 1,1 0-1,1 0 1,0 0 0,0-1-1,2 1 1,0 0-1,0 0 1,1 0-1,1 0 1,0 1 0,1-1-1,1 1 1,0 0-1,0 1 1,10-14-1,-6 12 80,-8 11-75,-1 0 0,1 0-1,0 0 1,0 0 0,0 1-1,0-1 1,1 0-1,-1 1 1,1 0 0,0 0-1,-1 0 1,1 0 0,0 0-1,0 0 1,0 1 0,0-1-1,0 1 1,1 0-1,-1 0 1,0 0 0,1 0-1,-1 1 1,6-1 0,-8 1-9,-1 1 0,1-1 0,-1 0 0,1 1 0,-1-1 1,1 1-1,-1-1 0,1 1 0,-1-1 0,1 1 0,-1-1 1,0 1-1,1-1 0,-1 1 0,0 0 0,1-1 0,-1 1 1,0 0-1,0-1 0,0 1 0,1 0 0,-1-1 0,0 1 1,0 0-1,0-1 0,0 1 0,0 0 0,-1 0 0,1 29 491,0-22-375,0 2-77,0 1 1,-1-1-1,0 0 0,-1 0 0,0 0 0,-1 0 1,0 0-1,-7 16 0,8-22-213,0 0 1,-1-1-1,1 1 0,-1-1 0,1 0 1,-1 0-1,0 0 0,0 0 0,0 0 1,-1 0-1,1-1 0,-1 0 0,1 1 1,-1-1-1,0-1 0,0 1 1,0-1-1,0 1 0,0-1 0,0 0 1,0 0-1,-1-1 0,1 0 0,-7 1 1,9-1-720,-6 0 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0:39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231 219 10165,'4'-24'3089,"0"-19"-1871,12-88 3521,-8 115-3248,-8 16-1467,0-1 1,0 1-1,0 0 1,0 0-1,1-1 0,-1 1 1,0 0-1,0 0 1,0-1-1,0 1 1,1 0-1,-1 0 1,0 0-1,0 0 1,1-1-1,-1 1 1,0 0-1,0 0 1,1 0-1,-1 0 1,0 0-1,1 0 1,-1 0-1,0 0 0,0 0 1,1 0-1,-1 0 1,0 0-1,0 0 1,1 0-1,-1 0 1,0 0-1,1 0 1,-1 0-1,0 0 1,0 0-1,1 0 1,-1 1-1,0-1 1,0 0-1,1 0 1,-1 0-1,0 0 0,0 1 1,0-1-1,1 0 1,-1 0-1,0 0 1,0 1-1,0-1 1,0 0-1,1 0 1,-1 1-1,0-1 1,0 0-1,0 0 1,0 1-1,0-1 1,0 0-1,0 1 1,0-1-1,0 0 0,0 0 1,0 1-1,0-1 1,6 26 389,-2-1 1,-1 1-1,0 0 1,-2 0 0,-1 0-1,-2 0 1,-5 33-1,-3-6 48,-3 0 0,-2-2 0,-29 69 0,17-50-157,-25 61 42,23-61-180,3 1 0,-33 140 0,52-124-239,7-86 65,0 0-1,0 1 0,0-1 0,0 0 1,1 1-1,-1-1 0,0 0 0,1 0 0,-1 0 1,1 1-1,-1-1 0,1 0 0,0 0 0,-1 0 1,1 0-1,0 0 0,0 0 0,0 0 1,0 0-1,0 0 0,0-1 0,0 1 0,0 0 1,0-1-1,0 1 0,2 0 0,1 1-30,1-1 0,-1 0-1,1 0 1,-1 0-1,1 0 1,-1-1-1,10 0 1,-1 0-75,0-2 0,1 0 0,-1 0 0,0-1 0,13-5 0,6-7-83,0-2 0,-1-1-1,-1-2 1,40-34 0,44-27 142,-111 79 73,-1 0 1,0 1-1,0-1 0,1 1 0,-1-1 1,1 1-1,-1 0 0,1 0 1,-1 1-1,1-1 0,0 0 0,-1 1 1,1-1-1,5 1 0,-6 1 22,-1 0 0,1 0-1,-1 1 1,0-1 0,0 0 0,0 1-1,0-1 1,0 1 0,0-1-1,0 1 1,0-1 0,0 1-1,-1-1 1,1 1 0,-1 0-1,1 0 1,-1-1 0,0 1 0,1 0-1,-1 0 1,0 1 0,2 9 71,0 0 1,1 0-1,1 0 1,0-1 0,0 0-1,1 0 1,1 0 0,0 0-1,10 14 1,-11-19-117,1 0 1,0-1-1,0 1 1,1-1-1,-1 0 1,1-1-1,0 0 1,0 0-1,1 0 1,-1-1-1,1 0 1,0 0-1,-1-1 0,1 0 1,9 1-1,15 1-125,64-2-1,-69-2 40,-20 0 78,1-1-1,-1 0 1,0-1 0,0 1-1,0-1 1,0-1-1,-1 1 1,1-1 0,-1 0-1,1-1 1,-1 0 0,0 0-1,0 0 1,-1 0 0,1-1-1,-1 0 1,0 0 0,0-1-1,-1 1 1,0-1-1,0 0 1,0 0 0,0-1-1,-1 1 1,0-1 0,-1 1-1,3-9 1,-1 4 24,-1 1 0,-1 0 0,0-1 0,0 1 0,-1-1 0,0 0 0,-1 1 0,0-1 0,0 0 0,-2 1 0,1-1 0,-1 1 0,-1-1 0,0 1 0,0 0 0,-1 0 0,0 0 1,-7-10-1,4 9-16,-1 2 0,0-1 1,0 1-1,-1 0 1,-1 1-1,1 0 0,-1 1 1,-1 0-1,1 0 1,-1 1-1,0 0 0,-1 1 1,1 1-1,-1 0 1,0 0-1,0 1 0,0 0 1,-1 1-1,1 1 1,0 0-1,-1 1 0,-24 2 1,32-2-44,-1 1 1,1-1-1,-1 2 1,1-1-1,-1 0 1,1 1-1,0 0 1,0 0-1,0 1 1,0 0 0,0-1-1,0 1 1,1 1-1,0-1 1,-1 1-1,1 0 1,1 0-1,-1 0 1,0 0-1,1 1 1,0-1-1,0 1 1,0 0-1,1 0 1,-3 7-1,1 0-540,0 0 0,0 0-1,1 1 1,-1 12-1,0 51-8099,4-60-2403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6:30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0 263 13030,'0'0'4274,"2"22"-1219,9 173 1806,-11-147-4432,0-47-778,0-6-246,-1-130-685,4-169 1298,-3 297 45,0-1 0,1 1 1,0 0-1,1 0 0,0 0 0,5-13 1,-7 19-38,1-1 1,0 1 0,0-1 0,0 1-1,1 0 1,-1 0 0,0-1 0,0 1-1,1 0 1,-1 0 0,1 0 0,-1 0-1,1 0 1,-1 1 0,1-1 0,-1 0-1,1 1 1,0-1 0,-1 1 0,1-1-1,0 1 1,0 0 0,-1 0 0,1 0-1,0 0 1,0 0 0,-1 0 0,1 0 0,0 1-1,-1-1 1,1 1 0,0-1 0,-1 1-1,4 1 1,3 3 14,0 0 0,0 0 0,0 1 0,-1 1 0,1-1 1,-1 1-1,-1 0 0,0 0 0,8 12 0,9 9-1,-19-25-49,-1 1 0,0-1 0,0 1 0,0 0 0,-1 0 0,1 0 0,-1 0 0,0 0 0,0 1 0,0-1 0,-1 1 0,1-1 0,-1 1 0,0 0 0,-1-1 0,1 1 0,-1 0 0,0 0 0,0 0 0,0-1 0,-1 1 0,0 0 0,0 0 0,0-1 0,0 1 0,-1-1 0,1 1 0,-1-1 0,-1 0 0,1 1 0,0-1 0,-1 0 0,0-1 0,0 1 0,0 0 0,0-1 0,-5 4 0,-7 6 5,6-7 9,1 2-1,-1-1 1,2 1-1,-13 15 1,19-21-8,0-1 0,0 1 0,0-1 0,0 1 0,0 0 0,0 0 0,1-1 0,-1 1 0,1 0 0,-1 0 0,1 0 0,-1 0 0,1 0 0,0 0 0,0 0 0,0 0 0,0 0 0,0-1 0,1 1 0,-1 0 0,0 0 0,1 0 0,0 0 0,-1 0 0,1 0 0,0-1 1,0 1-1,0 0 0,0-1 0,0 1 0,0-1 0,1 1 0,1 1 0,6 4-4,0 0 0,0-1 0,0 0 0,1 0 0,0-1 0,14 5 0,72 22 2,-70-24 5,1-1-46,-21-6-313,-1 1-1,1-1 0,0 1 0,-1 0 1,1 0-1,-1 1 0,8 4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6:48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638 122 15527,'0'0'13452,"-27"-17"-12625,-86-53-299,106 65-455,-1 1 1,0 0-1,0 0 1,0 0-1,0 1 1,-1 1-1,1-1 1,-1 2-1,0-1 1,1 1-1,-1 0 1,0 1-1,0 0 1,-11 1-1,-12 1 140,17-2-193,1 2 1,-1 0-1,1 1 0,-1 0 0,1 1 0,0 0 1,0 2-1,1-1 0,-1 2 0,1 0 1,1 0-1,-1 1 0,1 1 0,1 0 1,0 1-1,0 0 0,1 0 0,0 1 0,0 1 1,2-1-1,-1 2 0,2-1 0,-1 1 1,2 0-1,0 0 0,0 1 0,1 0 0,1 0 1,0 0-1,-2 22 0,3-9-74,2 0-1,2 29 1,-1-48 31,1 0 1,0 0 0,1 1-1,0-1 1,0 0-1,1-1 1,0 1 0,0 0-1,1-1 1,0 0-1,6 9 1,2-3-26,0 0 0,1-1-1,0-1 1,1 0 0,0-1 0,1 0 0,0-1 0,0-1 0,1 0-1,0-1 1,1-1 0,-1 0 0,1-2 0,18 4 0,7-1-129,1-1 1,0-3 0,0-1 0,70-7 0,-98 4 36,0-1 0,0-1 0,0-1 1,0 0-1,-1-1 0,28-13 1,-34 14-262,-1 0 1,-1 0 0,1 0-1,-1-1 1,0 0 0,0 0 0,0-1-1,0 1 1,-1-2 0,0 1 0,0 0-1,-1-1 1,0 0 0,4-9 0,-4-4-6011,-4 0-6451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6:48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12182,'0'0'12885,"6"139"-10980,28-53-496,13 1-721,-1-7-528,1-15-160,-7-19-352,-13-20-544,-7-16-529,-13-10-816,-7-10-1841,0-19-1744,-7-2-3074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6:49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14038,'0'0'13935,"10"-22"-13100,-4 4-683,-4 12-119,0-1 0,0 1 1,1 0-1,-1-1 0,1 1 1,1 0-1,-1 1 0,1-1 1,0 1-1,0-1 1,0 1-1,1 0 0,0 1 1,0-1-1,0 1 0,1 0 1,0 0-1,-1 1 0,1 0 1,0 0-1,8-3 1,111-25 383,-110 28-388,0 1-1,-1 0 0,1 1 1,0 1-1,0 1 1,27 4-1,-39-5-16,0 2 0,0-1 0,0 0 0,0 0 0,0 1-1,0 0 1,-1-1 0,1 1 0,0 0 0,-1 0 0,0 1 0,1-1 0,-1 0 0,0 1 0,0-1 0,0 1 0,-1 0 0,1 0 0,-1 0-1,1 0 1,-1 0 0,0 0 0,0 0 0,1 4 0,0 7 50,1 1-1,-2-1 0,0 30 1,-1-37-35,0 3-11,-1 1 0,-1-1 0,0 0 0,0 1 0,-1-1 0,-1 0 1,1 0-1,-1-1 0,-1 1 0,0-1 0,0 0 0,-1 0 0,0 0 0,-1-1 1,-12 13-1,-11 7-6,-1-1 0,-60 40 0,28-21-61,62-46 43,1 0-1,0 0 1,0 0-1,-1 0 1,1 0-1,0 1 1,0-1 0,-1 0-1,1 0 1,0 0-1,0 0 1,0 1-1,-1-1 1,1 0-1,0 0 1,0 0-1,0 1 1,0-1-1,-1 0 1,1 0-1,0 1 1,0-1 0,0 0-1,0 0 1,0 1-1,0-1 1,0 0-1,0 1 1,0-1-1,0 0 1,0 0-1,0 1 1,0-1-1,0 0 1,0 0-1,0 1 1,0-1 0,0 0-1,13 4-136,28-3 102,-30-1 14,-6 0 28,199 8 119,-179-5-45,0 1 0,0 1 0,0 2 0,-1 0-1,0 2 1,25 12 0,42 35 167,-69-54-2187,-14-3-1756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6:49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25 168 3618,'0'0'23410,"-7"7"-22081,6-5-1273,-1 0-1,0 0 1,0 1 0,1-1-1,0 1 1,-1-1 0,1 1-1,0-1 1,0 1-1,0 0 1,1 0 0,-1-1-1,1 1 1,-1 0 0,1 0-1,0 0 1,0 4 0,1 2 46,1-1 0,-1 0 0,1 0 0,1 0 0,0 0 0,4 9 0,11 16 195,1-1 0,25 34 1,-33-51-201,9 14-22,0-2 0,2 0-1,1-1 1,39 33 0,-53-51-102,0-2 0,1 1 0,-1-1 1,1 0-1,0-1 0,1 0 0,0-1 0,-1 0 0,1-1 1,0 0-1,1 0 0,-1-2 0,0 1 0,1-1 0,-1-1 1,1 0-1,15-2 0,-22 1-7,0 0 0,0 0 1,0-1-1,0 1 0,0-1 1,-1 0-1,1-1 0,-1 1 1,1-1-1,-1 0 0,0 0 1,0 0-1,0 0 0,-1-1 1,6-6-1,-3 2-26,0-1 0,-1 1 0,-1-1 0,1 0 0,-1 0-1,-1 0 1,4-16 0,0-9-82,-2 0 0,-1-1 0,-2-54 0,-2 64 108,-1 0 0,-2 0 1,0 0-1,-2 0 0,-11-35 0,13 49 32,-1 1 0,0-1 1,-1 1-1,0 1 1,-1-1-1,0 1 1,0 0-1,-1 0 1,0 1-1,-1 0 1,0 0-1,0 0 1,-1 1-1,-16-11 1,19 16-62,1-1 1,-1 1 0,0 0-1,0 0 1,-10-2 0,14 4-231,0 0 1,0-1 0,0 1 0,0 0 0,0 0-1,0 0 1,0 1 0,0-1 0,0 0 0,1 1-1,-1-1 1,-3 2 0,3 6-5471,2 6-4044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6:49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59 16456,'0'0'7808,"9"24"-5329,154 416 2280,-153-415-4681,0-1-1,1 1 1,2-1-1,0-1 0,24 30 1,-37-52-82,0-1 1,0 0 0,0 0 0,0 1 0,0-1 0,0 0-1,1 1 1,-1-1 0,0 0 0,0 0 0,0 0-1,0 1 1,1-1 0,-1 0 0,0 0 0,0 0 0,0 1-1,1-1 1,-1 0 0,0 0 0,0 0 0,0 0 0,1 0-1,-1 1 1,0-1 0,0 0 0,1 0 0,-1 0-1,0 0 1,1 0 0,-1 0 0,0 0 0,0 0 0,1 0-1,-1 0 1,0 0 0,0 0 0,1 0 0,-1 0-1,0 0 1,0 0 0,1 0 0,-1-1 0,0 1 0,0 0-1,1 0 1,-1 0 0,0 0 0,0-1 0,1 1-1,-1 0 1,0 0 0,0 0 0,1-1 0,2-22-399,-10-35-347,-11 7 501,-1 1 1,-3 0-1,-55-90 1,53 100 312,-1 0-1,-2 2 1,-1 1 0,-2 2-1,-2 0 1,-1 2 0,-39-29-1,56 55 546,16 17 207,18 23-427,-4-18-383,-1-1 0,2 0 0,0-1-1,1 0 1,0-1 0,0-1 0,2-1-1,-1 0 1,1-1 0,35 12 0,-2-6-275,2-1 1,98 11-1,-129-23 86,0 2 1,0 1-1,0 0 0,0 2 1,-1 0-1,28 15 1,-40-18 157,0 2 0,0-1 0,-1 1 0,0 1 0,0 0 0,-1 0 0,0 0 0,0 1 0,-1 0 0,0 0 0,0 0 0,0 1 1,-2 0-1,1 0 0,-1 1 0,5 13 0,-6-11 109,1 0 0,-2 0 0,1 1 0,-2-1 0,1 0 0,-2 1 0,0-1 0,0 1 0,-1-1 0,-1 1 0,0-1 0,0 0 0,-2 0 0,1 0 0,-1 0 0,-1 0 0,0-1 0,-1 0 0,0 0 0,-1-1 0,-8 12 0,-29 26 60,-84 72 1,74-71-816,47-43 112,-6 6 282,7-2-4695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6:56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59 1121,'0'0'9041,"-7"-12"-8451,-20-34-59,73 104 4956,36 45-5177,8 19 118,-16-23-1472,-26-30-3142,-33-47-3002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6:57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4482,'0'0'13286,"147"176"-13046,-87-104-240,0 0-224,1-8-1537,-48-48-2032,-6-6-3891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6:58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6563,'0'0'13542,"133"155"-13078,-86-90-352,7 7-112,-14-8-512,6-5-1601,-39-48-3201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7:56:58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8260,'0'0'6179,"167"195"-6179,-87-99-80,-47-55-1889,1 0-2850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773F1-CBF2-5F88-D06F-19DC5EBBC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185B02-2785-8AAD-2AD9-E1B5BAAA1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41CFB1-6486-827F-2003-6E0C589D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83CC-B84B-4657-BC52-7ED76791A55C}" type="datetimeFigureOut">
              <a:rPr lang="pt-BR" smtClean="0"/>
              <a:t>12/02/2023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F011B6-B454-74E1-EB6B-A577FCA7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046C75-BBD2-075E-0E64-4FB4B273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AE46-32E5-41BF-B8B9-F5B7D4432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50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21129-8A15-6347-414C-255E9FF7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411215-198C-DAD1-AF3E-90B676010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7CB894-D9BC-BBD2-DFF4-A9384AA7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83CC-B84B-4657-BC52-7ED76791A55C}" type="datetimeFigureOut">
              <a:rPr lang="pt-BR" smtClean="0"/>
              <a:t>12/02/2023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D01A82-1A27-F3BF-44CF-CB8CBC8A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BBF3FA-1AC5-7A8F-071F-425D8CFA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AE46-32E5-41BF-B8B9-F5B7D4432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65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99D8EC-C160-1505-A74A-6C020A5268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C81DC0-48B8-93EE-FFE0-ADF8D2B5F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874A29-46ED-2DDC-F387-E0BC71899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83CC-B84B-4657-BC52-7ED76791A55C}" type="datetimeFigureOut">
              <a:rPr lang="pt-BR" smtClean="0"/>
              <a:t>12/02/2023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25CB36-F679-5A18-5449-37051821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5F9159-5868-7462-D0E8-07ACD0E28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AE46-32E5-41BF-B8B9-F5B7D4432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10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DFA0A-B711-9646-99C2-81560963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21E1BF-07A4-F9B1-1EAE-86A2073E3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9A2A2C-7FB7-4F30-BAC5-2CBAC296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83CC-B84B-4657-BC52-7ED76791A55C}" type="datetimeFigureOut">
              <a:rPr lang="pt-BR" smtClean="0"/>
              <a:t>12/02/2023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ECA109-3B4B-46AF-1F99-4766F8F4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1D2484-780F-3B7A-18ED-8A5F7593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AE46-32E5-41BF-B8B9-F5B7D4432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85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5829B-BAB0-2010-2D3B-8AD0A478E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7CCF1A-2A4D-711F-E560-183A83D80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5DD25A-224E-DF5F-5519-4E4814249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83CC-B84B-4657-BC52-7ED76791A55C}" type="datetimeFigureOut">
              <a:rPr lang="pt-BR" smtClean="0"/>
              <a:t>12/02/2023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2CA947-DBC2-687B-C953-5F9B39330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932EDF-352C-FF23-949E-D511CC54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AE46-32E5-41BF-B8B9-F5B7D4432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4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D0807-2767-220A-6B58-49306ACCB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DB9170-548B-0C83-43F9-ECEF50F9D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703D64-EE3E-343D-C911-A41130118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1BE8C6-A35F-D7E1-97A3-54873FA4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83CC-B84B-4657-BC52-7ED76791A55C}" type="datetimeFigureOut">
              <a:rPr lang="pt-BR" smtClean="0"/>
              <a:t>12/02/2023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57AF89-0611-A72B-E8AE-825299A7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7C8C72-C049-8D3B-B68C-E643AD69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AE46-32E5-41BF-B8B9-F5B7D4432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53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0E211-FC06-3CAB-F0F5-905AF3A06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D84939-57A0-42F3-0435-0CE5A6F0A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49F2F3-FAFF-0D19-CE5C-6454CEA93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609626-7A0F-E07B-30F4-BC3C9FED0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5C38D70-BD40-545D-30A3-9E463A566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D2E0BA9-27FB-6C97-0EE2-849AD5BA6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83CC-B84B-4657-BC52-7ED76791A55C}" type="datetimeFigureOut">
              <a:rPr lang="pt-BR" smtClean="0"/>
              <a:t>12/02/2023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D91660-CF53-B0CE-44A6-64F0D578F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98C4D8-286C-BE09-9740-49FF6DA1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AE46-32E5-41BF-B8B9-F5B7D4432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31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06807-EFAA-5B7C-9EAD-E668CA051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D796CAA-6244-B251-1DF4-40C6FDF7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83CC-B84B-4657-BC52-7ED76791A55C}" type="datetimeFigureOut">
              <a:rPr lang="pt-BR" smtClean="0"/>
              <a:t>12/02/2023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F2DBFE-A169-81AC-0311-72A940088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A51723C-FDEB-A388-7559-FFC5E185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AE46-32E5-41BF-B8B9-F5B7D4432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37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1C8F17-AA25-8D15-7B77-94FE68C77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83CC-B84B-4657-BC52-7ED76791A55C}" type="datetimeFigureOut">
              <a:rPr lang="pt-BR" smtClean="0"/>
              <a:t>12/02/2023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462B291-2C2A-A22D-B76B-76C4B6DA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7D6C40-966B-2F95-BBD0-6D95267E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AE46-32E5-41BF-B8B9-F5B7D4432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42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3932D-476C-F7C9-9BA3-FEE884C42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EBF413-A7D4-E366-7702-8B0E96482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62B477-BD18-DA6D-8A5E-D844252C2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AC72AF-FCA8-4069-663E-12B1FC3AA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83CC-B84B-4657-BC52-7ED76791A55C}" type="datetimeFigureOut">
              <a:rPr lang="pt-BR" smtClean="0"/>
              <a:t>12/02/2023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46377B-FCE2-EDF8-AE17-F61B9FC93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7315EF-48FB-ED76-2CCA-818FFEDB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AE46-32E5-41BF-B8B9-F5B7D4432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71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F4276-A83E-45AA-A2B6-019641766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FABDF27-1576-0AF9-82B9-D2F8F6CD7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01C5F2-D3C4-AD6C-4D76-913CDF17F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92DEE7-A4A0-BA3A-7CF7-62278463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83CC-B84B-4657-BC52-7ED76791A55C}" type="datetimeFigureOut">
              <a:rPr lang="pt-BR" smtClean="0"/>
              <a:t>12/02/2023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D513F6-399D-0CA8-CEC2-8CBA6BA80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18E6CA-440B-B6E3-2415-AC85844B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AE46-32E5-41BF-B8B9-F5B7D4432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87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D2B0E1-1CFC-42AB-F3DA-16D1B82D5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717E72-3E4A-B819-B58D-2F8BB5EBC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F09905-437D-C82E-00AF-A8EC8FB73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783CC-B84B-4657-BC52-7ED76791A55C}" type="datetimeFigureOut">
              <a:rPr lang="pt-BR" smtClean="0"/>
              <a:t>12/02/2023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9C95F6-C3D8-0324-E0CE-E4424DD0D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48F92F-25D8-A7CF-1C71-FC132EBAC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8AE46-32E5-41BF-B8B9-F5B7D4432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33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8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customXml" Target="../ink/ink80.xml"/><Relationship Id="rId170" Type="http://schemas.openxmlformats.org/officeDocument/2006/relationships/customXml" Target="../ink/ink86.xml"/><Relationship Id="rId226" Type="http://schemas.openxmlformats.org/officeDocument/2006/relationships/customXml" Target="../ink/ink114.xml"/><Relationship Id="rId268" Type="http://schemas.openxmlformats.org/officeDocument/2006/relationships/customXml" Target="../ink/ink135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181" Type="http://schemas.openxmlformats.org/officeDocument/2006/relationships/image" Target="../media/image89.png"/><Relationship Id="rId237" Type="http://schemas.openxmlformats.org/officeDocument/2006/relationships/image" Target="../media/image117.png"/><Relationship Id="rId279" Type="http://schemas.openxmlformats.org/officeDocument/2006/relationships/image" Target="../media/image138.png"/><Relationship Id="rId43" Type="http://schemas.openxmlformats.org/officeDocument/2006/relationships/image" Target="../media/image21.png"/><Relationship Id="rId139" Type="http://schemas.openxmlformats.org/officeDocument/2006/relationships/customXml" Target="../ink/ink70.xml"/><Relationship Id="rId290" Type="http://schemas.openxmlformats.org/officeDocument/2006/relationships/customXml" Target="../ink/ink146.xml"/><Relationship Id="rId304" Type="http://schemas.openxmlformats.org/officeDocument/2006/relationships/customXml" Target="../ink/ink153.xml"/><Relationship Id="rId85" Type="http://schemas.openxmlformats.org/officeDocument/2006/relationships/image" Target="../media/image42.png"/><Relationship Id="rId150" Type="http://schemas.openxmlformats.org/officeDocument/2006/relationships/image" Target="../media/image74.png"/><Relationship Id="rId192" Type="http://schemas.openxmlformats.org/officeDocument/2006/relationships/customXml" Target="../ink/ink97.xml"/><Relationship Id="rId206" Type="http://schemas.openxmlformats.org/officeDocument/2006/relationships/customXml" Target="../ink/ink104.xml"/><Relationship Id="rId248" Type="http://schemas.openxmlformats.org/officeDocument/2006/relationships/customXml" Target="../ink/ink125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customXml" Target="../ink/ink81.xml"/><Relationship Id="rId217" Type="http://schemas.openxmlformats.org/officeDocument/2006/relationships/image" Target="../media/image107.png"/><Relationship Id="rId259" Type="http://schemas.openxmlformats.org/officeDocument/2006/relationships/image" Target="../media/image128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6.xml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customXml" Target="../ink/ink76.xml"/><Relationship Id="rId172" Type="http://schemas.openxmlformats.org/officeDocument/2006/relationships/customXml" Target="../ink/ink87.xml"/><Relationship Id="rId193" Type="http://schemas.openxmlformats.org/officeDocument/2006/relationships/image" Target="../media/image95.png"/><Relationship Id="rId207" Type="http://schemas.openxmlformats.org/officeDocument/2006/relationships/image" Target="../media/image102.png"/><Relationship Id="rId228" Type="http://schemas.openxmlformats.org/officeDocument/2006/relationships/customXml" Target="../ink/ink115.xml"/><Relationship Id="rId249" Type="http://schemas.openxmlformats.org/officeDocument/2006/relationships/image" Target="../media/image123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1.xml"/><Relationship Id="rId281" Type="http://schemas.openxmlformats.org/officeDocument/2006/relationships/image" Target="../media/image139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customXml" Target="../ink/ink71.xml"/><Relationship Id="rId7" Type="http://schemas.openxmlformats.org/officeDocument/2006/relationships/image" Target="../media/image3.png"/><Relationship Id="rId162" Type="http://schemas.openxmlformats.org/officeDocument/2006/relationships/image" Target="../media/image80.png"/><Relationship Id="rId183" Type="http://schemas.openxmlformats.org/officeDocument/2006/relationships/image" Target="../media/image90.png"/><Relationship Id="rId218" Type="http://schemas.openxmlformats.org/officeDocument/2006/relationships/customXml" Target="../ink/ink110.xml"/><Relationship Id="rId239" Type="http://schemas.openxmlformats.org/officeDocument/2006/relationships/image" Target="../media/image118.png"/><Relationship Id="rId250" Type="http://schemas.openxmlformats.org/officeDocument/2006/relationships/customXml" Target="../ink/ink126.xml"/><Relationship Id="rId271" Type="http://schemas.openxmlformats.org/officeDocument/2006/relationships/image" Target="../media/image134.png"/><Relationship Id="rId292" Type="http://schemas.openxmlformats.org/officeDocument/2006/relationships/customXml" Target="../ink/ink147.xml"/><Relationship Id="rId306" Type="http://schemas.openxmlformats.org/officeDocument/2006/relationships/customXml" Target="../ink/ink154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customXml" Target="../ink/ink66.xml"/><Relationship Id="rId152" Type="http://schemas.openxmlformats.org/officeDocument/2006/relationships/image" Target="../media/image75.png"/><Relationship Id="rId173" Type="http://schemas.openxmlformats.org/officeDocument/2006/relationships/image" Target="../media/image85.png"/><Relationship Id="rId194" Type="http://schemas.openxmlformats.org/officeDocument/2006/relationships/customXml" Target="../ink/ink98.xml"/><Relationship Id="rId208" Type="http://schemas.openxmlformats.org/officeDocument/2006/relationships/customXml" Target="../ink/ink105.xml"/><Relationship Id="rId229" Type="http://schemas.openxmlformats.org/officeDocument/2006/relationships/image" Target="../media/image113.png"/><Relationship Id="rId240" Type="http://schemas.openxmlformats.org/officeDocument/2006/relationships/customXml" Target="../ink/ink121.xml"/><Relationship Id="rId261" Type="http://schemas.openxmlformats.org/officeDocument/2006/relationships/image" Target="../media/image129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2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image" Target="../media/image70.png"/><Relationship Id="rId163" Type="http://schemas.openxmlformats.org/officeDocument/2006/relationships/customXml" Target="../ink/ink82.xml"/><Relationship Id="rId184" Type="http://schemas.openxmlformats.org/officeDocument/2006/relationships/customXml" Target="../ink/ink93.xml"/><Relationship Id="rId219" Type="http://schemas.openxmlformats.org/officeDocument/2006/relationships/image" Target="../media/image108.png"/><Relationship Id="rId230" Type="http://schemas.openxmlformats.org/officeDocument/2006/relationships/customXml" Target="../ink/ink116.xml"/><Relationship Id="rId251" Type="http://schemas.openxmlformats.org/officeDocument/2006/relationships/image" Target="../media/image124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72" Type="http://schemas.openxmlformats.org/officeDocument/2006/relationships/customXml" Target="../ink/ink137.xml"/><Relationship Id="rId293" Type="http://schemas.openxmlformats.org/officeDocument/2006/relationships/image" Target="../media/image145.png"/><Relationship Id="rId307" Type="http://schemas.openxmlformats.org/officeDocument/2006/relationships/image" Target="../media/image152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image" Target="../media/image65.png"/><Relationship Id="rId153" Type="http://schemas.openxmlformats.org/officeDocument/2006/relationships/customXml" Target="../ink/ink77.xml"/><Relationship Id="rId174" Type="http://schemas.openxmlformats.org/officeDocument/2006/relationships/customXml" Target="../ink/ink88.xml"/><Relationship Id="rId195" Type="http://schemas.openxmlformats.org/officeDocument/2006/relationships/image" Target="../media/image96.png"/><Relationship Id="rId209" Type="http://schemas.openxmlformats.org/officeDocument/2006/relationships/image" Target="../media/image103.png"/><Relationship Id="rId220" Type="http://schemas.openxmlformats.org/officeDocument/2006/relationships/customXml" Target="../ink/ink111.xml"/><Relationship Id="rId241" Type="http://schemas.openxmlformats.org/officeDocument/2006/relationships/image" Target="../media/image119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2.xml"/><Relationship Id="rId283" Type="http://schemas.openxmlformats.org/officeDocument/2006/relationships/image" Target="../media/image140.png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customXml" Target="../ink/ink72.xml"/><Relationship Id="rId164" Type="http://schemas.openxmlformats.org/officeDocument/2006/relationships/customXml" Target="../ink/ink83.xml"/><Relationship Id="rId185" Type="http://schemas.openxmlformats.org/officeDocument/2006/relationships/image" Target="../media/image91.png"/><Relationship Id="rId9" Type="http://schemas.openxmlformats.org/officeDocument/2006/relationships/image" Target="../media/image4.png"/><Relationship Id="rId210" Type="http://schemas.openxmlformats.org/officeDocument/2006/relationships/customXml" Target="../ink/ink106.xml"/><Relationship Id="rId26" Type="http://schemas.openxmlformats.org/officeDocument/2006/relationships/customXml" Target="../ink/ink13.xml"/><Relationship Id="rId231" Type="http://schemas.openxmlformats.org/officeDocument/2006/relationships/image" Target="../media/image114.png"/><Relationship Id="rId252" Type="http://schemas.openxmlformats.org/officeDocument/2006/relationships/customXml" Target="../ink/ink127.xml"/><Relationship Id="rId273" Type="http://schemas.openxmlformats.org/officeDocument/2006/relationships/image" Target="../media/image135.png"/><Relationship Id="rId294" Type="http://schemas.openxmlformats.org/officeDocument/2006/relationships/customXml" Target="../ink/ink148.xml"/><Relationship Id="rId308" Type="http://schemas.openxmlformats.org/officeDocument/2006/relationships/customXml" Target="../ink/ink155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customXml" Target="../ink/ink67.xml"/><Relationship Id="rId154" Type="http://schemas.openxmlformats.org/officeDocument/2006/relationships/image" Target="../media/image76.png"/><Relationship Id="rId175" Type="http://schemas.openxmlformats.org/officeDocument/2006/relationships/image" Target="../media/image86.png"/><Relationship Id="rId196" Type="http://schemas.openxmlformats.org/officeDocument/2006/relationships/customXml" Target="../ink/ink99.xml"/><Relationship Id="rId200" Type="http://schemas.openxmlformats.org/officeDocument/2006/relationships/customXml" Target="../ink/ink101.xml"/><Relationship Id="rId16" Type="http://schemas.openxmlformats.org/officeDocument/2006/relationships/customXml" Target="../ink/ink8.xml"/><Relationship Id="rId221" Type="http://schemas.openxmlformats.org/officeDocument/2006/relationships/image" Target="../media/image109.png"/><Relationship Id="rId242" Type="http://schemas.openxmlformats.org/officeDocument/2006/relationships/customXml" Target="../ink/ink122.xml"/><Relationship Id="rId263" Type="http://schemas.openxmlformats.org/officeDocument/2006/relationships/image" Target="../media/image130.png"/><Relationship Id="rId284" Type="http://schemas.openxmlformats.org/officeDocument/2006/relationships/customXml" Target="../ink/ink143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image" Target="../media/image71.png"/><Relationship Id="rId90" Type="http://schemas.openxmlformats.org/officeDocument/2006/relationships/customXml" Target="../ink/ink45.xml"/><Relationship Id="rId165" Type="http://schemas.openxmlformats.org/officeDocument/2006/relationships/image" Target="../media/image81.png"/><Relationship Id="rId186" Type="http://schemas.openxmlformats.org/officeDocument/2006/relationships/customXml" Target="../ink/ink94.xml"/><Relationship Id="rId211" Type="http://schemas.openxmlformats.org/officeDocument/2006/relationships/image" Target="../media/image104.png"/><Relationship Id="rId232" Type="http://schemas.openxmlformats.org/officeDocument/2006/relationships/customXml" Target="../ink/ink117.xml"/><Relationship Id="rId253" Type="http://schemas.openxmlformats.org/officeDocument/2006/relationships/image" Target="../media/image125.png"/><Relationship Id="rId274" Type="http://schemas.openxmlformats.org/officeDocument/2006/relationships/customXml" Target="../ink/ink138.xml"/><Relationship Id="rId295" Type="http://schemas.openxmlformats.org/officeDocument/2006/relationships/image" Target="../media/image146.png"/><Relationship Id="rId309" Type="http://schemas.openxmlformats.org/officeDocument/2006/relationships/image" Target="../media/image153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image" Target="../media/image66.png"/><Relationship Id="rId80" Type="http://schemas.openxmlformats.org/officeDocument/2006/relationships/customXml" Target="../ink/ink40.xml"/><Relationship Id="rId155" Type="http://schemas.openxmlformats.org/officeDocument/2006/relationships/customXml" Target="../ink/ink78.xml"/><Relationship Id="rId176" Type="http://schemas.openxmlformats.org/officeDocument/2006/relationships/customXml" Target="../ink/ink89.xml"/><Relationship Id="rId197" Type="http://schemas.openxmlformats.org/officeDocument/2006/relationships/image" Target="../media/image97.png"/><Relationship Id="rId201" Type="http://schemas.openxmlformats.org/officeDocument/2006/relationships/image" Target="../media/image99.png"/><Relationship Id="rId222" Type="http://schemas.openxmlformats.org/officeDocument/2006/relationships/customXml" Target="../ink/ink112.xml"/><Relationship Id="rId243" Type="http://schemas.openxmlformats.org/officeDocument/2006/relationships/image" Target="../media/image120.png"/><Relationship Id="rId264" Type="http://schemas.openxmlformats.org/officeDocument/2006/relationships/customXml" Target="../ink/ink133.xml"/><Relationship Id="rId285" Type="http://schemas.openxmlformats.org/officeDocument/2006/relationships/image" Target="../media/image141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customXml" Target="../ink/ink73.xml"/><Relationship Id="rId166" Type="http://schemas.openxmlformats.org/officeDocument/2006/relationships/customXml" Target="../ink/ink84.xml"/><Relationship Id="rId187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07.xml"/><Relationship Id="rId233" Type="http://schemas.openxmlformats.org/officeDocument/2006/relationships/image" Target="../media/image115.png"/><Relationship Id="rId254" Type="http://schemas.openxmlformats.org/officeDocument/2006/relationships/customXml" Target="../ink/ink128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6.png"/><Relationship Id="rId296" Type="http://schemas.openxmlformats.org/officeDocument/2006/relationships/customXml" Target="../ink/ink149.xml"/><Relationship Id="rId300" Type="http://schemas.openxmlformats.org/officeDocument/2006/relationships/customXml" Target="../ink/ink151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customXml" Target="../ink/ink68.xml"/><Relationship Id="rId156" Type="http://schemas.openxmlformats.org/officeDocument/2006/relationships/image" Target="../media/image77.png"/><Relationship Id="rId177" Type="http://schemas.openxmlformats.org/officeDocument/2006/relationships/image" Target="../media/image87.png"/><Relationship Id="rId198" Type="http://schemas.openxmlformats.org/officeDocument/2006/relationships/customXml" Target="../ink/ink100.xml"/><Relationship Id="rId202" Type="http://schemas.openxmlformats.org/officeDocument/2006/relationships/customXml" Target="../ink/ink102.xml"/><Relationship Id="rId223" Type="http://schemas.openxmlformats.org/officeDocument/2006/relationships/image" Target="../media/image110.png"/><Relationship Id="rId244" Type="http://schemas.openxmlformats.org/officeDocument/2006/relationships/customXml" Target="../ink/ink123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1.png"/><Relationship Id="rId286" Type="http://schemas.openxmlformats.org/officeDocument/2006/relationships/customXml" Target="../ink/ink144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image" Target="../media/image72.png"/><Relationship Id="rId167" Type="http://schemas.openxmlformats.org/officeDocument/2006/relationships/image" Target="../media/image82.png"/><Relationship Id="rId188" Type="http://schemas.openxmlformats.org/officeDocument/2006/relationships/customXml" Target="../ink/ink95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5.png"/><Relationship Id="rId234" Type="http://schemas.openxmlformats.org/officeDocument/2006/relationships/customXml" Target="../ink/ink118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6.png"/><Relationship Id="rId276" Type="http://schemas.openxmlformats.org/officeDocument/2006/relationships/customXml" Target="../ink/ink139.xml"/><Relationship Id="rId297" Type="http://schemas.openxmlformats.org/officeDocument/2006/relationships/image" Target="../media/image147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image" Target="../media/image67.png"/><Relationship Id="rId157" Type="http://schemas.openxmlformats.org/officeDocument/2006/relationships/customXml" Target="../ink/ink79.xml"/><Relationship Id="rId178" Type="http://schemas.openxmlformats.org/officeDocument/2006/relationships/customXml" Target="../ink/ink90.xml"/><Relationship Id="rId301" Type="http://schemas.openxmlformats.org/officeDocument/2006/relationships/image" Target="../media/image149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8.png"/><Relationship Id="rId203" Type="http://schemas.openxmlformats.org/officeDocument/2006/relationships/image" Target="../media/image100.png"/><Relationship Id="rId19" Type="http://schemas.openxmlformats.org/officeDocument/2006/relationships/image" Target="../media/image9.png"/><Relationship Id="rId224" Type="http://schemas.openxmlformats.org/officeDocument/2006/relationships/customXml" Target="../ink/ink113.xml"/><Relationship Id="rId245" Type="http://schemas.openxmlformats.org/officeDocument/2006/relationships/image" Target="../media/image121.png"/><Relationship Id="rId266" Type="http://schemas.openxmlformats.org/officeDocument/2006/relationships/customXml" Target="../ink/ink134.xml"/><Relationship Id="rId287" Type="http://schemas.openxmlformats.org/officeDocument/2006/relationships/image" Target="../media/image142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customXml" Target="../ink/ink74.xml"/><Relationship Id="rId168" Type="http://schemas.openxmlformats.org/officeDocument/2006/relationships/customXml" Target="../ink/ink85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3.png"/><Relationship Id="rId3" Type="http://schemas.openxmlformats.org/officeDocument/2006/relationships/image" Target="../media/image1.png"/><Relationship Id="rId214" Type="http://schemas.openxmlformats.org/officeDocument/2006/relationships/customXml" Target="../ink/ink108.xml"/><Relationship Id="rId235" Type="http://schemas.openxmlformats.org/officeDocument/2006/relationships/image" Target="../media/image116.png"/><Relationship Id="rId256" Type="http://schemas.openxmlformats.org/officeDocument/2006/relationships/customXml" Target="../ink/ink129.xml"/><Relationship Id="rId277" Type="http://schemas.openxmlformats.org/officeDocument/2006/relationships/image" Target="../media/image137.png"/><Relationship Id="rId298" Type="http://schemas.openxmlformats.org/officeDocument/2006/relationships/customXml" Target="../ink/ink150.xml"/><Relationship Id="rId116" Type="http://schemas.openxmlformats.org/officeDocument/2006/relationships/customXml" Target="../ink/ink58.xml"/><Relationship Id="rId137" Type="http://schemas.openxmlformats.org/officeDocument/2006/relationships/customXml" Target="../ink/ink69.xml"/><Relationship Id="rId158" Type="http://schemas.openxmlformats.org/officeDocument/2006/relationships/image" Target="../media/image78.png"/><Relationship Id="rId302" Type="http://schemas.openxmlformats.org/officeDocument/2006/relationships/customXml" Target="../ink/ink152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8.png"/><Relationship Id="rId190" Type="http://schemas.openxmlformats.org/officeDocument/2006/relationships/customXml" Target="../ink/ink96.xml"/><Relationship Id="rId204" Type="http://schemas.openxmlformats.org/officeDocument/2006/relationships/customXml" Target="../ink/ink103.xml"/><Relationship Id="rId225" Type="http://schemas.openxmlformats.org/officeDocument/2006/relationships/image" Target="../media/image111.png"/><Relationship Id="rId246" Type="http://schemas.openxmlformats.org/officeDocument/2006/relationships/customXml" Target="../ink/ink124.xml"/><Relationship Id="rId267" Type="http://schemas.openxmlformats.org/officeDocument/2006/relationships/image" Target="../media/image132.png"/><Relationship Id="rId288" Type="http://schemas.openxmlformats.org/officeDocument/2006/relationships/customXml" Target="../ink/ink145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image" Target="../media/image73.png"/><Relationship Id="rId169" Type="http://schemas.openxmlformats.org/officeDocument/2006/relationships/image" Target="../media/image83.png"/><Relationship Id="rId4" Type="http://schemas.openxmlformats.org/officeDocument/2006/relationships/customXml" Target="../ink/ink2.xml"/><Relationship Id="rId180" Type="http://schemas.openxmlformats.org/officeDocument/2006/relationships/customXml" Target="../ink/ink91.xml"/><Relationship Id="rId215" Type="http://schemas.openxmlformats.org/officeDocument/2006/relationships/image" Target="../media/image106.png"/><Relationship Id="rId236" Type="http://schemas.openxmlformats.org/officeDocument/2006/relationships/customXml" Target="../ink/ink119.xml"/><Relationship Id="rId257" Type="http://schemas.openxmlformats.org/officeDocument/2006/relationships/image" Target="../media/image127.png"/><Relationship Id="rId278" Type="http://schemas.openxmlformats.org/officeDocument/2006/relationships/customXml" Target="../ink/ink140.xml"/><Relationship Id="rId303" Type="http://schemas.openxmlformats.org/officeDocument/2006/relationships/image" Target="../media/image150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image" Target="../media/image68.png"/><Relationship Id="rId191" Type="http://schemas.openxmlformats.org/officeDocument/2006/relationships/image" Target="../media/image94.png"/><Relationship Id="rId205" Type="http://schemas.openxmlformats.org/officeDocument/2006/relationships/image" Target="../media/image101.png"/><Relationship Id="rId247" Type="http://schemas.openxmlformats.org/officeDocument/2006/relationships/image" Target="../media/image122.png"/><Relationship Id="rId107" Type="http://schemas.openxmlformats.org/officeDocument/2006/relationships/image" Target="../media/image53.png"/><Relationship Id="rId289" Type="http://schemas.openxmlformats.org/officeDocument/2006/relationships/image" Target="../media/image143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customXml" Target="../ink/ink75.xml"/><Relationship Id="rId95" Type="http://schemas.openxmlformats.org/officeDocument/2006/relationships/image" Target="../media/image47.png"/><Relationship Id="rId160" Type="http://schemas.openxmlformats.org/officeDocument/2006/relationships/image" Target="../media/image79.png"/><Relationship Id="rId216" Type="http://schemas.openxmlformats.org/officeDocument/2006/relationships/customXml" Target="../ink/ink109.xml"/><Relationship Id="rId258" Type="http://schemas.openxmlformats.org/officeDocument/2006/relationships/customXml" Target="../ink/ink130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71" Type="http://schemas.openxmlformats.org/officeDocument/2006/relationships/image" Target="../media/image84.png"/><Relationship Id="rId227" Type="http://schemas.openxmlformats.org/officeDocument/2006/relationships/image" Target="../media/image112.png"/><Relationship Id="rId269" Type="http://schemas.openxmlformats.org/officeDocument/2006/relationships/image" Target="../media/image133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1.xml"/><Relationship Id="rId75" Type="http://schemas.openxmlformats.org/officeDocument/2006/relationships/image" Target="../media/image37.png"/><Relationship Id="rId140" Type="http://schemas.openxmlformats.org/officeDocument/2006/relationships/image" Target="../media/image69.png"/><Relationship Id="rId182" Type="http://schemas.openxmlformats.org/officeDocument/2006/relationships/customXml" Target="../ink/ink92.xml"/><Relationship Id="rId6" Type="http://schemas.openxmlformats.org/officeDocument/2006/relationships/customXml" Target="../ink/ink3.xml"/><Relationship Id="rId238" Type="http://schemas.openxmlformats.org/officeDocument/2006/relationships/customXml" Target="../ink/ink120.xml"/><Relationship Id="rId291" Type="http://schemas.openxmlformats.org/officeDocument/2006/relationships/image" Target="../media/image144.png"/><Relationship Id="rId305" Type="http://schemas.openxmlformats.org/officeDocument/2006/relationships/image" Target="../media/image15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4.png"/><Relationship Id="rId18" Type="http://schemas.openxmlformats.org/officeDocument/2006/relationships/customXml" Target="../ink/ink224.xml"/><Relationship Id="rId26" Type="http://schemas.openxmlformats.org/officeDocument/2006/relationships/customXml" Target="../ink/ink228.xml"/><Relationship Id="rId39" Type="http://schemas.openxmlformats.org/officeDocument/2006/relationships/image" Target="../media/image237.png"/><Relationship Id="rId21" Type="http://schemas.openxmlformats.org/officeDocument/2006/relationships/image" Target="../media/image228.png"/><Relationship Id="rId34" Type="http://schemas.openxmlformats.org/officeDocument/2006/relationships/customXml" Target="../ink/ink232.xml"/><Relationship Id="rId42" Type="http://schemas.openxmlformats.org/officeDocument/2006/relationships/customXml" Target="../ink/ink236.xml"/><Relationship Id="rId7" Type="http://schemas.openxmlformats.org/officeDocument/2006/relationships/image" Target="../media/image221.png"/><Relationship Id="rId2" Type="http://schemas.openxmlformats.org/officeDocument/2006/relationships/customXml" Target="../ink/ink216.xml"/><Relationship Id="rId16" Type="http://schemas.openxmlformats.org/officeDocument/2006/relationships/customXml" Target="../ink/ink223.xml"/><Relationship Id="rId29" Type="http://schemas.openxmlformats.org/officeDocument/2006/relationships/image" Target="../media/image23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8.xml"/><Relationship Id="rId11" Type="http://schemas.openxmlformats.org/officeDocument/2006/relationships/image" Target="../media/image223.png"/><Relationship Id="rId24" Type="http://schemas.openxmlformats.org/officeDocument/2006/relationships/customXml" Target="../ink/ink227.xml"/><Relationship Id="rId32" Type="http://schemas.openxmlformats.org/officeDocument/2006/relationships/customXml" Target="../ink/ink231.xml"/><Relationship Id="rId37" Type="http://schemas.openxmlformats.org/officeDocument/2006/relationships/image" Target="../media/image236.png"/><Relationship Id="rId40" Type="http://schemas.openxmlformats.org/officeDocument/2006/relationships/customXml" Target="../ink/ink235.xml"/><Relationship Id="rId45" Type="http://schemas.openxmlformats.org/officeDocument/2006/relationships/image" Target="../media/image240.png"/><Relationship Id="rId5" Type="http://schemas.openxmlformats.org/officeDocument/2006/relationships/image" Target="../media/image220.png"/><Relationship Id="rId15" Type="http://schemas.openxmlformats.org/officeDocument/2006/relationships/image" Target="../media/image225.png"/><Relationship Id="rId23" Type="http://schemas.openxmlformats.org/officeDocument/2006/relationships/image" Target="../media/image229.png"/><Relationship Id="rId28" Type="http://schemas.openxmlformats.org/officeDocument/2006/relationships/customXml" Target="../ink/ink229.xml"/><Relationship Id="rId36" Type="http://schemas.openxmlformats.org/officeDocument/2006/relationships/customXml" Target="../ink/ink233.xml"/><Relationship Id="rId10" Type="http://schemas.openxmlformats.org/officeDocument/2006/relationships/customXml" Target="../ink/ink220.xml"/><Relationship Id="rId19" Type="http://schemas.openxmlformats.org/officeDocument/2006/relationships/image" Target="../media/image227.png"/><Relationship Id="rId31" Type="http://schemas.openxmlformats.org/officeDocument/2006/relationships/image" Target="../media/image233.png"/><Relationship Id="rId44" Type="http://schemas.openxmlformats.org/officeDocument/2006/relationships/customXml" Target="../ink/ink237.xml"/><Relationship Id="rId4" Type="http://schemas.openxmlformats.org/officeDocument/2006/relationships/customXml" Target="../ink/ink217.xml"/><Relationship Id="rId9" Type="http://schemas.openxmlformats.org/officeDocument/2006/relationships/image" Target="../media/image222.png"/><Relationship Id="rId14" Type="http://schemas.openxmlformats.org/officeDocument/2006/relationships/customXml" Target="../ink/ink222.xml"/><Relationship Id="rId22" Type="http://schemas.openxmlformats.org/officeDocument/2006/relationships/customXml" Target="../ink/ink226.xml"/><Relationship Id="rId27" Type="http://schemas.openxmlformats.org/officeDocument/2006/relationships/image" Target="../media/image231.png"/><Relationship Id="rId30" Type="http://schemas.openxmlformats.org/officeDocument/2006/relationships/customXml" Target="../ink/ink230.xml"/><Relationship Id="rId35" Type="http://schemas.openxmlformats.org/officeDocument/2006/relationships/image" Target="../media/image235.png"/><Relationship Id="rId43" Type="http://schemas.openxmlformats.org/officeDocument/2006/relationships/image" Target="../media/image239.png"/><Relationship Id="rId8" Type="http://schemas.openxmlformats.org/officeDocument/2006/relationships/customXml" Target="../ink/ink219.xml"/><Relationship Id="rId3" Type="http://schemas.openxmlformats.org/officeDocument/2006/relationships/image" Target="../media/image219.png"/><Relationship Id="rId12" Type="http://schemas.openxmlformats.org/officeDocument/2006/relationships/customXml" Target="../ink/ink221.xml"/><Relationship Id="rId17" Type="http://schemas.openxmlformats.org/officeDocument/2006/relationships/image" Target="../media/image226.png"/><Relationship Id="rId25" Type="http://schemas.openxmlformats.org/officeDocument/2006/relationships/image" Target="../media/image230.png"/><Relationship Id="rId33" Type="http://schemas.openxmlformats.org/officeDocument/2006/relationships/image" Target="../media/image234.png"/><Relationship Id="rId38" Type="http://schemas.openxmlformats.org/officeDocument/2006/relationships/customXml" Target="../ink/ink234.xml"/><Relationship Id="rId20" Type="http://schemas.openxmlformats.org/officeDocument/2006/relationships/customXml" Target="../ink/ink225.xml"/><Relationship Id="rId41" Type="http://schemas.openxmlformats.org/officeDocument/2006/relationships/image" Target="../media/image238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97.png"/><Relationship Id="rId299" Type="http://schemas.openxmlformats.org/officeDocument/2006/relationships/customXml" Target="../ink/ink387.xml"/><Relationship Id="rId21" Type="http://schemas.openxmlformats.org/officeDocument/2006/relationships/image" Target="../media/image250.png"/><Relationship Id="rId63" Type="http://schemas.openxmlformats.org/officeDocument/2006/relationships/image" Target="../media/image270.png"/><Relationship Id="rId159" Type="http://schemas.openxmlformats.org/officeDocument/2006/relationships/image" Target="../media/image318.png"/><Relationship Id="rId324" Type="http://schemas.openxmlformats.org/officeDocument/2006/relationships/image" Target="../media/image400.png"/><Relationship Id="rId366" Type="http://schemas.openxmlformats.org/officeDocument/2006/relationships/image" Target="../media/image421.png"/><Relationship Id="rId170" Type="http://schemas.openxmlformats.org/officeDocument/2006/relationships/customXml" Target="../ink/ink322.xml"/><Relationship Id="rId226" Type="http://schemas.openxmlformats.org/officeDocument/2006/relationships/image" Target="../media/image351.png"/><Relationship Id="rId268" Type="http://schemas.openxmlformats.org/officeDocument/2006/relationships/image" Target="../media/image372.png"/><Relationship Id="rId32" Type="http://schemas.openxmlformats.org/officeDocument/2006/relationships/customXml" Target="../ink/ink253.xml"/><Relationship Id="rId74" Type="http://schemas.openxmlformats.org/officeDocument/2006/relationships/customXml" Target="../ink/ink274.xml"/><Relationship Id="rId128" Type="http://schemas.openxmlformats.org/officeDocument/2006/relationships/customXml" Target="../ink/ink301.xml"/><Relationship Id="rId335" Type="http://schemas.openxmlformats.org/officeDocument/2006/relationships/customXml" Target="../ink/ink405.xml"/><Relationship Id="rId377" Type="http://schemas.openxmlformats.org/officeDocument/2006/relationships/customXml" Target="../ink/ink426.xml"/><Relationship Id="rId5" Type="http://schemas.openxmlformats.org/officeDocument/2006/relationships/image" Target="../media/image242.png"/><Relationship Id="rId181" Type="http://schemas.openxmlformats.org/officeDocument/2006/relationships/image" Target="../media/image329.png"/><Relationship Id="rId237" Type="http://schemas.openxmlformats.org/officeDocument/2006/relationships/customXml" Target="../ink/ink356.xml"/><Relationship Id="rId402" Type="http://schemas.openxmlformats.org/officeDocument/2006/relationships/image" Target="../media/image439.png"/><Relationship Id="rId279" Type="http://schemas.openxmlformats.org/officeDocument/2006/relationships/customXml" Target="../ink/ink377.xml"/><Relationship Id="rId43" Type="http://schemas.openxmlformats.org/officeDocument/2006/relationships/image" Target="../media/image261.png"/><Relationship Id="rId139" Type="http://schemas.openxmlformats.org/officeDocument/2006/relationships/image" Target="../media/image308.png"/><Relationship Id="rId290" Type="http://schemas.openxmlformats.org/officeDocument/2006/relationships/image" Target="../media/image383.png"/><Relationship Id="rId304" Type="http://schemas.openxmlformats.org/officeDocument/2006/relationships/image" Target="../media/image390.png"/><Relationship Id="rId346" Type="http://schemas.openxmlformats.org/officeDocument/2006/relationships/image" Target="../media/image411.png"/><Relationship Id="rId388" Type="http://schemas.openxmlformats.org/officeDocument/2006/relationships/image" Target="../media/image432.png"/><Relationship Id="rId85" Type="http://schemas.openxmlformats.org/officeDocument/2006/relationships/image" Target="../media/image281.png"/><Relationship Id="rId150" Type="http://schemas.openxmlformats.org/officeDocument/2006/relationships/customXml" Target="../ink/ink312.xml"/><Relationship Id="rId192" Type="http://schemas.openxmlformats.org/officeDocument/2006/relationships/image" Target="../media/image334.png"/><Relationship Id="rId206" Type="http://schemas.openxmlformats.org/officeDocument/2006/relationships/image" Target="../media/image341.png"/><Relationship Id="rId413" Type="http://schemas.openxmlformats.org/officeDocument/2006/relationships/customXml" Target="../ink/ink444.xml"/><Relationship Id="rId248" Type="http://schemas.openxmlformats.org/officeDocument/2006/relationships/image" Target="../media/image362.png"/><Relationship Id="rId12" Type="http://schemas.openxmlformats.org/officeDocument/2006/relationships/customXml" Target="../ink/ink243.xml"/><Relationship Id="rId108" Type="http://schemas.openxmlformats.org/officeDocument/2006/relationships/customXml" Target="../ink/ink291.xml"/><Relationship Id="rId315" Type="http://schemas.openxmlformats.org/officeDocument/2006/relationships/customXml" Target="../ink/ink395.xml"/><Relationship Id="rId357" Type="http://schemas.openxmlformats.org/officeDocument/2006/relationships/customXml" Target="../ink/ink416.xml"/><Relationship Id="rId54" Type="http://schemas.openxmlformats.org/officeDocument/2006/relationships/customXml" Target="../ink/ink264.xml"/><Relationship Id="rId96" Type="http://schemas.openxmlformats.org/officeDocument/2006/relationships/customXml" Target="../ink/ink285.xml"/><Relationship Id="rId161" Type="http://schemas.openxmlformats.org/officeDocument/2006/relationships/image" Target="../media/image319.png"/><Relationship Id="rId217" Type="http://schemas.openxmlformats.org/officeDocument/2006/relationships/customXml" Target="../ink/ink346.xml"/><Relationship Id="rId399" Type="http://schemas.openxmlformats.org/officeDocument/2006/relationships/customXml" Target="../ink/ink437.xml"/><Relationship Id="rId259" Type="http://schemas.openxmlformats.org/officeDocument/2006/relationships/customXml" Target="../ink/ink367.xml"/><Relationship Id="rId424" Type="http://schemas.openxmlformats.org/officeDocument/2006/relationships/image" Target="../media/image450.png"/><Relationship Id="rId23" Type="http://schemas.openxmlformats.org/officeDocument/2006/relationships/image" Target="../media/image251.png"/><Relationship Id="rId119" Type="http://schemas.openxmlformats.org/officeDocument/2006/relationships/image" Target="../media/image298.png"/><Relationship Id="rId270" Type="http://schemas.openxmlformats.org/officeDocument/2006/relationships/image" Target="../media/image373.png"/><Relationship Id="rId326" Type="http://schemas.openxmlformats.org/officeDocument/2006/relationships/image" Target="../media/image401.png"/><Relationship Id="rId65" Type="http://schemas.openxmlformats.org/officeDocument/2006/relationships/image" Target="../media/image271.png"/><Relationship Id="rId130" Type="http://schemas.openxmlformats.org/officeDocument/2006/relationships/customXml" Target="../ink/ink302.xml"/><Relationship Id="rId368" Type="http://schemas.openxmlformats.org/officeDocument/2006/relationships/image" Target="../media/image422.png"/><Relationship Id="rId172" Type="http://schemas.openxmlformats.org/officeDocument/2006/relationships/customXml" Target="../ink/ink323.xml"/><Relationship Id="rId228" Type="http://schemas.openxmlformats.org/officeDocument/2006/relationships/image" Target="../media/image352.png"/><Relationship Id="rId281" Type="http://schemas.openxmlformats.org/officeDocument/2006/relationships/customXml" Target="../ink/ink378.xml"/><Relationship Id="rId337" Type="http://schemas.openxmlformats.org/officeDocument/2006/relationships/customXml" Target="../ink/ink406.xml"/><Relationship Id="rId34" Type="http://schemas.openxmlformats.org/officeDocument/2006/relationships/customXml" Target="../ink/ink254.xml"/><Relationship Id="rId76" Type="http://schemas.openxmlformats.org/officeDocument/2006/relationships/customXml" Target="../ink/ink275.xml"/><Relationship Id="rId141" Type="http://schemas.openxmlformats.org/officeDocument/2006/relationships/image" Target="../media/image309.png"/><Relationship Id="rId379" Type="http://schemas.openxmlformats.org/officeDocument/2006/relationships/customXml" Target="../ink/ink427.xml"/><Relationship Id="rId7" Type="http://schemas.openxmlformats.org/officeDocument/2006/relationships/image" Target="../media/image243.png"/><Relationship Id="rId183" Type="http://schemas.openxmlformats.org/officeDocument/2006/relationships/image" Target="../media/image330.png"/><Relationship Id="rId239" Type="http://schemas.openxmlformats.org/officeDocument/2006/relationships/customXml" Target="../ink/ink357.xml"/><Relationship Id="rId390" Type="http://schemas.openxmlformats.org/officeDocument/2006/relationships/image" Target="../media/image433.png"/><Relationship Id="rId404" Type="http://schemas.openxmlformats.org/officeDocument/2006/relationships/image" Target="../media/image440.png"/><Relationship Id="rId250" Type="http://schemas.openxmlformats.org/officeDocument/2006/relationships/image" Target="../media/image363.png"/><Relationship Id="rId292" Type="http://schemas.openxmlformats.org/officeDocument/2006/relationships/image" Target="../media/image384.png"/><Relationship Id="rId306" Type="http://schemas.openxmlformats.org/officeDocument/2006/relationships/image" Target="../media/image391.png"/><Relationship Id="rId45" Type="http://schemas.openxmlformats.org/officeDocument/2006/relationships/image" Target="../media/image262.png"/><Relationship Id="rId87" Type="http://schemas.openxmlformats.org/officeDocument/2006/relationships/image" Target="../media/image282.png"/><Relationship Id="rId110" Type="http://schemas.openxmlformats.org/officeDocument/2006/relationships/customXml" Target="../ink/ink292.xml"/><Relationship Id="rId348" Type="http://schemas.openxmlformats.org/officeDocument/2006/relationships/image" Target="../media/image412.png"/><Relationship Id="rId152" Type="http://schemas.openxmlformats.org/officeDocument/2006/relationships/customXml" Target="../ink/ink313.xml"/><Relationship Id="rId194" Type="http://schemas.openxmlformats.org/officeDocument/2006/relationships/image" Target="../media/image335.png"/><Relationship Id="rId208" Type="http://schemas.openxmlformats.org/officeDocument/2006/relationships/image" Target="../media/image342.png"/><Relationship Id="rId415" Type="http://schemas.openxmlformats.org/officeDocument/2006/relationships/customXml" Target="../ink/ink445.xml"/><Relationship Id="rId261" Type="http://schemas.openxmlformats.org/officeDocument/2006/relationships/customXml" Target="../ink/ink368.xml"/><Relationship Id="rId14" Type="http://schemas.openxmlformats.org/officeDocument/2006/relationships/customXml" Target="../ink/ink244.xml"/><Relationship Id="rId56" Type="http://schemas.openxmlformats.org/officeDocument/2006/relationships/customXml" Target="../ink/ink265.xml"/><Relationship Id="rId317" Type="http://schemas.openxmlformats.org/officeDocument/2006/relationships/customXml" Target="../ink/ink396.xml"/><Relationship Id="rId359" Type="http://schemas.openxmlformats.org/officeDocument/2006/relationships/customXml" Target="../ink/ink417.xml"/><Relationship Id="rId98" Type="http://schemas.openxmlformats.org/officeDocument/2006/relationships/customXml" Target="../ink/ink286.xml"/><Relationship Id="rId121" Type="http://schemas.openxmlformats.org/officeDocument/2006/relationships/image" Target="../media/image299.png"/><Relationship Id="rId163" Type="http://schemas.openxmlformats.org/officeDocument/2006/relationships/image" Target="../media/image320.png"/><Relationship Id="rId219" Type="http://schemas.openxmlformats.org/officeDocument/2006/relationships/customXml" Target="../ink/ink347.xml"/><Relationship Id="rId370" Type="http://schemas.openxmlformats.org/officeDocument/2006/relationships/image" Target="../media/image423.png"/><Relationship Id="rId426" Type="http://schemas.openxmlformats.org/officeDocument/2006/relationships/image" Target="../media/image451.png"/><Relationship Id="rId230" Type="http://schemas.openxmlformats.org/officeDocument/2006/relationships/image" Target="../media/image353.png"/><Relationship Id="rId25" Type="http://schemas.openxmlformats.org/officeDocument/2006/relationships/image" Target="../media/image252.png"/><Relationship Id="rId67" Type="http://schemas.openxmlformats.org/officeDocument/2006/relationships/image" Target="../media/image272.png"/><Relationship Id="rId272" Type="http://schemas.openxmlformats.org/officeDocument/2006/relationships/image" Target="../media/image374.png"/><Relationship Id="rId328" Type="http://schemas.openxmlformats.org/officeDocument/2006/relationships/image" Target="../media/image402.png"/><Relationship Id="rId132" Type="http://schemas.openxmlformats.org/officeDocument/2006/relationships/customXml" Target="../ink/ink303.xml"/><Relationship Id="rId174" Type="http://schemas.openxmlformats.org/officeDocument/2006/relationships/customXml" Target="../ink/ink324.xml"/><Relationship Id="rId381" Type="http://schemas.openxmlformats.org/officeDocument/2006/relationships/customXml" Target="../ink/ink428.xml"/><Relationship Id="rId241" Type="http://schemas.openxmlformats.org/officeDocument/2006/relationships/customXml" Target="../ink/ink358.xml"/><Relationship Id="rId36" Type="http://schemas.openxmlformats.org/officeDocument/2006/relationships/customXml" Target="../ink/ink255.xml"/><Relationship Id="rId283" Type="http://schemas.openxmlformats.org/officeDocument/2006/relationships/customXml" Target="../ink/ink379.xml"/><Relationship Id="rId339" Type="http://schemas.openxmlformats.org/officeDocument/2006/relationships/customXml" Target="../ink/ink407.xml"/><Relationship Id="rId78" Type="http://schemas.openxmlformats.org/officeDocument/2006/relationships/customXml" Target="../ink/ink276.xml"/><Relationship Id="rId101" Type="http://schemas.openxmlformats.org/officeDocument/2006/relationships/image" Target="../media/image289.png"/><Relationship Id="rId143" Type="http://schemas.openxmlformats.org/officeDocument/2006/relationships/image" Target="../media/image310.png"/><Relationship Id="rId185" Type="http://schemas.openxmlformats.org/officeDocument/2006/relationships/customXml" Target="../ink/ink330.xml"/><Relationship Id="rId350" Type="http://schemas.openxmlformats.org/officeDocument/2006/relationships/image" Target="../media/image413.png"/><Relationship Id="rId406" Type="http://schemas.openxmlformats.org/officeDocument/2006/relationships/image" Target="../media/image441.png"/><Relationship Id="rId9" Type="http://schemas.openxmlformats.org/officeDocument/2006/relationships/image" Target="../media/image244.png"/><Relationship Id="rId210" Type="http://schemas.openxmlformats.org/officeDocument/2006/relationships/image" Target="../media/image343.png"/><Relationship Id="rId392" Type="http://schemas.openxmlformats.org/officeDocument/2006/relationships/image" Target="../media/image434.png"/><Relationship Id="rId252" Type="http://schemas.openxmlformats.org/officeDocument/2006/relationships/image" Target="../media/image364.png"/><Relationship Id="rId294" Type="http://schemas.openxmlformats.org/officeDocument/2006/relationships/image" Target="../media/image385.png"/><Relationship Id="rId308" Type="http://schemas.openxmlformats.org/officeDocument/2006/relationships/image" Target="../media/image392.png"/><Relationship Id="rId47" Type="http://schemas.openxmlformats.org/officeDocument/2006/relationships/image" Target="../media/image263.png"/><Relationship Id="rId89" Type="http://schemas.openxmlformats.org/officeDocument/2006/relationships/image" Target="../media/image283.png"/><Relationship Id="rId112" Type="http://schemas.openxmlformats.org/officeDocument/2006/relationships/customXml" Target="../ink/ink293.xml"/><Relationship Id="rId154" Type="http://schemas.openxmlformats.org/officeDocument/2006/relationships/customXml" Target="../ink/ink314.xml"/><Relationship Id="rId361" Type="http://schemas.openxmlformats.org/officeDocument/2006/relationships/customXml" Target="../ink/ink418.xml"/><Relationship Id="rId196" Type="http://schemas.openxmlformats.org/officeDocument/2006/relationships/image" Target="../media/image336.png"/><Relationship Id="rId417" Type="http://schemas.openxmlformats.org/officeDocument/2006/relationships/customXml" Target="../ink/ink446.xml"/><Relationship Id="rId16" Type="http://schemas.openxmlformats.org/officeDocument/2006/relationships/customXml" Target="../ink/ink245.xml"/><Relationship Id="rId221" Type="http://schemas.openxmlformats.org/officeDocument/2006/relationships/customXml" Target="../ink/ink348.xml"/><Relationship Id="rId263" Type="http://schemas.openxmlformats.org/officeDocument/2006/relationships/customXml" Target="../ink/ink369.xml"/><Relationship Id="rId319" Type="http://schemas.openxmlformats.org/officeDocument/2006/relationships/customXml" Target="../ink/ink397.xml"/><Relationship Id="rId58" Type="http://schemas.openxmlformats.org/officeDocument/2006/relationships/customXml" Target="../ink/ink266.xml"/><Relationship Id="rId123" Type="http://schemas.openxmlformats.org/officeDocument/2006/relationships/image" Target="../media/image300.png"/><Relationship Id="rId330" Type="http://schemas.openxmlformats.org/officeDocument/2006/relationships/image" Target="../media/image403.png"/><Relationship Id="rId165" Type="http://schemas.openxmlformats.org/officeDocument/2006/relationships/image" Target="../media/image321.png"/><Relationship Id="rId372" Type="http://schemas.openxmlformats.org/officeDocument/2006/relationships/image" Target="../media/image424.png"/><Relationship Id="rId428" Type="http://schemas.openxmlformats.org/officeDocument/2006/relationships/image" Target="../media/image452.png"/><Relationship Id="rId232" Type="http://schemas.openxmlformats.org/officeDocument/2006/relationships/image" Target="../media/image354.png"/><Relationship Id="rId274" Type="http://schemas.openxmlformats.org/officeDocument/2006/relationships/image" Target="../media/image375.png"/><Relationship Id="rId27" Type="http://schemas.openxmlformats.org/officeDocument/2006/relationships/image" Target="../media/image253.png"/><Relationship Id="rId69" Type="http://schemas.openxmlformats.org/officeDocument/2006/relationships/image" Target="../media/image273.png"/><Relationship Id="rId134" Type="http://schemas.openxmlformats.org/officeDocument/2006/relationships/customXml" Target="../ink/ink304.xml"/><Relationship Id="rId80" Type="http://schemas.openxmlformats.org/officeDocument/2006/relationships/customXml" Target="../ink/ink277.xml"/><Relationship Id="rId176" Type="http://schemas.openxmlformats.org/officeDocument/2006/relationships/customXml" Target="../ink/ink325.xml"/><Relationship Id="rId341" Type="http://schemas.openxmlformats.org/officeDocument/2006/relationships/customXml" Target="../ink/ink408.xml"/><Relationship Id="rId383" Type="http://schemas.openxmlformats.org/officeDocument/2006/relationships/customXml" Target="../ink/ink429.xml"/><Relationship Id="rId201" Type="http://schemas.openxmlformats.org/officeDocument/2006/relationships/customXml" Target="../ink/ink338.xml"/><Relationship Id="rId243" Type="http://schemas.openxmlformats.org/officeDocument/2006/relationships/customXml" Target="../ink/ink359.xml"/><Relationship Id="rId285" Type="http://schemas.openxmlformats.org/officeDocument/2006/relationships/customXml" Target="../ink/ink380.xml"/><Relationship Id="rId38" Type="http://schemas.openxmlformats.org/officeDocument/2006/relationships/customXml" Target="../ink/ink256.xml"/><Relationship Id="rId103" Type="http://schemas.openxmlformats.org/officeDocument/2006/relationships/image" Target="../media/image290.png"/><Relationship Id="rId310" Type="http://schemas.openxmlformats.org/officeDocument/2006/relationships/image" Target="../media/image393.png"/><Relationship Id="rId70" Type="http://schemas.openxmlformats.org/officeDocument/2006/relationships/customXml" Target="../ink/ink272.xml"/><Relationship Id="rId91" Type="http://schemas.openxmlformats.org/officeDocument/2006/relationships/image" Target="../media/image284.png"/><Relationship Id="rId145" Type="http://schemas.openxmlformats.org/officeDocument/2006/relationships/image" Target="../media/image311.png"/><Relationship Id="rId166" Type="http://schemas.openxmlformats.org/officeDocument/2006/relationships/customXml" Target="../ink/ink320.xml"/><Relationship Id="rId187" Type="http://schemas.openxmlformats.org/officeDocument/2006/relationships/customXml" Target="../ink/ink331.xml"/><Relationship Id="rId331" Type="http://schemas.openxmlformats.org/officeDocument/2006/relationships/customXml" Target="../ink/ink403.xml"/><Relationship Id="rId352" Type="http://schemas.openxmlformats.org/officeDocument/2006/relationships/image" Target="../media/image414.png"/><Relationship Id="rId373" Type="http://schemas.openxmlformats.org/officeDocument/2006/relationships/customXml" Target="../ink/ink424.xml"/><Relationship Id="rId394" Type="http://schemas.openxmlformats.org/officeDocument/2006/relationships/image" Target="../media/image435.png"/><Relationship Id="rId408" Type="http://schemas.openxmlformats.org/officeDocument/2006/relationships/image" Target="../media/image442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344.png"/><Relationship Id="rId233" Type="http://schemas.openxmlformats.org/officeDocument/2006/relationships/customXml" Target="../ink/ink354.xml"/><Relationship Id="rId254" Type="http://schemas.openxmlformats.org/officeDocument/2006/relationships/image" Target="../media/image365.png"/><Relationship Id="rId28" Type="http://schemas.openxmlformats.org/officeDocument/2006/relationships/customXml" Target="../ink/ink251.xml"/><Relationship Id="rId49" Type="http://schemas.openxmlformats.org/officeDocument/2006/relationships/image" Target="../media/image264.png"/><Relationship Id="rId114" Type="http://schemas.openxmlformats.org/officeDocument/2006/relationships/customXml" Target="../ink/ink294.xml"/><Relationship Id="rId275" Type="http://schemas.openxmlformats.org/officeDocument/2006/relationships/customXml" Target="../ink/ink375.xml"/><Relationship Id="rId296" Type="http://schemas.openxmlformats.org/officeDocument/2006/relationships/image" Target="../media/image386.png"/><Relationship Id="rId300" Type="http://schemas.openxmlformats.org/officeDocument/2006/relationships/image" Target="../media/image388.png"/><Relationship Id="rId60" Type="http://schemas.openxmlformats.org/officeDocument/2006/relationships/customXml" Target="../ink/ink267.xml"/><Relationship Id="rId81" Type="http://schemas.openxmlformats.org/officeDocument/2006/relationships/image" Target="../media/image279.png"/><Relationship Id="rId135" Type="http://schemas.openxmlformats.org/officeDocument/2006/relationships/image" Target="../media/image306.png"/><Relationship Id="rId156" Type="http://schemas.openxmlformats.org/officeDocument/2006/relationships/customXml" Target="../ink/ink315.xml"/><Relationship Id="rId177" Type="http://schemas.openxmlformats.org/officeDocument/2006/relationships/image" Target="../media/image327.png"/><Relationship Id="rId198" Type="http://schemas.openxmlformats.org/officeDocument/2006/relationships/image" Target="../media/image337.png"/><Relationship Id="rId321" Type="http://schemas.openxmlformats.org/officeDocument/2006/relationships/customXml" Target="../ink/ink398.xml"/><Relationship Id="rId342" Type="http://schemas.openxmlformats.org/officeDocument/2006/relationships/image" Target="../media/image409.png"/><Relationship Id="rId363" Type="http://schemas.openxmlformats.org/officeDocument/2006/relationships/customXml" Target="../ink/ink419.xml"/><Relationship Id="rId384" Type="http://schemas.openxmlformats.org/officeDocument/2006/relationships/image" Target="../media/image430.png"/><Relationship Id="rId419" Type="http://schemas.openxmlformats.org/officeDocument/2006/relationships/customXml" Target="../ink/ink447.xml"/><Relationship Id="rId202" Type="http://schemas.openxmlformats.org/officeDocument/2006/relationships/image" Target="../media/image339.png"/><Relationship Id="rId223" Type="http://schemas.openxmlformats.org/officeDocument/2006/relationships/customXml" Target="../ink/ink349.xml"/><Relationship Id="rId244" Type="http://schemas.openxmlformats.org/officeDocument/2006/relationships/image" Target="../media/image360.png"/><Relationship Id="rId18" Type="http://schemas.openxmlformats.org/officeDocument/2006/relationships/customXml" Target="../ink/ink246.xml"/><Relationship Id="rId39" Type="http://schemas.openxmlformats.org/officeDocument/2006/relationships/image" Target="../media/image259.png"/><Relationship Id="rId265" Type="http://schemas.openxmlformats.org/officeDocument/2006/relationships/customXml" Target="../ink/ink370.xml"/><Relationship Id="rId286" Type="http://schemas.openxmlformats.org/officeDocument/2006/relationships/image" Target="../media/image381.png"/><Relationship Id="rId50" Type="http://schemas.openxmlformats.org/officeDocument/2006/relationships/customXml" Target="../ink/ink262.xml"/><Relationship Id="rId104" Type="http://schemas.openxmlformats.org/officeDocument/2006/relationships/customXml" Target="../ink/ink289.xml"/><Relationship Id="rId125" Type="http://schemas.openxmlformats.org/officeDocument/2006/relationships/image" Target="../media/image301.png"/><Relationship Id="rId146" Type="http://schemas.openxmlformats.org/officeDocument/2006/relationships/customXml" Target="../ink/ink310.xml"/><Relationship Id="rId167" Type="http://schemas.openxmlformats.org/officeDocument/2006/relationships/image" Target="../media/image322.png"/><Relationship Id="rId188" Type="http://schemas.openxmlformats.org/officeDocument/2006/relationships/image" Target="../media/image332.png"/><Relationship Id="rId311" Type="http://schemas.openxmlformats.org/officeDocument/2006/relationships/customXml" Target="../ink/ink393.xml"/><Relationship Id="rId332" Type="http://schemas.openxmlformats.org/officeDocument/2006/relationships/image" Target="../media/image404.png"/><Relationship Id="rId353" Type="http://schemas.openxmlformats.org/officeDocument/2006/relationships/customXml" Target="../ink/ink414.xml"/><Relationship Id="rId374" Type="http://schemas.openxmlformats.org/officeDocument/2006/relationships/image" Target="../media/image425.png"/><Relationship Id="rId395" Type="http://schemas.openxmlformats.org/officeDocument/2006/relationships/customXml" Target="../ink/ink435.xml"/><Relationship Id="rId409" Type="http://schemas.openxmlformats.org/officeDocument/2006/relationships/customXml" Target="../ink/ink442.xml"/><Relationship Id="rId71" Type="http://schemas.openxmlformats.org/officeDocument/2006/relationships/image" Target="../media/image274.png"/><Relationship Id="rId92" Type="http://schemas.openxmlformats.org/officeDocument/2006/relationships/customXml" Target="../ink/ink283.xml"/><Relationship Id="rId213" Type="http://schemas.openxmlformats.org/officeDocument/2006/relationships/customXml" Target="../ink/ink344.xml"/><Relationship Id="rId234" Type="http://schemas.openxmlformats.org/officeDocument/2006/relationships/image" Target="../media/image355.png"/><Relationship Id="rId420" Type="http://schemas.openxmlformats.org/officeDocument/2006/relationships/image" Target="../media/image448.png"/><Relationship Id="rId2" Type="http://schemas.openxmlformats.org/officeDocument/2006/relationships/customXml" Target="../ink/ink238.xml"/><Relationship Id="rId29" Type="http://schemas.openxmlformats.org/officeDocument/2006/relationships/image" Target="../media/image254.png"/><Relationship Id="rId255" Type="http://schemas.openxmlformats.org/officeDocument/2006/relationships/customXml" Target="../ink/ink365.xml"/><Relationship Id="rId276" Type="http://schemas.openxmlformats.org/officeDocument/2006/relationships/image" Target="../media/image376.png"/><Relationship Id="rId297" Type="http://schemas.openxmlformats.org/officeDocument/2006/relationships/customXml" Target="../ink/ink386.xml"/><Relationship Id="rId40" Type="http://schemas.openxmlformats.org/officeDocument/2006/relationships/customXml" Target="../ink/ink257.xml"/><Relationship Id="rId115" Type="http://schemas.openxmlformats.org/officeDocument/2006/relationships/image" Target="../media/image296.png"/><Relationship Id="rId136" Type="http://schemas.openxmlformats.org/officeDocument/2006/relationships/customXml" Target="../ink/ink305.xml"/><Relationship Id="rId157" Type="http://schemas.openxmlformats.org/officeDocument/2006/relationships/image" Target="../media/image317.png"/><Relationship Id="rId178" Type="http://schemas.openxmlformats.org/officeDocument/2006/relationships/customXml" Target="../ink/ink326.xml"/><Relationship Id="rId301" Type="http://schemas.openxmlformats.org/officeDocument/2006/relationships/customXml" Target="../ink/ink388.xml"/><Relationship Id="rId322" Type="http://schemas.openxmlformats.org/officeDocument/2006/relationships/image" Target="../media/image399.png"/><Relationship Id="rId343" Type="http://schemas.openxmlformats.org/officeDocument/2006/relationships/customXml" Target="../ink/ink409.xml"/><Relationship Id="rId364" Type="http://schemas.openxmlformats.org/officeDocument/2006/relationships/image" Target="../media/image420.png"/><Relationship Id="rId61" Type="http://schemas.openxmlformats.org/officeDocument/2006/relationships/image" Target="../media/image269.png"/><Relationship Id="rId82" Type="http://schemas.openxmlformats.org/officeDocument/2006/relationships/customXml" Target="../ink/ink278.xml"/><Relationship Id="rId199" Type="http://schemas.openxmlformats.org/officeDocument/2006/relationships/customXml" Target="../ink/ink337.xml"/><Relationship Id="rId203" Type="http://schemas.openxmlformats.org/officeDocument/2006/relationships/customXml" Target="../ink/ink339.xml"/><Relationship Id="rId385" Type="http://schemas.openxmlformats.org/officeDocument/2006/relationships/customXml" Target="../ink/ink430.xml"/><Relationship Id="rId19" Type="http://schemas.openxmlformats.org/officeDocument/2006/relationships/image" Target="../media/image249.png"/><Relationship Id="rId224" Type="http://schemas.openxmlformats.org/officeDocument/2006/relationships/image" Target="../media/image350.png"/><Relationship Id="rId245" Type="http://schemas.openxmlformats.org/officeDocument/2006/relationships/customXml" Target="../ink/ink360.xml"/><Relationship Id="rId266" Type="http://schemas.openxmlformats.org/officeDocument/2006/relationships/image" Target="../media/image371.png"/><Relationship Id="rId287" Type="http://schemas.openxmlformats.org/officeDocument/2006/relationships/customXml" Target="../ink/ink381.xml"/><Relationship Id="rId410" Type="http://schemas.openxmlformats.org/officeDocument/2006/relationships/image" Target="../media/image443.png"/><Relationship Id="rId30" Type="http://schemas.openxmlformats.org/officeDocument/2006/relationships/customXml" Target="../ink/ink252.xml"/><Relationship Id="rId105" Type="http://schemas.openxmlformats.org/officeDocument/2006/relationships/image" Target="../media/image291.png"/><Relationship Id="rId126" Type="http://schemas.openxmlformats.org/officeDocument/2006/relationships/customXml" Target="../ink/ink300.xml"/><Relationship Id="rId147" Type="http://schemas.openxmlformats.org/officeDocument/2006/relationships/image" Target="../media/image312.png"/><Relationship Id="rId168" Type="http://schemas.openxmlformats.org/officeDocument/2006/relationships/customXml" Target="../ink/ink321.xml"/><Relationship Id="rId312" Type="http://schemas.openxmlformats.org/officeDocument/2006/relationships/image" Target="../media/image394.png"/><Relationship Id="rId333" Type="http://schemas.openxmlformats.org/officeDocument/2006/relationships/customXml" Target="../ink/ink404.xml"/><Relationship Id="rId354" Type="http://schemas.openxmlformats.org/officeDocument/2006/relationships/image" Target="../media/image415.png"/><Relationship Id="rId51" Type="http://schemas.openxmlformats.org/officeDocument/2006/relationships/image" Target="../media/image31.png"/><Relationship Id="rId72" Type="http://schemas.openxmlformats.org/officeDocument/2006/relationships/customXml" Target="../ink/ink273.xml"/><Relationship Id="rId93" Type="http://schemas.openxmlformats.org/officeDocument/2006/relationships/image" Target="../media/image285.png"/><Relationship Id="rId189" Type="http://schemas.openxmlformats.org/officeDocument/2006/relationships/customXml" Target="../ink/ink332.xml"/><Relationship Id="rId375" Type="http://schemas.openxmlformats.org/officeDocument/2006/relationships/customXml" Target="../ink/ink425.xml"/><Relationship Id="rId396" Type="http://schemas.openxmlformats.org/officeDocument/2006/relationships/image" Target="../media/image436.png"/><Relationship Id="rId3" Type="http://schemas.openxmlformats.org/officeDocument/2006/relationships/image" Target="../media/image241.png"/><Relationship Id="rId214" Type="http://schemas.openxmlformats.org/officeDocument/2006/relationships/image" Target="../media/image345.png"/><Relationship Id="rId235" Type="http://schemas.openxmlformats.org/officeDocument/2006/relationships/customXml" Target="../ink/ink355.xml"/><Relationship Id="rId256" Type="http://schemas.openxmlformats.org/officeDocument/2006/relationships/image" Target="../media/image366.png"/><Relationship Id="rId277" Type="http://schemas.openxmlformats.org/officeDocument/2006/relationships/customXml" Target="../ink/ink376.xml"/><Relationship Id="rId298" Type="http://schemas.openxmlformats.org/officeDocument/2006/relationships/image" Target="../media/image387.png"/><Relationship Id="rId400" Type="http://schemas.openxmlformats.org/officeDocument/2006/relationships/image" Target="../media/image438.png"/><Relationship Id="rId421" Type="http://schemas.openxmlformats.org/officeDocument/2006/relationships/customXml" Target="../ink/ink448.xml"/><Relationship Id="rId116" Type="http://schemas.openxmlformats.org/officeDocument/2006/relationships/customXml" Target="../ink/ink295.xml"/><Relationship Id="rId137" Type="http://schemas.openxmlformats.org/officeDocument/2006/relationships/image" Target="../media/image307.png"/><Relationship Id="rId158" Type="http://schemas.openxmlformats.org/officeDocument/2006/relationships/customXml" Target="../ink/ink316.xml"/><Relationship Id="rId302" Type="http://schemas.openxmlformats.org/officeDocument/2006/relationships/image" Target="../media/image389.png"/><Relationship Id="rId323" Type="http://schemas.openxmlformats.org/officeDocument/2006/relationships/customXml" Target="../ink/ink399.xml"/><Relationship Id="rId344" Type="http://schemas.openxmlformats.org/officeDocument/2006/relationships/image" Target="../media/image410.png"/><Relationship Id="rId20" Type="http://schemas.openxmlformats.org/officeDocument/2006/relationships/customXml" Target="../ink/ink247.xml"/><Relationship Id="rId41" Type="http://schemas.openxmlformats.org/officeDocument/2006/relationships/image" Target="../media/image260.png"/><Relationship Id="rId62" Type="http://schemas.openxmlformats.org/officeDocument/2006/relationships/customXml" Target="../ink/ink268.xml"/><Relationship Id="rId83" Type="http://schemas.openxmlformats.org/officeDocument/2006/relationships/image" Target="../media/image280.png"/><Relationship Id="rId179" Type="http://schemas.openxmlformats.org/officeDocument/2006/relationships/image" Target="../media/image328.png"/><Relationship Id="rId365" Type="http://schemas.openxmlformats.org/officeDocument/2006/relationships/customXml" Target="../ink/ink420.xml"/><Relationship Id="rId386" Type="http://schemas.openxmlformats.org/officeDocument/2006/relationships/image" Target="../media/image431.png"/><Relationship Id="rId190" Type="http://schemas.openxmlformats.org/officeDocument/2006/relationships/image" Target="../media/image333.png"/><Relationship Id="rId204" Type="http://schemas.openxmlformats.org/officeDocument/2006/relationships/image" Target="../media/image340.png"/><Relationship Id="rId225" Type="http://schemas.openxmlformats.org/officeDocument/2006/relationships/customXml" Target="../ink/ink350.xml"/><Relationship Id="rId246" Type="http://schemas.openxmlformats.org/officeDocument/2006/relationships/image" Target="../media/image361.png"/><Relationship Id="rId267" Type="http://schemas.openxmlformats.org/officeDocument/2006/relationships/customXml" Target="../ink/ink371.xml"/><Relationship Id="rId288" Type="http://schemas.openxmlformats.org/officeDocument/2006/relationships/image" Target="../media/image382.png"/><Relationship Id="rId411" Type="http://schemas.openxmlformats.org/officeDocument/2006/relationships/customXml" Target="../ink/ink443.xml"/><Relationship Id="rId106" Type="http://schemas.openxmlformats.org/officeDocument/2006/relationships/customXml" Target="../ink/ink290.xml"/><Relationship Id="rId127" Type="http://schemas.openxmlformats.org/officeDocument/2006/relationships/image" Target="../media/image302.png"/><Relationship Id="rId313" Type="http://schemas.openxmlformats.org/officeDocument/2006/relationships/customXml" Target="../ink/ink394.xml"/><Relationship Id="rId10" Type="http://schemas.openxmlformats.org/officeDocument/2006/relationships/customXml" Target="../ink/ink242.xml"/><Relationship Id="rId31" Type="http://schemas.openxmlformats.org/officeDocument/2006/relationships/image" Target="../media/image255.png"/><Relationship Id="rId52" Type="http://schemas.openxmlformats.org/officeDocument/2006/relationships/customXml" Target="../ink/ink263.xml"/><Relationship Id="rId73" Type="http://schemas.openxmlformats.org/officeDocument/2006/relationships/image" Target="../media/image275.png"/><Relationship Id="rId94" Type="http://schemas.openxmlformats.org/officeDocument/2006/relationships/customXml" Target="../ink/ink284.xml"/><Relationship Id="rId148" Type="http://schemas.openxmlformats.org/officeDocument/2006/relationships/customXml" Target="../ink/ink311.xml"/><Relationship Id="rId169" Type="http://schemas.openxmlformats.org/officeDocument/2006/relationships/image" Target="../media/image323.png"/><Relationship Id="rId334" Type="http://schemas.openxmlformats.org/officeDocument/2006/relationships/image" Target="../media/image405.png"/><Relationship Id="rId355" Type="http://schemas.openxmlformats.org/officeDocument/2006/relationships/customXml" Target="../ink/ink415.xml"/><Relationship Id="rId376" Type="http://schemas.openxmlformats.org/officeDocument/2006/relationships/image" Target="../media/image426.png"/><Relationship Id="rId397" Type="http://schemas.openxmlformats.org/officeDocument/2006/relationships/customXml" Target="../ink/ink436.xml"/><Relationship Id="rId4" Type="http://schemas.openxmlformats.org/officeDocument/2006/relationships/customXml" Target="../ink/ink239.xml"/><Relationship Id="rId180" Type="http://schemas.openxmlformats.org/officeDocument/2006/relationships/customXml" Target="../ink/ink327.xml"/><Relationship Id="rId215" Type="http://schemas.openxmlformats.org/officeDocument/2006/relationships/customXml" Target="../ink/ink345.xml"/><Relationship Id="rId236" Type="http://schemas.openxmlformats.org/officeDocument/2006/relationships/image" Target="../media/image356.png"/><Relationship Id="rId257" Type="http://schemas.openxmlformats.org/officeDocument/2006/relationships/customXml" Target="../ink/ink366.xml"/><Relationship Id="rId278" Type="http://schemas.openxmlformats.org/officeDocument/2006/relationships/image" Target="../media/image377.png"/><Relationship Id="rId401" Type="http://schemas.openxmlformats.org/officeDocument/2006/relationships/customXml" Target="../ink/ink438.xml"/><Relationship Id="rId422" Type="http://schemas.openxmlformats.org/officeDocument/2006/relationships/image" Target="../media/image449.png"/><Relationship Id="rId303" Type="http://schemas.openxmlformats.org/officeDocument/2006/relationships/customXml" Target="../ink/ink389.xml"/><Relationship Id="rId42" Type="http://schemas.openxmlformats.org/officeDocument/2006/relationships/customXml" Target="../ink/ink258.xml"/><Relationship Id="rId84" Type="http://schemas.openxmlformats.org/officeDocument/2006/relationships/customXml" Target="../ink/ink279.xml"/><Relationship Id="rId138" Type="http://schemas.openxmlformats.org/officeDocument/2006/relationships/customXml" Target="../ink/ink306.xml"/><Relationship Id="rId345" Type="http://schemas.openxmlformats.org/officeDocument/2006/relationships/customXml" Target="../ink/ink410.xml"/><Relationship Id="rId387" Type="http://schemas.openxmlformats.org/officeDocument/2006/relationships/customXml" Target="../ink/ink431.xml"/><Relationship Id="rId191" Type="http://schemas.openxmlformats.org/officeDocument/2006/relationships/customXml" Target="../ink/ink333.xml"/><Relationship Id="rId205" Type="http://schemas.openxmlformats.org/officeDocument/2006/relationships/customXml" Target="../ink/ink340.xml"/><Relationship Id="rId247" Type="http://schemas.openxmlformats.org/officeDocument/2006/relationships/customXml" Target="../ink/ink361.xml"/><Relationship Id="rId412" Type="http://schemas.openxmlformats.org/officeDocument/2006/relationships/image" Target="../media/image444.png"/><Relationship Id="rId107" Type="http://schemas.openxmlformats.org/officeDocument/2006/relationships/image" Target="../media/image292.png"/><Relationship Id="rId289" Type="http://schemas.openxmlformats.org/officeDocument/2006/relationships/customXml" Target="../ink/ink382.xml"/><Relationship Id="rId11" Type="http://schemas.openxmlformats.org/officeDocument/2006/relationships/image" Target="../media/image245.png"/><Relationship Id="rId53" Type="http://schemas.openxmlformats.org/officeDocument/2006/relationships/image" Target="../media/image265.png"/><Relationship Id="rId149" Type="http://schemas.openxmlformats.org/officeDocument/2006/relationships/image" Target="../media/image313.png"/><Relationship Id="rId314" Type="http://schemas.openxmlformats.org/officeDocument/2006/relationships/image" Target="../media/image395.png"/><Relationship Id="rId356" Type="http://schemas.openxmlformats.org/officeDocument/2006/relationships/image" Target="../media/image416.png"/><Relationship Id="rId398" Type="http://schemas.openxmlformats.org/officeDocument/2006/relationships/image" Target="../media/image437.png"/><Relationship Id="rId95" Type="http://schemas.openxmlformats.org/officeDocument/2006/relationships/image" Target="../media/image286.png"/><Relationship Id="rId160" Type="http://schemas.openxmlformats.org/officeDocument/2006/relationships/customXml" Target="../ink/ink317.xml"/><Relationship Id="rId216" Type="http://schemas.openxmlformats.org/officeDocument/2006/relationships/image" Target="../media/image346.png"/><Relationship Id="rId423" Type="http://schemas.openxmlformats.org/officeDocument/2006/relationships/customXml" Target="../ink/ink449.xml"/><Relationship Id="rId258" Type="http://schemas.openxmlformats.org/officeDocument/2006/relationships/image" Target="../media/image367.png"/><Relationship Id="rId22" Type="http://schemas.openxmlformats.org/officeDocument/2006/relationships/customXml" Target="../ink/ink248.xml"/><Relationship Id="rId64" Type="http://schemas.openxmlformats.org/officeDocument/2006/relationships/customXml" Target="../ink/ink269.xml"/><Relationship Id="rId118" Type="http://schemas.openxmlformats.org/officeDocument/2006/relationships/customXml" Target="../ink/ink296.xml"/><Relationship Id="rId325" Type="http://schemas.openxmlformats.org/officeDocument/2006/relationships/customXml" Target="../ink/ink400.xml"/><Relationship Id="rId367" Type="http://schemas.openxmlformats.org/officeDocument/2006/relationships/customXml" Target="../ink/ink421.xml"/><Relationship Id="rId171" Type="http://schemas.openxmlformats.org/officeDocument/2006/relationships/image" Target="../media/image324.png"/><Relationship Id="rId227" Type="http://schemas.openxmlformats.org/officeDocument/2006/relationships/customXml" Target="../ink/ink351.xml"/><Relationship Id="rId269" Type="http://schemas.openxmlformats.org/officeDocument/2006/relationships/customXml" Target="../ink/ink372.xml"/><Relationship Id="rId33" Type="http://schemas.openxmlformats.org/officeDocument/2006/relationships/image" Target="../media/image256.png"/><Relationship Id="rId129" Type="http://schemas.openxmlformats.org/officeDocument/2006/relationships/image" Target="../media/image303.png"/><Relationship Id="rId280" Type="http://schemas.openxmlformats.org/officeDocument/2006/relationships/image" Target="../media/image378.png"/><Relationship Id="rId336" Type="http://schemas.openxmlformats.org/officeDocument/2006/relationships/image" Target="../media/image406.png"/><Relationship Id="rId75" Type="http://schemas.openxmlformats.org/officeDocument/2006/relationships/image" Target="../media/image276.png"/><Relationship Id="rId140" Type="http://schemas.openxmlformats.org/officeDocument/2006/relationships/customXml" Target="../ink/ink307.xml"/><Relationship Id="rId182" Type="http://schemas.openxmlformats.org/officeDocument/2006/relationships/customXml" Target="../ink/ink328.xml"/><Relationship Id="rId378" Type="http://schemas.openxmlformats.org/officeDocument/2006/relationships/image" Target="../media/image427.png"/><Relationship Id="rId403" Type="http://schemas.openxmlformats.org/officeDocument/2006/relationships/customXml" Target="../ink/ink439.xml"/><Relationship Id="rId6" Type="http://schemas.openxmlformats.org/officeDocument/2006/relationships/customXml" Target="../ink/ink240.xml"/><Relationship Id="rId238" Type="http://schemas.openxmlformats.org/officeDocument/2006/relationships/image" Target="../media/image357.png"/><Relationship Id="rId291" Type="http://schemas.openxmlformats.org/officeDocument/2006/relationships/customXml" Target="../ink/ink383.xml"/><Relationship Id="rId305" Type="http://schemas.openxmlformats.org/officeDocument/2006/relationships/customXml" Target="../ink/ink390.xml"/><Relationship Id="rId347" Type="http://schemas.openxmlformats.org/officeDocument/2006/relationships/customXml" Target="../ink/ink411.xml"/><Relationship Id="rId44" Type="http://schemas.openxmlformats.org/officeDocument/2006/relationships/customXml" Target="../ink/ink259.xml"/><Relationship Id="rId86" Type="http://schemas.openxmlformats.org/officeDocument/2006/relationships/customXml" Target="../ink/ink280.xml"/><Relationship Id="rId151" Type="http://schemas.openxmlformats.org/officeDocument/2006/relationships/image" Target="../media/image314.png"/><Relationship Id="rId389" Type="http://schemas.openxmlformats.org/officeDocument/2006/relationships/customXml" Target="../ink/ink432.xml"/><Relationship Id="rId193" Type="http://schemas.openxmlformats.org/officeDocument/2006/relationships/customXml" Target="../ink/ink334.xml"/><Relationship Id="rId207" Type="http://schemas.openxmlformats.org/officeDocument/2006/relationships/customXml" Target="../ink/ink341.xml"/><Relationship Id="rId249" Type="http://schemas.openxmlformats.org/officeDocument/2006/relationships/customXml" Target="../ink/ink362.xml"/><Relationship Id="rId414" Type="http://schemas.openxmlformats.org/officeDocument/2006/relationships/image" Target="../media/image445.png"/><Relationship Id="rId13" Type="http://schemas.openxmlformats.org/officeDocument/2006/relationships/image" Target="../media/image246.png"/><Relationship Id="rId109" Type="http://schemas.openxmlformats.org/officeDocument/2006/relationships/image" Target="../media/image293.png"/><Relationship Id="rId260" Type="http://schemas.openxmlformats.org/officeDocument/2006/relationships/image" Target="../media/image368.png"/><Relationship Id="rId316" Type="http://schemas.openxmlformats.org/officeDocument/2006/relationships/image" Target="../media/image396.png"/><Relationship Id="rId55" Type="http://schemas.openxmlformats.org/officeDocument/2006/relationships/image" Target="../media/image266.png"/><Relationship Id="rId97" Type="http://schemas.openxmlformats.org/officeDocument/2006/relationships/image" Target="../media/image287.png"/><Relationship Id="rId120" Type="http://schemas.openxmlformats.org/officeDocument/2006/relationships/customXml" Target="../ink/ink297.xml"/><Relationship Id="rId358" Type="http://schemas.openxmlformats.org/officeDocument/2006/relationships/image" Target="../media/image417.png"/><Relationship Id="rId162" Type="http://schemas.openxmlformats.org/officeDocument/2006/relationships/customXml" Target="../ink/ink318.xml"/><Relationship Id="rId218" Type="http://schemas.openxmlformats.org/officeDocument/2006/relationships/image" Target="../media/image347.png"/><Relationship Id="rId425" Type="http://schemas.openxmlformats.org/officeDocument/2006/relationships/customXml" Target="../ink/ink450.xml"/><Relationship Id="rId271" Type="http://schemas.openxmlformats.org/officeDocument/2006/relationships/customXml" Target="../ink/ink373.xml"/><Relationship Id="rId24" Type="http://schemas.openxmlformats.org/officeDocument/2006/relationships/customXml" Target="../ink/ink249.xml"/><Relationship Id="rId66" Type="http://schemas.openxmlformats.org/officeDocument/2006/relationships/customXml" Target="../ink/ink270.xml"/><Relationship Id="rId131" Type="http://schemas.openxmlformats.org/officeDocument/2006/relationships/image" Target="../media/image304.png"/><Relationship Id="rId327" Type="http://schemas.openxmlformats.org/officeDocument/2006/relationships/customXml" Target="../ink/ink401.xml"/><Relationship Id="rId369" Type="http://schemas.openxmlformats.org/officeDocument/2006/relationships/customXml" Target="../ink/ink422.xml"/><Relationship Id="rId173" Type="http://schemas.openxmlformats.org/officeDocument/2006/relationships/image" Target="../media/image325.png"/><Relationship Id="rId229" Type="http://schemas.openxmlformats.org/officeDocument/2006/relationships/customXml" Target="../ink/ink352.xml"/><Relationship Id="rId380" Type="http://schemas.openxmlformats.org/officeDocument/2006/relationships/image" Target="../media/image428.png"/><Relationship Id="rId240" Type="http://schemas.openxmlformats.org/officeDocument/2006/relationships/image" Target="../media/image358.png"/><Relationship Id="rId35" Type="http://schemas.openxmlformats.org/officeDocument/2006/relationships/image" Target="../media/image257.png"/><Relationship Id="rId77" Type="http://schemas.openxmlformats.org/officeDocument/2006/relationships/image" Target="../media/image277.png"/><Relationship Id="rId100" Type="http://schemas.openxmlformats.org/officeDocument/2006/relationships/customXml" Target="../ink/ink287.xml"/><Relationship Id="rId282" Type="http://schemas.openxmlformats.org/officeDocument/2006/relationships/image" Target="../media/image379.png"/><Relationship Id="rId338" Type="http://schemas.openxmlformats.org/officeDocument/2006/relationships/image" Target="../media/image407.png"/><Relationship Id="rId8" Type="http://schemas.openxmlformats.org/officeDocument/2006/relationships/customXml" Target="../ink/ink241.xml"/><Relationship Id="rId142" Type="http://schemas.openxmlformats.org/officeDocument/2006/relationships/customXml" Target="../ink/ink308.xml"/><Relationship Id="rId184" Type="http://schemas.openxmlformats.org/officeDocument/2006/relationships/customXml" Target="../ink/ink329.xml"/><Relationship Id="rId391" Type="http://schemas.openxmlformats.org/officeDocument/2006/relationships/customXml" Target="../ink/ink433.xml"/><Relationship Id="rId405" Type="http://schemas.openxmlformats.org/officeDocument/2006/relationships/customXml" Target="../ink/ink440.xml"/><Relationship Id="rId251" Type="http://schemas.openxmlformats.org/officeDocument/2006/relationships/customXml" Target="../ink/ink363.xml"/><Relationship Id="rId46" Type="http://schemas.openxmlformats.org/officeDocument/2006/relationships/customXml" Target="../ink/ink260.xml"/><Relationship Id="rId293" Type="http://schemas.openxmlformats.org/officeDocument/2006/relationships/customXml" Target="../ink/ink384.xml"/><Relationship Id="rId307" Type="http://schemas.openxmlformats.org/officeDocument/2006/relationships/customXml" Target="../ink/ink391.xml"/><Relationship Id="rId349" Type="http://schemas.openxmlformats.org/officeDocument/2006/relationships/customXml" Target="../ink/ink412.xml"/><Relationship Id="rId88" Type="http://schemas.openxmlformats.org/officeDocument/2006/relationships/customXml" Target="../ink/ink281.xml"/><Relationship Id="rId111" Type="http://schemas.openxmlformats.org/officeDocument/2006/relationships/image" Target="../media/image294.png"/><Relationship Id="rId153" Type="http://schemas.openxmlformats.org/officeDocument/2006/relationships/image" Target="../media/image315.png"/><Relationship Id="rId195" Type="http://schemas.openxmlformats.org/officeDocument/2006/relationships/customXml" Target="../ink/ink335.xml"/><Relationship Id="rId209" Type="http://schemas.openxmlformats.org/officeDocument/2006/relationships/customXml" Target="../ink/ink342.xml"/><Relationship Id="rId360" Type="http://schemas.openxmlformats.org/officeDocument/2006/relationships/image" Target="../media/image418.png"/><Relationship Id="rId416" Type="http://schemas.openxmlformats.org/officeDocument/2006/relationships/image" Target="../media/image446.png"/><Relationship Id="rId220" Type="http://schemas.openxmlformats.org/officeDocument/2006/relationships/image" Target="../media/image348.png"/><Relationship Id="rId15" Type="http://schemas.openxmlformats.org/officeDocument/2006/relationships/image" Target="../media/image247.png"/><Relationship Id="rId57" Type="http://schemas.openxmlformats.org/officeDocument/2006/relationships/image" Target="../media/image267.png"/><Relationship Id="rId262" Type="http://schemas.openxmlformats.org/officeDocument/2006/relationships/image" Target="../media/image369.png"/><Relationship Id="rId318" Type="http://schemas.openxmlformats.org/officeDocument/2006/relationships/image" Target="../media/image397.png"/><Relationship Id="rId99" Type="http://schemas.openxmlformats.org/officeDocument/2006/relationships/image" Target="../media/image288.png"/><Relationship Id="rId122" Type="http://schemas.openxmlformats.org/officeDocument/2006/relationships/customXml" Target="../ink/ink298.xml"/><Relationship Id="rId164" Type="http://schemas.openxmlformats.org/officeDocument/2006/relationships/customXml" Target="../ink/ink319.xml"/><Relationship Id="rId371" Type="http://schemas.openxmlformats.org/officeDocument/2006/relationships/customXml" Target="../ink/ink423.xml"/><Relationship Id="rId427" Type="http://schemas.openxmlformats.org/officeDocument/2006/relationships/customXml" Target="../ink/ink451.xml"/><Relationship Id="rId26" Type="http://schemas.openxmlformats.org/officeDocument/2006/relationships/customXml" Target="../ink/ink250.xml"/><Relationship Id="rId231" Type="http://schemas.openxmlformats.org/officeDocument/2006/relationships/customXml" Target="../ink/ink353.xml"/><Relationship Id="rId273" Type="http://schemas.openxmlformats.org/officeDocument/2006/relationships/customXml" Target="../ink/ink374.xml"/><Relationship Id="rId329" Type="http://schemas.openxmlformats.org/officeDocument/2006/relationships/customXml" Target="../ink/ink402.xml"/><Relationship Id="rId68" Type="http://schemas.openxmlformats.org/officeDocument/2006/relationships/customXml" Target="../ink/ink271.xml"/><Relationship Id="rId133" Type="http://schemas.openxmlformats.org/officeDocument/2006/relationships/image" Target="../media/image305.png"/><Relationship Id="rId175" Type="http://schemas.openxmlformats.org/officeDocument/2006/relationships/image" Target="../media/image326.png"/><Relationship Id="rId340" Type="http://schemas.openxmlformats.org/officeDocument/2006/relationships/image" Target="../media/image408.png"/><Relationship Id="rId200" Type="http://schemas.openxmlformats.org/officeDocument/2006/relationships/image" Target="../media/image338.png"/><Relationship Id="rId382" Type="http://schemas.openxmlformats.org/officeDocument/2006/relationships/image" Target="../media/image429.png"/><Relationship Id="rId242" Type="http://schemas.openxmlformats.org/officeDocument/2006/relationships/image" Target="../media/image359.png"/><Relationship Id="rId284" Type="http://schemas.openxmlformats.org/officeDocument/2006/relationships/image" Target="../media/image380.png"/><Relationship Id="rId37" Type="http://schemas.openxmlformats.org/officeDocument/2006/relationships/image" Target="../media/image258.png"/><Relationship Id="rId79" Type="http://schemas.openxmlformats.org/officeDocument/2006/relationships/image" Target="../media/image278.png"/><Relationship Id="rId102" Type="http://schemas.openxmlformats.org/officeDocument/2006/relationships/customXml" Target="../ink/ink288.xml"/><Relationship Id="rId144" Type="http://schemas.openxmlformats.org/officeDocument/2006/relationships/customXml" Target="../ink/ink309.xml"/><Relationship Id="rId90" Type="http://schemas.openxmlformats.org/officeDocument/2006/relationships/customXml" Target="../ink/ink282.xml"/><Relationship Id="rId186" Type="http://schemas.openxmlformats.org/officeDocument/2006/relationships/image" Target="../media/image331.png"/><Relationship Id="rId351" Type="http://schemas.openxmlformats.org/officeDocument/2006/relationships/customXml" Target="../ink/ink413.xml"/><Relationship Id="rId393" Type="http://schemas.openxmlformats.org/officeDocument/2006/relationships/customXml" Target="../ink/ink434.xml"/><Relationship Id="rId407" Type="http://schemas.openxmlformats.org/officeDocument/2006/relationships/customXml" Target="../ink/ink441.xml"/><Relationship Id="rId211" Type="http://schemas.openxmlformats.org/officeDocument/2006/relationships/customXml" Target="../ink/ink343.xml"/><Relationship Id="rId253" Type="http://schemas.openxmlformats.org/officeDocument/2006/relationships/customXml" Target="../ink/ink364.xml"/><Relationship Id="rId295" Type="http://schemas.openxmlformats.org/officeDocument/2006/relationships/customXml" Target="../ink/ink385.xml"/><Relationship Id="rId309" Type="http://schemas.openxmlformats.org/officeDocument/2006/relationships/customXml" Target="../ink/ink392.xml"/><Relationship Id="rId48" Type="http://schemas.openxmlformats.org/officeDocument/2006/relationships/customXml" Target="../ink/ink261.xml"/><Relationship Id="rId113" Type="http://schemas.openxmlformats.org/officeDocument/2006/relationships/image" Target="../media/image295.png"/><Relationship Id="rId320" Type="http://schemas.openxmlformats.org/officeDocument/2006/relationships/image" Target="../media/image398.png"/><Relationship Id="rId155" Type="http://schemas.openxmlformats.org/officeDocument/2006/relationships/image" Target="../media/image316.png"/><Relationship Id="rId197" Type="http://schemas.openxmlformats.org/officeDocument/2006/relationships/customXml" Target="../ink/ink336.xml"/><Relationship Id="rId362" Type="http://schemas.openxmlformats.org/officeDocument/2006/relationships/image" Target="../media/image419.png"/><Relationship Id="rId418" Type="http://schemas.openxmlformats.org/officeDocument/2006/relationships/image" Target="../media/image447.png"/><Relationship Id="rId222" Type="http://schemas.openxmlformats.org/officeDocument/2006/relationships/image" Target="../media/image349.png"/><Relationship Id="rId264" Type="http://schemas.openxmlformats.org/officeDocument/2006/relationships/image" Target="../media/image370.png"/><Relationship Id="rId17" Type="http://schemas.openxmlformats.org/officeDocument/2006/relationships/image" Target="../media/image248.png"/><Relationship Id="rId59" Type="http://schemas.openxmlformats.org/officeDocument/2006/relationships/image" Target="../media/image268.png"/><Relationship Id="rId124" Type="http://schemas.openxmlformats.org/officeDocument/2006/relationships/customXml" Target="../ink/ink29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8.xml"/><Relationship Id="rId117" Type="http://schemas.openxmlformats.org/officeDocument/2006/relationships/image" Target="../media/image210.png"/><Relationship Id="rId21" Type="http://schemas.openxmlformats.org/officeDocument/2006/relationships/image" Target="../media/image163.png"/><Relationship Id="rId42" Type="http://schemas.openxmlformats.org/officeDocument/2006/relationships/customXml" Target="../ink/ink176.xml"/><Relationship Id="rId47" Type="http://schemas.openxmlformats.org/officeDocument/2006/relationships/image" Target="../media/image176.png"/><Relationship Id="rId63" Type="http://schemas.openxmlformats.org/officeDocument/2006/relationships/image" Target="../media/image183.png"/><Relationship Id="rId68" Type="http://schemas.openxmlformats.org/officeDocument/2006/relationships/customXml" Target="../ink/ink189.xml"/><Relationship Id="rId84" Type="http://schemas.openxmlformats.org/officeDocument/2006/relationships/customXml" Target="../ink/ink197.xml"/><Relationship Id="rId89" Type="http://schemas.openxmlformats.org/officeDocument/2006/relationships/image" Target="../media/image196.png"/><Relationship Id="rId112" Type="http://schemas.openxmlformats.org/officeDocument/2006/relationships/customXml" Target="../ink/ink211.xml"/><Relationship Id="rId16" Type="http://schemas.openxmlformats.org/officeDocument/2006/relationships/customXml" Target="../ink/ink163.xml"/><Relationship Id="rId107" Type="http://schemas.openxmlformats.org/officeDocument/2006/relationships/image" Target="../media/image205.png"/><Relationship Id="rId11" Type="http://schemas.openxmlformats.org/officeDocument/2006/relationships/image" Target="../media/image158.png"/><Relationship Id="rId32" Type="http://schemas.openxmlformats.org/officeDocument/2006/relationships/customXml" Target="../ink/ink171.xml"/><Relationship Id="rId37" Type="http://schemas.openxmlformats.org/officeDocument/2006/relationships/image" Target="../media/image171.png"/><Relationship Id="rId53" Type="http://schemas.openxmlformats.org/officeDocument/2006/relationships/image" Target="../media/image179.png"/><Relationship Id="rId58" Type="http://schemas.openxmlformats.org/officeDocument/2006/relationships/customXml" Target="../ink/ink184.xml"/><Relationship Id="rId74" Type="http://schemas.openxmlformats.org/officeDocument/2006/relationships/customXml" Target="../ink/ink192.xml"/><Relationship Id="rId79" Type="http://schemas.openxmlformats.org/officeDocument/2006/relationships/image" Target="../media/image191.png"/><Relationship Id="rId102" Type="http://schemas.openxmlformats.org/officeDocument/2006/relationships/customXml" Target="../ink/ink206.xml"/><Relationship Id="rId5" Type="http://schemas.openxmlformats.org/officeDocument/2006/relationships/image" Target="../media/image155.png"/><Relationship Id="rId90" Type="http://schemas.openxmlformats.org/officeDocument/2006/relationships/customXml" Target="../ink/ink200.xml"/><Relationship Id="rId95" Type="http://schemas.openxmlformats.org/officeDocument/2006/relationships/image" Target="../media/image199.png"/><Relationship Id="rId22" Type="http://schemas.openxmlformats.org/officeDocument/2006/relationships/customXml" Target="../ink/ink166.xml"/><Relationship Id="rId27" Type="http://schemas.openxmlformats.org/officeDocument/2006/relationships/image" Target="../media/image166.png"/><Relationship Id="rId43" Type="http://schemas.openxmlformats.org/officeDocument/2006/relationships/image" Target="../media/image174.png"/><Relationship Id="rId48" Type="http://schemas.openxmlformats.org/officeDocument/2006/relationships/customXml" Target="../ink/ink179.xml"/><Relationship Id="rId64" Type="http://schemas.openxmlformats.org/officeDocument/2006/relationships/customXml" Target="../ink/ink187.xml"/><Relationship Id="rId69" Type="http://schemas.openxmlformats.org/officeDocument/2006/relationships/image" Target="../media/image186.png"/><Relationship Id="rId113" Type="http://schemas.openxmlformats.org/officeDocument/2006/relationships/image" Target="../media/image208.png"/><Relationship Id="rId118" Type="http://schemas.openxmlformats.org/officeDocument/2006/relationships/customXml" Target="../ink/ink214.xml"/><Relationship Id="rId80" Type="http://schemas.openxmlformats.org/officeDocument/2006/relationships/customXml" Target="../ink/ink195.xml"/><Relationship Id="rId85" Type="http://schemas.openxmlformats.org/officeDocument/2006/relationships/image" Target="../media/image194.png"/><Relationship Id="rId12" Type="http://schemas.openxmlformats.org/officeDocument/2006/relationships/customXml" Target="../ink/ink161.xml"/><Relationship Id="rId17" Type="http://schemas.openxmlformats.org/officeDocument/2006/relationships/image" Target="../media/image161.png"/><Relationship Id="rId33" Type="http://schemas.openxmlformats.org/officeDocument/2006/relationships/image" Target="../media/image169.png"/><Relationship Id="rId38" Type="http://schemas.openxmlformats.org/officeDocument/2006/relationships/customXml" Target="../ink/ink174.xml"/><Relationship Id="rId59" Type="http://schemas.openxmlformats.org/officeDocument/2006/relationships/image" Target="../media/image182.png"/><Relationship Id="rId103" Type="http://schemas.openxmlformats.org/officeDocument/2006/relationships/image" Target="../media/image203.png"/><Relationship Id="rId108" Type="http://schemas.openxmlformats.org/officeDocument/2006/relationships/customXml" Target="../ink/ink209.xml"/><Relationship Id="rId54" Type="http://schemas.openxmlformats.org/officeDocument/2006/relationships/customXml" Target="../ink/ink182.xml"/><Relationship Id="rId70" Type="http://schemas.openxmlformats.org/officeDocument/2006/relationships/customXml" Target="../ink/ink190.xml"/><Relationship Id="rId75" Type="http://schemas.openxmlformats.org/officeDocument/2006/relationships/image" Target="../media/image189.png"/><Relationship Id="rId91" Type="http://schemas.openxmlformats.org/officeDocument/2006/relationships/image" Target="../media/image197.png"/><Relationship Id="rId96" Type="http://schemas.openxmlformats.org/officeDocument/2006/relationships/customXml" Target="../ink/ink20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8.xml"/><Relationship Id="rId23" Type="http://schemas.openxmlformats.org/officeDocument/2006/relationships/image" Target="../media/image164.png"/><Relationship Id="rId28" Type="http://schemas.openxmlformats.org/officeDocument/2006/relationships/customXml" Target="../ink/ink169.xml"/><Relationship Id="rId49" Type="http://schemas.openxmlformats.org/officeDocument/2006/relationships/image" Target="../media/image177.png"/><Relationship Id="rId114" Type="http://schemas.openxmlformats.org/officeDocument/2006/relationships/customXml" Target="../ink/ink212.xml"/><Relationship Id="rId119" Type="http://schemas.openxmlformats.org/officeDocument/2006/relationships/image" Target="../media/image211.png"/><Relationship Id="rId44" Type="http://schemas.openxmlformats.org/officeDocument/2006/relationships/customXml" Target="../ink/ink177.xml"/><Relationship Id="rId60" Type="http://schemas.openxmlformats.org/officeDocument/2006/relationships/customXml" Target="../ink/ink185.xml"/><Relationship Id="rId65" Type="http://schemas.openxmlformats.org/officeDocument/2006/relationships/image" Target="../media/image184.png"/><Relationship Id="rId81" Type="http://schemas.openxmlformats.org/officeDocument/2006/relationships/image" Target="../media/image192.png"/><Relationship Id="rId86" Type="http://schemas.openxmlformats.org/officeDocument/2006/relationships/customXml" Target="../ink/ink198.xml"/><Relationship Id="rId4" Type="http://schemas.openxmlformats.org/officeDocument/2006/relationships/customXml" Target="../ink/ink157.xml"/><Relationship Id="rId9" Type="http://schemas.openxmlformats.org/officeDocument/2006/relationships/image" Target="../media/image157.png"/><Relationship Id="rId13" Type="http://schemas.openxmlformats.org/officeDocument/2006/relationships/image" Target="../media/image159.png"/><Relationship Id="rId18" Type="http://schemas.openxmlformats.org/officeDocument/2006/relationships/customXml" Target="../ink/ink164.xml"/><Relationship Id="rId39" Type="http://schemas.openxmlformats.org/officeDocument/2006/relationships/image" Target="../media/image172.png"/><Relationship Id="rId109" Type="http://schemas.openxmlformats.org/officeDocument/2006/relationships/image" Target="../media/image206.png"/><Relationship Id="rId34" Type="http://schemas.openxmlformats.org/officeDocument/2006/relationships/customXml" Target="../ink/ink172.xml"/><Relationship Id="rId50" Type="http://schemas.openxmlformats.org/officeDocument/2006/relationships/customXml" Target="../ink/ink180.xml"/><Relationship Id="rId55" Type="http://schemas.openxmlformats.org/officeDocument/2006/relationships/image" Target="../media/image180.png"/><Relationship Id="rId76" Type="http://schemas.openxmlformats.org/officeDocument/2006/relationships/customXml" Target="../ink/ink193.xml"/><Relationship Id="rId97" Type="http://schemas.openxmlformats.org/officeDocument/2006/relationships/image" Target="../media/image200.png"/><Relationship Id="rId104" Type="http://schemas.openxmlformats.org/officeDocument/2006/relationships/customXml" Target="../ink/ink207.xml"/><Relationship Id="rId120" Type="http://schemas.openxmlformats.org/officeDocument/2006/relationships/customXml" Target="../ink/ink215.xml"/><Relationship Id="rId7" Type="http://schemas.openxmlformats.org/officeDocument/2006/relationships/image" Target="../media/image156.png"/><Relationship Id="rId71" Type="http://schemas.openxmlformats.org/officeDocument/2006/relationships/image" Target="../media/image187.png"/><Relationship Id="rId92" Type="http://schemas.openxmlformats.org/officeDocument/2006/relationships/customXml" Target="../ink/ink201.xml"/><Relationship Id="rId2" Type="http://schemas.openxmlformats.org/officeDocument/2006/relationships/customXml" Target="../ink/ink156.xml"/><Relationship Id="rId29" Type="http://schemas.openxmlformats.org/officeDocument/2006/relationships/image" Target="../media/image167.png"/><Relationship Id="rId24" Type="http://schemas.openxmlformats.org/officeDocument/2006/relationships/customXml" Target="../ink/ink167.xml"/><Relationship Id="rId40" Type="http://schemas.openxmlformats.org/officeDocument/2006/relationships/customXml" Target="../ink/ink175.xml"/><Relationship Id="rId45" Type="http://schemas.openxmlformats.org/officeDocument/2006/relationships/image" Target="../media/image175.png"/><Relationship Id="rId66" Type="http://schemas.openxmlformats.org/officeDocument/2006/relationships/customXml" Target="../ink/ink188.xml"/><Relationship Id="rId87" Type="http://schemas.openxmlformats.org/officeDocument/2006/relationships/image" Target="../media/image195.png"/><Relationship Id="rId110" Type="http://schemas.openxmlformats.org/officeDocument/2006/relationships/customXml" Target="../ink/ink210.xml"/><Relationship Id="rId115" Type="http://schemas.openxmlformats.org/officeDocument/2006/relationships/image" Target="../media/image209.png"/><Relationship Id="rId61" Type="http://schemas.openxmlformats.org/officeDocument/2006/relationships/image" Target="../media/image31.png"/><Relationship Id="rId82" Type="http://schemas.openxmlformats.org/officeDocument/2006/relationships/customXml" Target="../ink/ink196.xml"/><Relationship Id="rId19" Type="http://schemas.openxmlformats.org/officeDocument/2006/relationships/image" Target="../media/image162.png"/><Relationship Id="rId14" Type="http://schemas.openxmlformats.org/officeDocument/2006/relationships/customXml" Target="../ink/ink162.xml"/><Relationship Id="rId30" Type="http://schemas.openxmlformats.org/officeDocument/2006/relationships/customXml" Target="../ink/ink170.xml"/><Relationship Id="rId35" Type="http://schemas.openxmlformats.org/officeDocument/2006/relationships/image" Target="../media/image170.png"/><Relationship Id="rId56" Type="http://schemas.openxmlformats.org/officeDocument/2006/relationships/customXml" Target="../ink/ink183.xml"/><Relationship Id="rId77" Type="http://schemas.openxmlformats.org/officeDocument/2006/relationships/image" Target="../media/image190.png"/><Relationship Id="rId100" Type="http://schemas.openxmlformats.org/officeDocument/2006/relationships/customXml" Target="../ink/ink205.xml"/><Relationship Id="rId105" Type="http://schemas.openxmlformats.org/officeDocument/2006/relationships/image" Target="../media/image204.png"/><Relationship Id="rId8" Type="http://schemas.openxmlformats.org/officeDocument/2006/relationships/customXml" Target="../ink/ink159.xml"/><Relationship Id="rId51" Type="http://schemas.openxmlformats.org/officeDocument/2006/relationships/image" Target="../media/image178.png"/><Relationship Id="rId72" Type="http://schemas.openxmlformats.org/officeDocument/2006/relationships/customXml" Target="../ink/ink191.xml"/><Relationship Id="rId93" Type="http://schemas.openxmlformats.org/officeDocument/2006/relationships/image" Target="../media/image198.png"/><Relationship Id="rId98" Type="http://schemas.openxmlformats.org/officeDocument/2006/relationships/customXml" Target="../ink/ink204.xml"/><Relationship Id="rId121" Type="http://schemas.openxmlformats.org/officeDocument/2006/relationships/image" Target="../media/image212.png"/><Relationship Id="rId3" Type="http://schemas.openxmlformats.org/officeDocument/2006/relationships/image" Target="../media/image154.png"/><Relationship Id="rId25" Type="http://schemas.openxmlformats.org/officeDocument/2006/relationships/image" Target="../media/image165.png"/><Relationship Id="rId46" Type="http://schemas.openxmlformats.org/officeDocument/2006/relationships/customXml" Target="../ink/ink178.xml"/><Relationship Id="rId67" Type="http://schemas.openxmlformats.org/officeDocument/2006/relationships/image" Target="../media/image185.png"/><Relationship Id="rId116" Type="http://schemas.openxmlformats.org/officeDocument/2006/relationships/customXml" Target="../ink/ink213.xml"/><Relationship Id="rId20" Type="http://schemas.openxmlformats.org/officeDocument/2006/relationships/customXml" Target="../ink/ink165.xml"/><Relationship Id="rId41" Type="http://schemas.openxmlformats.org/officeDocument/2006/relationships/image" Target="../media/image173.png"/><Relationship Id="rId62" Type="http://schemas.openxmlformats.org/officeDocument/2006/relationships/customXml" Target="../ink/ink186.xml"/><Relationship Id="rId83" Type="http://schemas.openxmlformats.org/officeDocument/2006/relationships/image" Target="../media/image193.png"/><Relationship Id="rId88" Type="http://schemas.openxmlformats.org/officeDocument/2006/relationships/customXml" Target="../ink/ink199.xml"/><Relationship Id="rId111" Type="http://schemas.openxmlformats.org/officeDocument/2006/relationships/image" Target="../media/image207.png"/><Relationship Id="rId15" Type="http://schemas.openxmlformats.org/officeDocument/2006/relationships/image" Target="../media/image160.png"/><Relationship Id="rId36" Type="http://schemas.openxmlformats.org/officeDocument/2006/relationships/customXml" Target="../ink/ink173.xml"/><Relationship Id="rId57" Type="http://schemas.openxmlformats.org/officeDocument/2006/relationships/image" Target="../media/image181.png"/><Relationship Id="rId106" Type="http://schemas.openxmlformats.org/officeDocument/2006/relationships/customXml" Target="../ink/ink208.xml"/><Relationship Id="rId10" Type="http://schemas.openxmlformats.org/officeDocument/2006/relationships/customXml" Target="../ink/ink160.xml"/><Relationship Id="rId31" Type="http://schemas.openxmlformats.org/officeDocument/2006/relationships/image" Target="../media/image168.png"/><Relationship Id="rId52" Type="http://schemas.openxmlformats.org/officeDocument/2006/relationships/customXml" Target="../ink/ink181.xml"/><Relationship Id="rId73" Type="http://schemas.openxmlformats.org/officeDocument/2006/relationships/image" Target="../media/image188.png"/><Relationship Id="rId78" Type="http://schemas.openxmlformats.org/officeDocument/2006/relationships/customXml" Target="../ink/ink194.xml"/><Relationship Id="rId94" Type="http://schemas.openxmlformats.org/officeDocument/2006/relationships/customXml" Target="../ink/ink202.xml"/><Relationship Id="rId99" Type="http://schemas.openxmlformats.org/officeDocument/2006/relationships/image" Target="../media/image201.png"/><Relationship Id="rId101" Type="http://schemas.openxmlformats.org/officeDocument/2006/relationships/image" Target="../media/image20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F430913B-CF7F-75E4-E314-4E96410682E8}"/>
              </a:ext>
            </a:extLst>
          </p:cNvPr>
          <p:cNvGrpSpPr/>
          <p:nvPr/>
        </p:nvGrpSpPr>
        <p:grpSpPr>
          <a:xfrm>
            <a:off x="921780" y="1239960"/>
            <a:ext cx="431640" cy="232200"/>
            <a:chOff x="921780" y="1239960"/>
            <a:chExt cx="431640" cy="23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DBD1C357-31D0-06FA-6128-DAEFE3818472}"/>
                    </a:ext>
                  </a:extLst>
                </p14:cNvPr>
                <p14:cNvContentPartPr/>
                <p14:nvPr/>
              </p14:nvContentPartPr>
              <p14:xfrm>
                <a:off x="921780" y="1359840"/>
                <a:ext cx="242280" cy="1188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DBD1C357-31D0-06FA-6128-DAEFE381847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3140" y="1351200"/>
                  <a:ext cx="2599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5A201E9A-8A0E-B9C3-73AB-2F4E1749AF8D}"/>
                    </a:ext>
                  </a:extLst>
                </p14:cNvPr>
                <p14:cNvContentPartPr/>
                <p14:nvPr/>
              </p14:nvContentPartPr>
              <p14:xfrm>
                <a:off x="1075500" y="1239960"/>
                <a:ext cx="277920" cy="23220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5A201E9A-8A0E-B9C3-73AB-2F4E1749AF8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66500" y="1231320"/>
                  <a:ext cx="295560" cy="24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F88AAACD-889E-58D1-98AE-FABCF900AC87}"/>
              </a:ext>
            </a:extLst>
          </p:cNvPr>
          <p:cNvGrpSpPr/>
          <p:nvPr/>
        </p:nvGrpSpPr>
        <p:grpSpPr>
          <a:xfrm>
            <a:off x="890460" y="2195040"/>
            <a:ext cx="420480" cy="214920"/>
            <a:chOff x="890460" y="2195040"/>
            <a:chExt cx="420480" cy="21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D74A434C-3725-A0EE-315C-9A49E75689AD}"/>
                    </a:ext>
                  </a:extLst>
                </p14:cNvPr>
                <p14:cNvContentPartPr/>
                <p14:nvPr/>
              </p14:nvContentPartPr>
              <p14:xfrm>
                <a:off x="890460" y="2272440"/>
                <a:ext cx="270360" cy="3996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D74A434C-3725-A0EE-315C-9A49E75689A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1820" y="2263800"/>
                  <a:ext cx="2880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DEC528DB-3C83-1797-5ADA-782529C7DA6B}"/>
                    </a:ext>
                  </a:extLst>
                </p14:cNvPr>
                <p14:cNvContentPartPr/>
                <p14:nvPr/>
              </p14:nvContentPartPr>
              <p14:xfrm>
                <a:off x="1085940" y="2195040"/>
                <a:ext cx="225000" cy="21492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DEC528DB-3C83-1797-5ADA-782529C7DA6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6940" y="2186040"/>
                  <a:ext cx="242640" cy="23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4FF319A2-3E11-4486-146E-3F1613EE7E1C}"/>
              </a:ext>
            </a:extLst>
          </p:cNvPr>
          <p:cNvGrpSpPr/>
          <p:nvPr/>
        </p:nvGrpSpPr>
        <p:grpSpPr>
          <a:xfrm>
            <a:off x="927540" y="2938080"/>
            <a:ext cx="452880" cy="204840"/>
            <a:chOff x="927540" y="2938080"/>
            <a:chExt cx="452880" cy="20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445A0D2C-9794-5C22-C506-9342B9F2D306}"/>
                    </a:ext>
                  </a:extLst>
                </p14:cNvPr>
                <p14:cNvContentPartPr/>
                <p14:nvPr/>
              </p14:nvContentPartPr>
              <p14:xfrm>
                <a:off x="927540" y="3027360"/>
                <a:ext cx="266400" cy="4032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445A0D2C-9794-5C22-C506-9342B9F2D30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8900" y="3018720"/>
                  <a:ext cx="2840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2D3EAA05-DCE0-147B-964C-FB4E2D199233}"/>
                    </a:ext>
                  </a:extLst>
                </p14:cNvPr>
                <p14:cNvContentPartPr/>
                <p14:nvPr/>
              </p14:nvContentPartPr>
              <p14:xfrm>
                <a:off x="1112940" y="2938080"/>
                <a:ext cx="267480" cy="20484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2D3EAA05-DCE0-147B-964C-FB4E2D19923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03940" y="2929440"/>
                  <a:ext cx="285120" cy="22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2" name="Tinta 41">
                <a:extLst>
                  <a:ext uri="{FF2B5EF4-FFF2-40B4-BE49-F238E27FC236}">
                    <a16:creationId xmlns:a16="http://schemas.microsoft.com/office/drawing/2014/main" id="{6C48ADEF-342A-4B26-895B-C4EAE315C96F}"/>
                  </a:ext>
                </a:extLst>
              </p14:cNvPr>
              <p14:cNvContentPartPr/>
              <p14:nvPr/>
            </p14:nvContentPartPr>
            <p14:xfrm>
              <a:off x="1611540" y="2525880"/>
              <a:ext cx="992880" cy="45000"/>
            </p14:xfrm>
          </p:contentPart>
        </mc:Choice>
        <mc:Fallback>
          <p:pic>
            <p:nvPicPr>
              <p:cNvPr id="42" name="Tinta 41">
                <a:extLst>
                  <a:ext uri="{FF2B5EF4-FFF2-40B4-BE49-F238E27FC236}">
                    <a16:creationId xmlns:a16="http://schemas.microsoft.com/office/drawing/2014/main" id="{6C48ADEF-342A-4B26-895B-C4EAE315C96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02540" y="2516880"/>
                <a:ext cx="101052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3" name="Tinta 42">
                <a:extLst>
                  <a:ext uri="{FF2B5EF4-FFF2-40B4-BE49-F238E27FC236}">
                    <a16:creationId xmlns:a16="http://schemas.microsoft.com/office/drawing/2014/main" id="{8AD50302-548C-4B5C-0C00-DE0C13B77E4A}"/>
                  </a:ext>
                </a:extLst>
              </p14:cNvPr>
              <p14:cNvContentPartPr/>
              <p14:nvPr/>
            </p14:nvContentPartPr>
            <p14:xfrm>
              <a:off x="3248460" y="2239320"/>
              <a:ext cx="207360" cy="43920"/>
            </p14:xfrm>
          </p:contentPart>
        </mc:Choice>
        <mc:Fallback>
          <p:pic>
            <p:nvPicPr>
              <p:cNvPr id="43" name="Tinta 42">
                <a:extLst>
                  <a:ext uri="{FF2B5EF4-FFF2-40B4-BE49-F238E27FC236}">
                    <a16:creationId xmlns:a16="http://schemas.microsoft.com/office/drawing/2014/main" id="{8AD50302-548C-4B5C-0C00-DE0C13B77E4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39820" y="2230320"/>
                <a:ext cx="225000" cy="6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Agrupar 50">
            <a:extLst>
              <a:ext uri="{FF2B5EF4-FFF2-40B4-BE49-F238E27FC236}">
                <a16:creationId xmlns:a16="http://schemas.microsoft.com/office/drawing/2014/main" id="{DB35C70B-AE8C-3C76-946A-3CCC440ADBED}"/>
              </a:ext>
            </a:extLst>
          </p:cNvPr>
          <p:cNvGrpSpPr/>
          <p:nvPr/>
        </p:nvGrpSpPr>
        <p:grpSpPr>
          <a:xfrm>
            <a:off x="3823380" y="2060760"/>
            <a:ext cx="1117080" cy="438480"/>
            <a:chOff x="3823380" y="2060760"/>
            <a:chExt cx="1117080" cy="43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D2541DDF-4499-C8FB-C25C-FDDA4EBB4521}"/>
                    </a:ext>
                  </a:extLst>
                </p14:cNvPr>
                <p14:cNvContentPartPr/>
                <p14:nvPr/>
              </p14:nvContentPartPr>
              <p14:xfrm>
                <a:off x="3823380" y="2060760"/>
                <a:ext cx="368280" cy="43236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D2541DDF-4499-C8FB-C25C-FDDA4EBB452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14740" y="2052120"/>
                  <a:ext cx="38592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938FDAA7-4A68-3D4F-3F66-C1FF92E824D0}"/>
                    </a:ext>
                  </a:extLst>
                </p14:cNvPr>
                <p14:cNvContentPartPr/>
                <p14:nvPr/>
              </p14:nvContentPartPr>
              <p14:xfrm>
                <a:off x="4213980" y="2277840"/>
                <a:ext cx="189000" cy="169920"/>
              </p14:xfrm>
            </p:contentPart>
          </mc:Choice>
          <mc:Fallback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938FDAA7-4A68-3D4F-3F66-C1FF92E824D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05340" y="2269200"/>
                  <a:ext cx="2066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7D054F89-4EFB-A7F5-C918-9DCFCCBE1B48}"/>
                    </a:ext>
                  </a:extLst>
                </p14:cNvPr>
                <p14:cNvContentPartPr/>
                <p14:nvPr/>
              </p14:nvContentPartPr>
              <p14:xfrm>
                <a:off x="4469220" y="2272800"/>
                <a:ext cx="253800" cy="226440"/>
              </p14:xfrm>
            </p:contentPart>
          </mc:Choice>
          <mc:Fallback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7D054F89-4EFB-A7F5-C918-9DCFCCBE1B4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60580" y="2264160"/>
                  <a:ext cx="2714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C3FDC1FD-7F18-54CE-B448-5546FF50FE04}"/>
                    </a:ext>
                  </a:extLst>
                </p14:cNvPr>
                <p14:cNvContentPartPr/>
                <p14:nvPr/>
              </p14:nvContentPartPr>
              <p14:xfrm>
                <a:off x="4562460" y="2372520"/>
                <a:ext cx="162000" cy="47880"/>
              </p14:xfrm>
            </p:contentPart>
          </mc:Choice>
          <mc:Fallback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C3FDC1FD-7F18-54CE-B448-5546FF50FE0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53460" y="2363880"/>
                  <a:ext cx="1796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2A13E352-5AC6-54FA-3ED2-61754893608F}"/>
                    </a:ext>
                  </a:extLst>
                </p14:cNvPr>
                <p14:cNvContentPartPr/>
                <p14:nvPr/>
              </p14:nvContentPartPr>
              <p14:xfrm>
                <a:off x="4811580" y="2131680"/>
                <a:ext cx="128880" cy="342360"/>
              </p14:xfrm>
            </p:contentPart>
          </mc:Choice>
          <mc:Fallback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2A13E352-5AC6-54FA-3ED2-61754893608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02580" y="2123040"/>
                  <a:ext cx="146520" cy="36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FBEFCE56-EB7F-5E5D-F9EB-AC074FF16B60}"/>
              </a:ext>
            </a:extLst>
          </p:cNvPr>
          <p:cNvGrpSpPr/>
          <p:nvPr/>
        </p:nvGrpSpPr>
        <p:grpSpPr>
          <a:xfrm>
            <a:off x="1806660" y="2734680"/>
            <a:ext cx="1649520" cy="678240"/>
            <a:chOff x="1806660" y="2734680"/>
            <a:chExt cx="1649520" cy="67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56FE4009-FCB9-AFD4-E5DF-C76AAF77A543}"/>
                    </a:ext>
                  </a:extLst>
                </p14:cNvPr>
                <p14:cNvContentPartPr/>
                <p14:nvPr/>
              </p14:nvContentPartPr>
              <p14:xfrm>
                <a:off x="1806660" y="2940960"/>
                <a:ext cx="240840" cy="413280"/>
              </p14:xfrm>
            </p:contentPart>
          </mc:Choice>
          <mc:Fallback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56FE4009-FCB9-AFD4-E5DF-C76AAF77A5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97660" y="2932320"/>
                  <a:ext cx="25848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BECF5A54-F831-2815-F6FC-F4FFDAFBE84B}"/>
                    </a:ext>
                  </a:extLst>
                </p14:cNvPr>
                <p14:cNvContentPartPr/>
                <p14:nvPr/>
              </p14:nvContentPartPr>
              <p14:xfrm>
                <a:off x="1844820" y="3235800"/>
                <a:ext cx="243000" cy="177120"/>
              </p14:xfrm>
            </p:contentPart>
          </mc:Choice>
          <mc:Fallback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BECF5A54-F831-2815-F6FC-F4FFDAFBE84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36180" y="3227160"/>
                  <a:ext cx="2606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29524386-B604-5129-ACA8-7C147C8F3B21}"/>
                    </a:ext>
                  </a:extLst>
                </p14:cNvPr>
                <p14:cNvContentPartPr/>
                <p14:nvPr/>
              </p14:nvContentPartPr>
              <p14:xfrm>
                <a:off x="2285100" y="3189360"/>
                <a:ext cx="22680" cy="15876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29524386-B604-5129-ACA8-7C147C8F3B2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76460" y="3180360"/>
                  <a:ext cx="403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AC58E6C5-452D-AA8B-6E38-108A1F2023C4}"/>
                    </a:ext>
                  </a:extLst>
                </p14:cNvPr>
                <p14:cNvContentPartPr/>
                <p14:nvPr/>
              </p14:nvContentPartPr>
              <p14:xfrm>
                <a:off x="2444580" y="2734680"/>
                <a:ext cx="84600" cy="54972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AC58E6C5-452D-AA8B-6E38-108A1F2023C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35580" y="2725680"/>
                  <a:ext cx="10224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25A08528-45B8-4893-7F36-6045801457F9}"/>
                    </a:ext>
                  </a:extLst>
                </p14:cNvPr>
                <p14:cNvContentPartPr/>
                <p14:nvPr/>
              </p14:nvContentPartPr>
              <p14:xfrm>
                <a:off x="2361420" y="3151920"/>
                <a:ext cx="204840" cy="1944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25A08528-45B8-4893-7F36-6045801457F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52780" y="3143280"/>
                  <a:ext cx="222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B7EE50DB-0E43-C9DC-D91D-2A9C15406BDA}"/>
                    </a:ext>
                  </a:extLst>
                </p14:cNvPr>
                <p14:cNvContentPartPr/>
                <p14:nvPr/>
              </p14:nvContentPartPr>
              <p14:xfrm>
                <a:off x="2734380" y="2816760"/>
                <a:ext cx="36360" cy="44892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B7EE50DB-0E43-C9DC-D91D-2A9C15406BD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25380" y="2808120"/>
                  <a:ext cx="5400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4A40BB26-2619-2AED-E921-91B19D838C2D}"/>
                    </a:ext>
                  </a:extLst>
                </p14:cNvPr>
                <p14:cNvContentPartPr/>
                <p14:nvPr/>
              </p14:nvContentPartPr>
              <p14:xfrm>
                <a:off x="2705220" y="3128160"/>
                <a:ext cx="186840" cy="22104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4A40BB26-2619-2AED-E921-91B19D838C2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96220" y="3119160"/>
                  <a:ext cx="2044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6CB27FEF-C583-998B-6136-3EAB85D6F257}"/>
                    </a:ext>
                  </a:extLst>
                </p14:cNvPr>
                <p14:cNvContentPartPr/>
                <p14:nvPr/>
              </p14:nvContentPartPr>
              <p14:xfrm>
                <a:off x="3035700" y="3148320"/>
                <a:ext cx="179640" cy="14184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6CB27FEF-C583-998B-6136-3EAB85D6F25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26700" y="3139680"/>
                  <a:ext cx="1972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B3F4D331-209D-9E4B-EA9D-E618DB0BCC86}"/>
                    </a:ext>
                  </a:extLst>
                </p14:cNvPr>
                <p14:cNvContentPartPr/>
                <p14:nvPr/>
              </p14:nvContentPartPr>
              <p14:xfrm>
                <a:off x="3259980" y="2867880"/>
                <a:ext cx="196200" cy="50508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B3F4D331-209D-9E4B-EA9D-E618DB0BCC8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51340" y="2859240"/>
                  <a:ext cx="21384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65DF79B1-941E-9D89-8775-A2217E256E2A}"/>
                    </a:ext>
                  </a:extLst>
                </p14:cNvPr>
                <p14:cNvContentPartPr/>
                <p14:nvPr/>
              </p14:nvContentPartPr>
              <p14:xfrm>
                <a:off x="2179620" y="2989200"/>
                <a:ext cx="47520" cy="2376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65DF79B1-941E-9D89-8775-A2217E256E2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70620" y="2980560"/>
                  <a:ext cx="6516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3" name="Tinta 62">
                <a:extLst>
                  <a:ext uri="{FF2B5EF4-FFF2-40B4-BE49-F238E27FC236}">
                    <a16:creationId xmlns:a16="http://schemas.microsoft.com/office/drawing/2014/main" id="{F40AE5F9-843E-D1BE-426D-B8A74244D2BA}"/>
                  </a:ext>
                </a:extLst>
              </p14:cNvPr>
              <p14:cNvContentPartPr/>
              <p14:nvPr/>
            </p14:nvContentPartPr>
            <p14:xfrm>
              <a:off x="1728180" y="3537120"/>
              <a:ext cx="1840320" cy="42120"/>
            </p14:xfrm>
          </p:contentPart>
        </mc:Choice>
        <mc:Fallback>
          <p:pic>
            <p:nvPicPr>
              <p:cNvPr id="63" name="Tinta 62">
                <a:extLst>
                  <a:ext uri="{FF2B5EF4-FFF2-40B4-BE49-F238E27FC236}">
                    <a16:creationId xmlns:a16="http://schemas.microsoft.com/office/drawing/2014/main" id="{F40AE5F9-843E-D1BE-426D-B8A74244D2B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719180" y="3528480"/>
                <a:ext cx="18579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4" name="Tinta 63">
                <a:extLst>
                  <a:ext uri="{FF2B5EF4-FFF2-40B4-BE49-F238E27FC236}">
                    <a16:creationId xmlns:a16="http://schemas.microsoft.com/office/drawing/2014/main" id="{5F788248-A7DC-CAD4-1F95-C8A3FFF7B3EA}"/>
                  </a:ext>
                </a:extLst>
              </p14:cNvPr>
              <p14:cNvContentPartPr/>
              <p14:nvPr/>
            </p14:nvContentPartPr>
            <p14:xfrm>
              <a:off x="1631700" y="2776080"/>
              <a:ext cx="43200" cy="849960"/>
            </p14:xfrm>
          </p:contentPart>
        </mc:Choice>
        <mc:Fallback>
          <p:pic>
            <p:nvPicPr>
              <p:cNvPr id="64" name="Tinta 63">
                <a:extLst>
                  <a:ext uri="{FF2B5EF4-FFF2-40B4-BE49-F238E27FC236}">
                    <a16:creationId xmlns:a16="http://schemas.microsoft.com/office/drawing/2014/main" id="{5F788248-A7DC-CAD4-1F95-C8A3FFF7B3E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622700" y="2767440"/>
                <a:ext cx="60840" cy="867600"/>
              </a:xfrm>
              <a:prstGeom prst="rect">
                <a:avLst/>
              </a:prstGeom>
            </p:spPr>
          </p:pic>
        </mc:Fallback>
      </mc:AlternateContent>
      <p:sp>
        <p:nvSpPr>
          <p:cNvPr id="69" name="CaixaDeTexto 68">
            <a:extLst>
              <a:ext uri="{FF2B5EF4-FFF2-40B4-BE49-F238E27FC236}">
                <a16:creationId xmlns:a16="http://schemas.microsoft.com/office/drawing/2014/main" id="{14BAF5D0-BABE-C8BF-1C9C-E2542A0DFD97}"/>
              </a:ext>
            </a:extLst>
          </p:cNvPr>
          <p:cNvSpPr txBox="1"/>
          <p:nvPr/>
        </p:nvSpPr>
        <p:spPr>
          <a:xfrm>
            <a:off x="551781" y="3915494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GITHUB - https://desktop.github.com/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4E4AD8A6-5345-0AEF-D745-40F00783DD69}"/>
              </a:ext>
            </a:extLst>
          </p:cNvPr>
          <p:cNvSpPr txBox="1"/>
          <p:nvPr/>
        </p:nvSpPr>
        <p:spPr>
          <a:xfrm>
            <a:off x="3706740" y="462000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https://nodejs.org/en/download/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764371F6-DE5C-686E-9D66-DCDB2DCF2F9E}"/>
              </a:ext>
            </a:extLst>
          </p:cNvPr>
          <p:cNvSpPr txBox="1"/>
          <p:nvPr/>
        </p:nvSpPr>
        <p:spPr>
          <a:xfrm>
            <a:off x="3823380" y="1130375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https://code.visualstudio.com/download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4D87D851-0051-5CF1-FBAA-12BAB957934D}"/>
              </a:ext>
            </a:extLst>
          </p:cNvPr>
          <p:cNvSpPr txBox="1"/>
          <p:nvPr/>
        </p:nvSpPr>
        <p:spPr>
          <a:xfrm>
            <a:off x="5185260" y="1945748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GIT - https://git-scm.com/download/win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6" name="Tinta 75">
                <a:extLst>
                  <a:ext uri="{FF2B5EF4-FFF2-40B4-BE49-F238E27FC236}">
                    <a16:creationId xmlns:a16="http://schemas.microsoft.com/office/drawing/2014/main" id="{7F12C208-9B6C-E8A1-1A03-60943CE8C059}"/>
                  </a:ext>
                </a:extLst>
              </p14:cNvPr>
              <p14:cNvContentPartPr/>
              <p14:nvPr/>
            </p14:nvContentPartPr>
            <p14:xfrm>
              <a:off x="3621741" y="364937"/>
              <a:ext cx="3569040" cy="630360"/>
            </p14:xfrm>
          </p:contentPart>
        </mc:Choice>
        <mc:Fallback>
          <p:pic>
            <p:nvPicPr>
              <p:cNvPr id="76" name="Tinta 75">
                <a:extLst>
                  <a:ext uri="{FF2B5EF4-FFF2-40B4-BE49-F238E27FC236}">
                    <a16:creationId xmlns:a16="http://schemas.microsoft.com/office/drawing/2014/main" id="{7F12C208-9B6C-E8A1-1A03-60943CE8C05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612741" y="355937"/>
                <a:ext cx="3586680" cy="64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3" name="Tinta 82">
                <a:extLst>
                  <a:ext uri="{FF2B5EF4-FFF2-40B4-BE49-F238E27FC236}">
                    <a16:creationId xmlns:a16="http://schemas.microsoft.com/office/drawing/2014/main" id="{647ECDB9-449A-695B-8316-43DF6E21F3CC}"/>
                  </a:ext>
                </a:extLst>
              </p14:cNvPr>
              <p14:cNvContentPartPr/>
              <p14:nvPr/>
            </p14:nvContentPartPr>
            <p14:xfrm>
              <a:off x="1509261" y="903137"/>
              <a:ext cx="2041200" cy="90360"/>
            </p14:xfrm>
          </p:contentPart>
        </mc:Choice>
        <mc:Fallback>
          <p:pic>
            <p:nvPicPr>
              <p:cNvPr id="83" name="Tinta 82">
                <a:extLst>
                  <a:ext uri="{FF2B5EF4-FFF2-40B4-BE49-F238E27FC236}">
                    <a16:creationId xmlns:a16="http://schemas.microsoft.com/office/drawing/2014/main" id="{647ECDB9-449A-695B-8316-43DF6E21F3C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500261" y="894497"/>
                <a:ext cx="205884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5" name="Tinta 84">
                <a:extLst>
                  <a:ext uri="{FF2B5EF4-FFF2-40B4-BE49-F238E27FC236}">
                    <a16:creationId xmlns:a16="http://schemas.microsoft.com/office/drawing/2014/main" id="{6C99C9FD-EC94-05E4-7563-54C56371C0AA}"/>
                  </a:ext>
                </a:extLst>
              </p14:cNvPr>
              <p14:cNvContentPartPr/>
              <p14:nvPr/>
            </p14:nvContentPartPr>
            <p14:xfrm>
              <a:off x="8554461" y="972617"/>
              <a:ext cx="1003680" cy="87480"/>
            </p14:xfrm>
          </p:contentPart>
        </mc:Choice>
        <mc:Fallback>
          <p:pic>
            <p:nvPicPr>
              <p:cNvPr id="85" name="Tinta 84">
                <a:extLst>
                  <a:ext uri="{FF2B5EF4-FFF2-40B4-BE49-F238E27FC236}">
                    <a16:creationId xmlns:a16="http://schemas.microsoft.com/office/drawing/2014/main" id="{6C99C9FD-EC94-05E4-7563-54C56371C0A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545461" y="963977"/>
                <a:ext cx="1021320" cy="10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A60EA589-8464-077E-D4C7-F6B6918EC189}"/>
              </a:ext>
            </a:extLst>
          </p:cNvPr>
          <p:cNvGrpSpPr/>
          <p:nvPr/>
        </p:nvGrpSpPr>
        <p:grpSpPr>
          <a:xfrm>
            <a:off x="5139861" y="2993297"/>
            <a:ext cx="6620760" cy="2621880"/>
            <a:chOff x="5139861" y="2993297"/>
            <a:chExt cx="6620760" cy="262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6271C1E8-88B1-7ED4-D74E-4DAAE9284499}"/>
                    </a:ext>
                  </a:extLst>
                </p14:cNvPr>
                <p14:cNvContentPartPr/>
                <p14:nvPr/>
              </p14:nvContentPartPr>
              <p14:xfrm>
                <a:off x="5139861" y="4219097"/>
                <a:ext cx="1614960" cy="1040760"/>
              </p14:xfrm>
            </p:contentPart>
          </mc:Choice>
          <mc:Fallback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6271C1E8-88B1-7ED4-D74E-4DAAE928449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31221" y="4210097"/>
                  <a:ext cx="1632600" cy="10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CCA8F4B6-F8CF-3061-1275-C37CC05E7693}"/>
                    </a:ext>
                  </a:extLst>
                </p14:cNvPr>
                <p14:cNvContentPartPr/>
                <p14:nvPr/>
              </p14:nvContentPartPr>
              <p14:xfrm>
                <a:off x="5681301" y="5134937"/>
                <a:ext cx="228960" cy="480240"/>
              </p14:xfrm>
            </p:contentPart>
          </mc:Choice>
          <mc:Fallback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CCA8F4B6-F8CF-3061-1275-C37CC05E769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72661" y="5125937"/>
                  <a:ext cx="24660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47441F89-E9AD-5634-8DE9-C8E691AD23ED}"/>
                    </a:ext>
                  </a:extLst>
                </p14:cNvPr>
                <p14:cNvContentPartPr/>
                <p14:nvPr/>
              </p14:nvContentPartPr>
              <p14:xfrm>
                <a:off x="5789661" y="5373617"/>
                <a:ext cx="360" cy="360"/>
              </p14:xfrm>
            </p:contentPart>
          </mc:Choice>
          <mc:Fallback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47441F89-E9AD-5634-8DE9-C8E691AD23E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81021" y="53646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A40B9647-DB31-DF03-B166-559C54D68195}"/>
                    </a:ext>
                  </a:extLst>
                </p14:cNvPr>
                <p14:cNvContentPartPr/>
                <p14:nvPr/>
              </p14:nvContentPartPr>
              <p14:xfrm>
                <a:off x="5765541" y="5157977"/>
                <a:ext cx="775080" cy="424800"/>
              </p14:xfrm>
            </p:contentPart>
          </mc:Choice>
          <mc:Fallback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A40B9647-DB31-DF03-B166-559C54D6819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756901" y="5148977"/>
                  <a:ext cx="79272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EC94089A-6F85-412C-A96F-6100ABF91C09}"/>
                    </a:ext>
                  </a:extLst>
                </p14:cNvPr>
                <p14:cNvContentPartPr/>
                <p14:nvPr/>
              </p14:nvContentPartPr>
              <p14:xfrm>
                <a:off x="5315541" y="4360937"/>
                <a:ext cx="1178280" cy="606240"/>
              </p14:xfrm>
            </p:contentPart>
          </mc:Choice>
          <mc:Fallback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EC94089A-6F85-412C-A96F-6100ABF91C0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306901" y="4352297"/>
                  <a:ext cx="1195920" cy="62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8F56BB31-66F7-6B81-041A-B7802E10504C}"/>
                    </a:ext>
                  </a:extLst>
                </p14:cNvPr>
                <p14:cNvContentPartPr/>
                <p14:nvPr/>
              </p14:nvContentPartPr>
              <p14:xfrm>
                <a:off x="5861661" y="3734537"/>
                <a:ext cx="166320" cy="410400"/>
              </p14:xfrm>
            </p:contentPart>
          </mc:Choice>
          <mc:Fallback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8F56BB31-66F7-6B81-041A-B7802E10504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853021" y="3725897"/>
                  <a:ext cx="18396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C92F30C3-F85A-A26B-C816-958E50425555}"/>
                    </a:ext>
                  </a:extLst>
                </p14:cNvPr>
                <p14:cNvContentPartPr/>
                <p14:nvPr/>
              </p14:nvContentPartPr>
              <p14:xfrm>
                <a:off x="5955981" y="3293897"/>
                <a:ext cx="243360" cy="308520"/>
              </p14:xfrm>
            </p:contentPart>
          </mc:Choice>
          <mc:Fallback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C92F30C3-F85A-A26B-C816-958E5042555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47341" y="3284897"/>
                  <a:ext cx="2610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FC735699-83EB-30D8-8264-E6243F1407B2}"/>
                    </a:ext>
                  </a:extLst>
                </p14:cNvPr>
                <p14:cNvContentPartPr/>
                <p14:nvPr/>
              </p14:nvContentPartPr>
              <p14:xfrm>
                <a:off x="6273501" y="3400457"/>
                <a:ext cx="10080" cy="184680"/>
              </p14:xfrm>
            </p:contentPart>
          </mc:Choice>
          <mc:Fallback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FC735699-83EB-30D8-8264-E6243F1407B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264501" y="3391817"/>
                  <a:ext cx="277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862C285A-DBC8-1591-4CDA-D691E10D2D40}"/>
                    </a:ext>
                  </a:extLst>
                </p14:cNvPr>
                <p14:cNvContentPartPr/>
                <p14:nvPr/>
              </p14:nvContentPartPr>
              <p14:xfrm>
                <a:off x="6439461" y="2993297"/>
                <a:ext cx="21240" cy="514800"/>
              </p14:xfrm>
            </p:contentPart>
          </mc:Choice>
          <mc:Fallback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862C285A-DBC8-1591-4CDA-D691E10D2D4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30461" y="2984297"/>
                  <a:ext cx="3888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74B58768-EFAF-3242-C5C0-177E9391215D}"/>
                    </a:ext>
                  </a:extLst>
                </p14:cNvPr>
                <p14:cNvContentPartPr/>
                <p14:nvPr/>
              </p14:nvContentPartPr>
              <p14:xfrm>
                <a:off x="6335781" y="3360497"/>
                <a:ext cx="166320" cy="35640"/>
              </p14:xfrm>
            </p:contentPart>
          </mc:Choice>
          <mc:Fallback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74B58768-EFAF-3242-C5C0-177E9391215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327141" y="3351857"/>
                  <a:ext cx="1839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CCD7CB12-B0AD-B508-E10D-8EA477AC0472}"/>
                    </a:ext>
                  </a:extLst>
                </p14:cNvPr>
                <p14:cNvContentPartPr/>
                <p14:nvPr/>
              </p14:nvContentPartPr>
              <p14:xfrm>
                <a:off x="6229941" y="3193457"/>
                <a:ext cx="485280" cy="307080"/>
              </p14:xfrm>
            </p:contentPart>
          </mc:Choice>
          <mc:Fallback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CCD7CB12-B0AD-B508-E10D-8EA477AC047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221301" y="3184817"/>
                  <a:ext cx="5029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5B723CF5-4A77-389C-A363-025BBBD2C9BC}"/>
                    </a:ext>
                  </a:extLst>
                </p14:cNvPr>
                <p14:cNvContentPartPr/>
                <p14:nvPr/>
              </p14:nvContentPartPr>
              <p14:xfrm>
                <a:off x="6668061" y="3625817"/>
                <a:ext cx="3690720" cy="970560"/>
              </p14:xfrm>
            </p:contentPart>
          </mc:Choice>
          <mc:Fallback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5B723CF5-4A77-389C-A363-025BBBD2C9B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59061" y="3617177"/>
                  <a:ext cx="37083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DC22D1DE-E9DE-9BD0-94A2-C02021FEC716}"/>
                    </a:ext>
                  </a:extLst>
                </p14:cNvPr>
                <p14:cNvContentPartPr/>
                <p14:nvPr/>
              </p14:nvContentPartPr>
              <p14:xfrm>
                <a:off x="10156821" y="3548057"/>
                <a:ext cx="244440" cy="316080"/>
              </p14:xfrm>
            </p:contentPart>
          </mc:Choice>
          <mc:Fallback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DC22D1DE-E9DE-9BD0-94A2-C02021FEC71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148181" y="3539417"/>
                  <a:ext cx="2620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A66B36AA-A8F4-E316-8C65-ABC02622AAA3}"/>
                    </a:ext>
                  </a:extLst>
                </p14:cNvPr>
                <p14:cNvContentPartPr/>
                <p14:nvPr/>
              </p14:nvContentPartPr>
              <p14:xfrm>
                <a:off x="10484061" y="3340337"/>
                <a:ext cx="1276560" cy="1900800"/>
              </p14:xfrm>
            </p:contentPart>
          </mc:Choice>
          <mc:Fallback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A66B36AA-A8F4-E316-8C65-ABC02622AAA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475421" y="3331337"/>
                  <a:ext cx="1294200" cy="19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764B3A74-89EE-5D62-7E57-374B167AF87C}"/>
                    </a:ext>
                  </a:extLst>
                </p14:cNvPr>
                <p14:cNvContentPartPr/>
                <p14:nvPr/>
              </p14:nvContentPartPr>
              <p14:xfrm>
                <a:off x="10893021" y="3518537"/>
                <a:ext cx="231480" cy="573120"/>
              </p14:xfrm>
            </p:contentPart>
          </mc:Choice>
          <mc:Fallback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764B3A74-89EE-5D62-7E57-374B167AF87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884381" y="3509537"/>
                  <a:ext cx="24912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488E7903-1F74-8A98-BB49-31C2E127361F}"/>
                    </a:ext>
                  </a:extLst>
                </p14:cNvPr>
                <p14:cNvContentPartPr/>
                <p14:nvPr/>
              </p14:nvContentPartPr>
              <p14:xfrm>
                <a:off x="6975501" y="4794377"/>
                <a:ext cx="3783960" cy="686880"/>
              </p14:xfrm>
            </p:contentPart>
          </mc:Choice>
          <mc:Fallback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488E7903-1F74-8A98-BB49-31C2E127361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966861" y="4785737"/>
                  <a:ext cx="3801600" cy="70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9B7A1B0C-BFA8-0D67-C509-A1BC86C9A6EE}"/>
                    </a:ext>
                  </a:extLst>
                </p14:cNvPr>
                <p14:cNvContentPartPr/>
                <p14:nvPr/>
              </p14:nvContentPartPr>
              <p14:xfrm>
                <a:off x="7500381" y="4834337"/>
                <a:ext cx="43560" cy="202680"/>
              </p14:xfrm>
            </p:contentPart>
          </mc:Choice>
          <mc:Fallback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9B7A1B0C-BFA8-0D67-C509-A1BC86C9A6E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491741" y="4825697"/>
                  <a:ext cx="612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3DEF503D-FB4A-320C-A8DF-03DD4A106E41}"/>
                    </a:ext>
                  </a:extLst>
                </p14:cNvPr>
                <p14:cNvContentPartPr/>
                <p14:nvPr/>
              </p14:nvContentPartPr>
              <p14:xfrm>
                <a:off x="7594341" y="4806617"/>
                <a:ext cx="24480" cy="249120"/>
              </p14:xfrm>
            </p:contentPart>
          </mc:Choice>
          <mc:Fallback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3DEF503D-FB4A-320C-A8DF-03DD4A106E4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85341" y="4797617"/>
                  <a:ext cx="421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4AF6147B-733E-83AD-5C13-3AE4928A7E11}"/>
                    </a:ext>
                  </a:extLst>
                </p14:cNvPr>
                <p14:cNvContentPartPr/>
                <p14:nvPr/>
              </p14:nvContentPartPr>
              <p14:xfrm>
                <a:off x="7517301" y="4962497"/>
                <a:ext cx="94320" cy="32040"/>
              </p14:xfrm>
            </p:contentPart>
          </mc:Choice>
          <mc:Fallback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4AF6147B-733E-83AD-5C13-3AE4928A7E1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508661" y="4953497"/>
                  <a:ext cx="1119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6D27E5C2-637F-6E47-1D80-31405257E3D0}"/>
                    </a:ext>
                  </a:extLst>
                </p14:cNvPr>
                <p14:cNvContentPartPr/>
                <p14:nvPr/>
              </p14:nvContentPartPr>
              <p14:xfrm>
                <a:off x="7651941" y="4657217"/>
                <a:ext cx="118440" cy="396000"/>
              </p14:xfrm>
            </p:contentPart>
          </mc:Choice>
          <mc:Fallback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6D27E5C2-637F-6E47-1D80-31405257E3D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43301" y="4648217"/>
                  <a:ext cx="13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157E30A8-9FCA-145D-E29B-151E3774792E}"/>
                    </a:ext>
                  </a:extLst>
                </p14:cNvPr>
                <p14:cNvContentPartPr/>
                <p14:nvPr/>
              </p14:nvContentPartPr>
              <p14:xfrm>
                <a:off x="7820421" y="4882577"/>
                <a:ext cx="214560" cy="202680"/>
              </p14:xfrm>
            </p:contentPart>
          </mc:Choice>
          <mc:Fallback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157E30A8-9FCA-145D-E29B-151E3774792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811781" y="4873937"/>
                  <a:ext cx="2322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B911B813-ECDE-C22B-B0BA-DFD22A44E753}"/>
                    </a:ext>
                  </a:extLst>
                </p14:cNvPr>
                <p14:cNvContentPartPr/>
                <p14:nvPr/>
              </p14:nvContentPartPr>
              <p14:xfrm>
                <a:off x="8099421" y="4701497"/>
                <a:ext cx="137880" cy="366840"/>
              </p14:xfrm>
            </p:contentPart>
          </mc:Choice>
          <mc:Fallback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B911B813-ECDE-C22B-B0BA-DFD22A44E75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090781" y="4692857"/>
                  <a:ext cx="1555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6D00454F-C763-5FCC-A564-1A0B7F7E094D}"/>
                    </a:ext>
                  </a:extLst>
                </p14:cNvPr>
                <p14:cNvContentPartPr/>
                <p14:nvPr/>
              </p14:nvContentPartPr>
              <p14:xfrm>
                <a:off x="8335581" y="4648217"/>
                <a:ext cx="89280" cy="551880"/>
              </p14:xfrm>
            </p:contentPart>
          </mc:Choice>
          <mc:Fallback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6D00454F-C763-5FCC-A564-1A0B7F7E094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326581" y="4639217"/>
                  <a:ext cx="10692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5E3EFD75-DC10-B2CF-8039-B4B82CEA7F37}"/>
                    </a:ext>
                  </a:extLst>
                </p14:cNvPr>
                <p14:cNvContentPartPr/>
                <p14:nvPr/>
              </p14:nvContentPartPr>
              <p14:xfrm>
                <a:off x="8505861" y="4883297"/>
                <a:ext cx="98640" cy="160200"/>
              </p14:xfrm>
            </p:contentPart>
          </mc:Choice>
          <mc:Fallback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5E3EFD75-DC10-B2CF-8039-B4B82CEA7F3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497221" y="4874657"/>
                  <a:ext cx="1162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68C2C59C-5106-E823-996C-9A88C8961D5C}"/>
                    </a:ext>
                  </a:extLst>
                </p14:cNvPr>
                <p14:cNvContentPartPr/>
                <p14:nvPr/>
              </p14:nvContentPartPr>
              <p14:xfrm>
                <a:off x="8664981" y="4864937"/>
                <a:ext cx="144000" cy="184680"/>
              </p14:xfrm>
            </p:contentPart>
          </mc:Choice>
          <mc:Fallback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68C2C59C-5106-E823-996C-9A88C8961D5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56341" y="4856297"/>
                  <a:ext cx="1616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69F59C57-218B-4C92-D66B-9E3F16A54414}"/>
                    </a:ext>
                  </a:extLst>
                </p14:cNvPr>
                <p14:cNvContentPartPr/>
                <p14:nvPr/>
              </p14:nvContentPartPr>
              <p14:xfrm>
                <a:off x="8852901" y="4859537"/>
                <a:ext cx="164520" cy="186120"/>
              </p14:xfrm>
            </p:contentPart>
          </mc:Choice>
          <mc:Fallback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69F59C57-218B-4C92-D66B-9E3F16A5441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843901" y="4850537"/>
                  <a:ext cx="1821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52312A80-BBD5-13E7-44F8-6E8ACBAC8849}"/>
                    </a:ext>
                  </a:extLst>
                </p14:cNvPr>
                <p14:cNvContentPartPr/>
                <p14:nvPr/>
              </p14:nvContentPartPr>
              <p14:xfrm>
                <a:off x="9112461" y="4639577"/>
                <a:ext cx="50760" cy="484200"/>
              </p14:xfrm>
            </p:contentPart>
          </mc:Choice>
          <mc:Fallback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52312A80-BBD5-13E7-44F8-6E8ACBAC884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103821" y="4630577"/>
                  <a:ext cx="6840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5A1331D5-C561-75CC-58E3-961DC33623AD}"/>
                    </a:ext>
                  </a:extLst>
                </p14:cNvPr>
                <p14:cNvContentPartPr/>
                <p14:nvPr/>
              </p14:nvContentPartPr>
              <p14:xfrm>
                <a:off x="9252141" y="4827857"/>
                <a:ext cx="142200" cy="26280"/>
              </p14:xfrm>
            </p:contentPart>
          </mc:Choice>
          <mc:Fallback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5A1331D5-C561-75CC-58E3-961DC33623A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243501" y="4819217"/>
                  <a:ext cx="1598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5168F027-4305-0A6E-AB88-4B02F0FE4958}"/>
                    </a:ext>
                  </a:extLst>
                </p14:cNvPr>
                <p14:cNvContentPartPr/>
                <p14:nvPr/>
              </p14:nvContentPartPr>
              <p14:xfrm>
                <a:off x="9249621" y="4857737"/>
                <a:ext cx="135000" cy="208800"/>
              </p14:xfrm>
            </p:contentPart>
          </mc:Choice>
          <mc:Fallback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5168F027-4305-0A6E-AB88-4B02F0FE495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240981" y="4848737"/>
                  <a:ext cx="1526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DAEDB05E-6525-0A78-E5E9-975D792F4934}"/>
                    </a:ext>
                  </a:extLst>
                </p14:cNvPr>
                <p14:cNvContentPartPr/>
                <p14:nvPr/>
              </p14:nvContentPartPr>
              <p14:xfrm>
                <a:off x="9442221" y="4811297"/>
                <a:ext cx="125640" cy="231840"/>
              </p14:xfrm>
            </p:contentPart>
          </mc:Choice>
          <mc:Fallback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DAEDB05E-6525-0A78-E5E9-975D792F493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433581" y="4802297"/>
                  <a:ext cx="1432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2AED23D4-5F41-9C65-28C8-4D6A82AAB01D}"/>
                    </a:ext>
                  </a:extLst>
                </p14:cNvPr>
                <p14:cNvContentPartPr/>
                <p14:nvPr/>
              </p14:nvContentPartPr>
              <p14:xfrm>
                <a:off x="7354581" y="4519697"/>
                <a:ext cx="2377800" cy="633960"/>
              </p14:xfrm>
            </p:contentPart>
          </mc:Choice>
          <mc:Fallback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2AED23D4-5F41-9C65-28C8-4D6A82AAB01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345581" y="4511057"/>
                  <a:ext cx="2395440" cy="65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25" name="Tinta 124">
                <a:extLst>
                  <a:ext uri="{FF2B5EF4-FFF2-40B4-BE49-F238E27FC236}">
                    <a16:creationId xmlns:a16="http://schemas.microsoft.com/office/drawing/2014/main" id="{AE05F939-04E8-A7E4-DA7D-CB27E3FD8EEB}"/>
                  </a:ext>
                </a:extLst>
              </p14:cNvPr>
              <p14:cNvContentPartPr/>
              <p14:nvPr/>
            </p14:nvContentPartPr>
            <p14:xfrm>
              <a:off x="8809341" y="3398657"/>
              <a:ext cx="70200" cy="355680"/>
            </p14:xfrm>
          </p:contentPart>
        </mc:Choice>
        <mc:Fallback>
          <p:pic>
            <p:nvPicPr>
              <p:cNvPr id="125" name="Tinta 124">
                <a:extLst>
                  <a:ext uri="{FF2B5EF4-FFF2-40B4-BE49-F238E27FC236}">
                    <a16:creationId xmlns:a16="http://schemas.microsoft.com/office/drawing/2014/main" id="{AE05F939-04E8-A7E4-DA7D-CB27E3FD8EE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800701" y="3390017"/>
                <a:ext cx="8784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26" name="Tinta 125">
                <a:extLst>
                  <a:ext uri="{FF2B5EF4-FFF2-40B4-BE49-F238E27FC236}">
                    <a16:creationId xmlns:a16="http://schemas.microsoft.com/office/drawing/2014/main" id="{BE30A8B0-4D9A-F8AA-A388-0616ECC0B89A}"/>
                  </a:ext>
                </a:extLst>
              </p14:cNvPr>
              <p14:cNvContentPartPr/>
              <p14:nvPr/>
            </p14:nvContentPartPr>
            <p14:xfrm>
              <a:off x="7820421" y="4087337"/>
              <a:ext cx="171360" cy="333360"/>
            </p14:xfrm>
          </p:contentPart>
        </mc:Choice>
        <mc:Fallback>
          <p:pic>
            <p:nvPicPr>
              <p:cNvPr id="126" name="Tinta 125">
                <a:extLst>
                  <a:ext uri="{FF2B5EF4-FFF2-40B4-BE49-F238E27FC236}">
                    <a16:creationId xmlns:a16="http://schemas.microsoft.com/office/drawing/2014/main" id="{BE30A8B0-4D9A-F8AA-A388-0616ECC0B89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811781" y="4078337"/>
                <a:ext cx="1890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27" name="Tinta 126">
                <a:extLst>
                  <a:ext uri="{FF2B5EF4-FFF2-40B4-BE49-F238E27FC236}">
                    <a16:creationId xmlns:a16="http://schemas.microsoft.com/office/drawing/2014/main" id="{09598A2A-FB61-31B9-0214-7AECB440EA78}"/>
                  </a:ext>
                </a:extLst>
              </p14:cNvPr>
              <p14:cNvContentPartPr/>
              <p14:nvPr/>
            </p14:nvContentPartPr>
            <p14:xfrm>
              <a:off x="8571381" y="4057457"/>
              <a:ext cx="156600" cy="366120"/>
            </p14:xfrm>
          </p:contentPart>
        </mc:Choice>
        <mc:Fallback>
          <p:pic>
            <p:nvPicPr>
              <p:cNvPr id="127" name="Tinta 126">
                <a:extLst>
                  <a:ext uri="{FF2B5EF4-FFF2-40B4-BE49-F238E27FC236}">
                    <a16:creationId xmlns:a16="http://schemas.microsoft.com/office/drawing/2014/main" id="{09598A2A-FB61-31B9-0214-7AECB440EA7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562381" y="4048457"/>
                <a:ext cx="17424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28" name="Tinta 127">
                <a:extLst>
                  <a:ext uri="{FF2B5EF4-FFF2-40B4-BE49-F238E27FC236}">
                    <a16:creationId xmlns:a16="http://schemas.microsoft.com/office/drawing/2014/main" id="{EAE4468A-17D3-A6F4-B667-5ED2A79F503D}"/>
                  </a:ext>
                </a:extLst>
              </p14:cNvPr>
              <p14:cNvContentPartPr/>
              <p14:nvPr/>
            </p14:nvContentPartPr>
            <p14:xfrm>
              <a:off x="9285981" y="4158977"/>
              <a:ext cx="132120" cy="304560"/>
            </p14:xfrm>
          </p:contentPart>
        </mc:Choice>
        <mc:Fallback>
          <p:pic>
            <p:nvPicPr>
              <p:cNvPr id="128" name="Tinta 127">
                <a:extLst>
                  <a:ext uri="{FF2B5EF4-FFF2-40B4-BE49-F238E27FC236}">
                    <a16:creationId xmlns:a16="http://schemas.microsoft.com/office/drawing/2014/main" id="{EAE4468A-17D3-A6F4-B667-5ED2A79F503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276981" y="4150337"/>
                <a:ext cx="14976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29" name="Tinta 128">
                <a:extLst>
                  <a:ext uri="{FF2B5EF4-FFF2-40B4-BE49-F238E27FC236}">
                    <a16:creationId xmlns:a16="http://schemas.microsoft.com/office/drawing/2014/main" id="{03C17CCA-5453-DA10-AA91-21A7C732677C}"/>
                  </a:ext>
                </a:extLst>
              </p14:cNvPr>
              <p14:cNvContentPartPr/>
              <p14:nvPr/>
            </p14:nvContentPartPr>
            <p14:xfrm>
              <a:off x="8457981" y="275657"/>
              <a:ext cx="1230120" cy="898200"/>
            </p14:xfrm>
          </p:contentPart>
        </mc:Choice>
        <mc:Fallback>
          <p:pic>
            <p:nvPicPr>
              <p:cNvPr id="129" name="Tinta 128">
                <a:extLst>
                  <a:ext uri="{FF2B5EF4-FFF2-40B4-BE49-F238E27FC236}">
                    <a16:creationId xmlns:a16="http://schemas.microsoft.com/office/drawing/2014/main" id="{03C17CCA-5453-DA10-AA91-21A7C732677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449341" y="266657"/>
                <a:ext cx="1247760" cy="91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Agrupar 134">
            <a:extLst>
              <a:ext uri="{FF2B5EF4-FFF2-40B4-BE49-F238E27FC236}">
                <a16:creationId xmlns:a16="http://schemas.microsoft.com/office/drawing/2014/main" id="{2823B439-1D81-83BF-6918-DBD6895CEBC5}"/>
              </a:ext>
            </a:extLst>
          </p:cNvPr>
          <p:cNvGrpSpPr/>
          <p:nvPr/>
        </p:nvGrpSpPr>
        <p:grpSpPr>
          <a:xfrm>
            <a:off x="6078381" y="4088057"/>
            <a:ext cx="277200" cy="108360"/>
            <a:chOff x="6078381" y="4088057"/>
            <a:chExt cx="277200" cy="10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E3623175-E4E3-3302-E157-8C3994A9CE6F}"/>
                    </a:ext>
                  </a:extLst>
                </p14:cNvPr>
                <p14:cNvContentPartPr/>
                <p14:nvPr/>
              </p14:nvContentPartPr>
              <p14:xfrm>
                <a:off x="6078381" y="4196057"/>
                <a:ext cx="360" cy="360"/>
              </p14:xfrm>
            </p:contentPart>
          </mc:Choice>
          <mc:Fallback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E3623175-E4E3-3302-E157-8C3994A9CE6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69741" y="41870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44680B29-B12A-1F08-897D-62948BD586E9}"/>
                    </a:ext>
                  </a:extLst>
                </p14:cNvPr>
                <p14:cNvContentPartPr/>
                <p14:nvPr/>
              </p14:nvContentPartPr>
              <p14:xfrm>
                <a:off x="6078381" y="4125497"/>
                <a:ext cx="46080" cy="70920"/>
              </p14:xfrm>
            </p:contentPart>
          </mc:Choice>
          <mc:Fallback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44680B29-B12A-1F08-897D-62948BD586E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069741" y="4116497"/>
                  <a:ext cx="637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BE222299-A1CF-5E71-70F8-AAA0D397B726}"/>
                    </a:ext>
                  </a:extLst>
                </p14:cNvPr>
                <p14:cNvContentPartPr/>
                <p14:nvPr/>
              </p14:nvContentPartPr>
              <p14:xfrm>
                <a:off x="6208341" y="4088057"/>
                <a:ext cx="10080" cy="12600"/>
              </p14:xfrm>
            </p:contentPart>
          </mc:Choice>
          <mc:Fallback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BE222299-A1CF-5E71-70F8-AAA0D397B72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199701" y="4079417"/>
                  <a:ext cx="277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A601673F-126C-931F-958E-6157A559D55E}"/>
                    </a:ext>
                  </a:extLst>
                </p14:cNvPr>
                <p14:cNvContentPartPr/>
                <p14:nvPr/>
              </p14:nvContentPartPr>
              <p14:xfrm>
                <a:off x="6302301" y="4161497"/>
                <a:ext cx="53280" cy="29160"/>
              </p14:xfrm>
            </p:contentPart>
          </mc:Choice>
          <mc:Fallback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A601673F-126C-931F-958E-6157A559D55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293301" y="4152857"/>
                  <a:ext cx="7092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477BEC95-6AA8-6783-C88E-6BE0875C0386}"/>
              </a:ext>
            </a:extLst>
          </p:cNvPr>
          <p:cNvGrpSpPr/>
          <p:nvPr/>
        </p:nvGrpSpPr>
        <p:grpSpPr>
          <a:xfrm>
            <a:off x="833580" y="442560"/>
            <a:ext cx="2766921" cy="532577"/>
            <a:chOff x="833580" y="442560"/>
            <a:chExt cx="2766921" cy="53257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F3DADB15-F863-6B5E-FEDB-FE3DB77D947C}"/>
                    </a:ext>
                  </a:extLst>
                </p14:cNvPr>
                <p14:cNvContentPartPr/>
                <p14:nvPr/>
              </p14:nvContentPartPr>
              <p14:xfrm>
                <a:off x="833580" y="619320"/>
                <a:ext cx="301680" cy="4608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F3DADB15-F863-6B5E-FEDB-FE3DB77D947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24580" y="610680"/>
                  <a:ext cx="3193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A9F29D1A-5263-1D19-7DEE-59E8BC935375}"/>
                    </a:ext>
                  </a:extLst>
                </p14:cNvPr>
                <p14:cNvContentPartPr/>
                <p14:nvPr/>
              </p14:nvContentPartPr>
              <p14:xfrm>
                <a:off x="1090260" y="442560"/>
                <a:ext cx="176400" cy="32184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A9F29D1A-5263-1D19-7DEE-59E8BC93537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81620" y="433920"/>
                  <a:ext cx="1940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D149967F-D491-6C23-979B-B4FD2725FD34}"/>
                    </a:ext>
                  </a:extLst>
                </p14:cNvPr>
                <p14:cNvContentPartPr/>
                <p14:nvPr/>
              </p14:nvContentPartPr>
              <p14:xfrm>
                <a:off x="1443060" y="462000"/>
                <a:ext cx="397800" cy="27108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D149967F-D491-6C23-979B-B4FD2725FD3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434060" y="453000"/>
                  <a:ext cx="4154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512B7C3F-1425-DCA0-0DF9-AD949789E4FE}"/>
                    </a:ext>
                  </a:extLst>
                </p14:cNvPr>
                <p14:cNvContentPartPr/>
                <p14:nvPr/>
              </p14:nvContentPartPr>
              <p14:xfrm>
                <a:off x="1875420" y="521400"/>
                <a:ext cx="204480" cy="20988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512B7C3F-1425-DCA0-0DF9-AD949789E4F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866780" y="512760"/>
                  <a:ext cx="2221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4D5E681C-0DE1-D4F3-C2DF-E07DBD893444}"/>
                    </a:ext>
                  </a:extLst>
                </p14:cNvPr>
                <p14:cNvContentPartPr/>
                <p14:nvPr/>
              </p14:nvContentPartPr>
              <p14:xfrm>
                <a:off x="2065140" y="523200"/>
                <a:ext cx="295560" cy="25416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4D5E681C-0DE1-D4F3-C2DF-E07DBD89344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056140" y="514560"/>
                  <a:ext cx="3132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93039BA4-1FE5-8643-BA24-97B11A73B4B1}"/>
                    </a:ext>
                  </a:extLst>
                </p14:cNvPr>
                <p14:cNvContentPartPr/>
                <p14:nvPr/>
              </p14:nvContentPartPr>
              <p14:xfrm>
                <a:off x="2319660" y="495840"/>
                <a:ext cx="202320" cy="25272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93039BA4-1FE5-8643-BA24-97B11A73B4B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310660" y="487200"/>
                  <a:ext cx="2199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65A33895-D83D-83C2-E3DC-448500F77FF7}"/>
                    </a:ext>
                  </a:extLst>
                </p14:cNvPr>
                <p14:cNvContentPartPr/>
                <p14:nvPr/>
              </p14:nvContentPartPr>
              <p14:xfrm>
                <a:off x="2862180" y="517080"/>
                <a:ext cx="343080" cy="39384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65A33895-D83D-83C2-E3DC-448500F77FF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853540" y="508440"/>
                  <a:ext cx="36072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D38028A2-ABDB-5FE5-4DBD-53735EC74E57}"/>
                    </a:ext>
                  </a:extLst>
                </p14:cNvPr>
                <p14:cNvContentPartPr/>
                <p14:nvPr/>
              </p14:nvContentPartPr>
              <p14:xfrm>
                <a:off x="3255300" y="546240"/>
                <a:ext cx="259560" cy="24336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D38028A2-ABDB-5FE5-4DBD-53735EC74E5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246300" y="537240"/>
                  <a:ext cx="2772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B7EA67A1-D1EE-1870-4D63-77FF020DE539}"/>
                    </a:ext>
                  </a:extLst>
                </p14:cNvPr>
                <p14:cNvContentPartPr/>
                <p14:nvPr/>
              </p14:nvContentPartPr>
              <p14:xfrm>
                <a:off x="2658060" y="706080"/>
                <a:ext cx="4680" cy="1944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B7EA67A1-D1EE-1870-4D63-77FF020DE53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649060" y="697080"/>
                  <a:ext cx="223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E5D8D667-7303-3112-82D8-9B6C756B82CE}"/>
                    </a:ext>
                  </a:extLst>
                </p14:cNvPr>
                <p14:cNvContentPartPr/>
                <p14:nvPr/>
              </p14:nvContentPartPr>
              <p14:xfrm>
                <a:off x="1545261" y="843017"/>
                <a:ext cx="2055240" cy="132120"/>
              </p14:xfrm>
            </p:contentPart>
          </mc:Choice>
          <mc:Fallback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E5D8D667-7303-3112-82D8-9B6C756B82C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536261" y="834017"/>
                  <a:ext cx="207288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Agrupar 171">
            <a:extLst>
              <a:ext uri="{FF2B5EF4-FFF2-40B4-BE49-F238E27FC236}">
                <a16:creationId xmlns:a16="http://schemas.microsoft.com/office/drawing/2014/main" id="{CC2F15B4-42E5-5434-2785-C6239F939747}"/>
              </a:ext>
            </a:extLst>
          </p:cNvPr>
          <p:cNvGrpSpPr/>
          <p:nvPr/>
        </p:nvGrpSpPr>
        <p:grpSpPr>
          <a:xfrm>
            <a:off x="8571381" y="500297"/>
            <a:ext cx="3536640" cy="2678400"/>
            <a:chOff x="8571381" y="500297"/>
            <a:chExt cx="3536640" cy="267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909AB996-0754-1097-C47E-E1D9F9C16D25}"/>
                    </a:ext>
                  </a:extLst>
                </p14:cNvPr>
                <p14:cNvContentPartPr/>
                <p14:nvPr/>
              </p14:nvContentPartPr>
              <p14:xfrm>
                <a:off x="8571381" y="502097"/>
                <a:ext cx="394560" cy="6156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909AB996-0754-1097-C47E-E1D9F9C16D25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562381" y="493457"/>
                  <a:ext cx="4122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4BFA230B-F9F2-A59D-33A3-A42290F5B0A1}"/>
                    </a:ext>
                  </a:extLst>
                </p14:cNvPr>
                <p14:cNvContentPartPr/>
                <p14:nvPr/>
              </p14:nvContentPartPr>
              <p14:xfrm>
                <a:off x="8674701" y="500297"/>
                <a:ext cx="229320" cy="408600"/>
              </p14:xfrm>
            </p:contentPart>
          </mc:Choice>
          <mc:Fallback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4BFA230B-F9F2-A59D-33A3-A42290F5B0A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665701" y="491657"/>
                  <a:ext cx="24696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8076CDD9-F989-A1AF-6111-CF380DB65529}"/>
                    </a:ext>
                  </a:extLst>
                </p14:cNvPr>
                <p14:cNvContentPartPr/>
                <p14:nvPr/>
              </p14:nvContentPartPr>
              <p14:xfrm>
                <a:off x="9130821" y="534857"/>
                <a:ext cx="271440" cy="393840"/>
              </p14:xfrm>
            </p:contentPart>
          </mc:Choice>
          <mc:Fallback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8076CDD9-F989-A1AF-6111-CF380DB6552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121821" y="525857"/>
                  <a:ext cx="28908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42912694-7E1A-5BA1-1F27-3871B9476C27}"/>
                    </a:ext>
                  </a:extLst>
                </p14:cNvPr>
                <p14:cNvContentPartPr/>
                <p14:nvPr/>
              </p14:nvContentPartPr>
              <p14:xfrm>
                <a:off x="9110301" y="839057"/>
                <a:ext cx="5040" cy="360"/>
              </p14:xfrm>
            </p:contentPart>
          </mc:Choice>
          <mc:Fallback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42912694-7E1A-5BA1-1F27-3871B9476C2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01301" y="830417"/>
                  <a:ext cx="22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14B7D994-A7AB-A851-F20E-3808AC43A174}"/>
                    </a:ext>
                  </a:extLst>
                </p14:cNvPr>
                <p14:cNvContentPartPr/>
                <p14:nvPr/>
              </p14:nvContentPartPr>
              <p14:xfrm>
                <a:off x="10692861" y="2599457"/>
                <a:ext cx="402120" cy="537840"/>
              </p14:xfrm>
            </p:contentPart>
          </mc:Choice>
          <mc:Fallback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14B7D994-A7AB-A851-F20E-3808AC43A17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683861" y="2590457"/>
                  <a:ext cx="4197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164FBC46-AC4C-0CEE-D2BE-421A093CFD61}"/>
                    </a:ext>
                  </a:extLst>
                </p14:cNvPr>
                <p14:cNvContentPartPr/>
                <p14:nvPr/>
              </p14:nvContentPartPr>
              <p14:xfrm>
                <a:off x="10804101" y="2685857"/>
                <a:ext cx="394920" cy="492840"/>
              </p14:xfrm>
            </p:contentPart>
          </mc:Choice>
          <mc:Fallback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164FBC46-AC4C-0CEE-D2BE-421A093CFD6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795461" y="2677217"/>
                  <a:ext cx="41256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E3C382FB-0E18-818B-DEA6-6FEB450BFAC7}"/>
                    </a:ext>
                  </a:extLst>
                </p14:cNvPr>
                <p14:cNvContentPartPr/>
                <p14:nvPr/>
              </p14:nvContentPartPr>
              <p14:xfrm>
                <a:off x="11272101" y="2913737"/>
                <a:ext cx="186840" cy="261000"/>
              </p14:xfrm>
            </p:contentPart>
          </mc:Choice>
          <mc:Fallback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E3C382FB-0E18-818B-DEA6-6FEB450BFAC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263101" y="2904737"/>
                  <a:ext cx="2044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27226098-1289-CAB8-40EB-E9396F3B0708}"/>
                    </a:ext>
                  </a:extLst>
                </p14:cNvPr>
                <p14:cNvContentPartPr/>
                <p14:nvPr/>
              </p14:nvContentPartPr>
              <p14:xfrm>
                <a:off x="11461461" y="2969537"/>
                <a:ext cx="123480" cy="137880"/>
              </p14:xfrm>
            </p:contentPart>
          </mc:Choice>
          <mc:Fallback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27226098-1289-CAB8-40EB-E9396F3B070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452821" y="2960897"/>
                  <a:ext cx="1411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C2A9022D-D2D9-E689-93F5-D0F3AAD5F2A7}"/>
                    </a:ext>
                  </a:extLst>
                </p14:cNvPr>
                <p14:cNvContentPartPr/>
                <p14:nvPr/>
              </p14:nvContentPartPr>
              <p14:xfrm>
                <a:off x="11612661" y="2918777"/>
                <a:ext cx="113400" cy="240840"/>
              </p14:xfrm>
            </p:contentPart>
          </mc:Choice>
          <mc:Fallback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C2A9022D-D2D9-E689-93F5-D0F3AAD5F2A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603661" y="2910137"/>
                  <a:ext cx="1310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3CACE0B7-75BC-69EC-8D0D-FB143C637939}"/>
                    </a:ext>
                  </a:extLst>
                </p14:cNvPr>
                <p14:cNvContentPartPr/>
                <p14:nvPr/>
              </p14:nvContentPartPr>
              <p14:xfrm>
                <a:off x="11751981" y="2964857"/>
                <a:ext cx="88920" cy="169200"/>
              </p14:xfrm>
            </p:contentPart>
          </mc:Choice>
          <mc:Fallback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3CACE0B7-75BC-69EC-8D0D-FB143C63793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743341" y="2956217"/>
                  <a:ext cx="1065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8F1C2C9A-830F-DA98-7FB4-D85C73391C29}"/>
                    </a:ext>
                  </a:extLst>
                </p14:cNvPr>
                <p14:cNvContentPartPr/>
                <p14:nvPr/>
              </p14:nvContentPartPr>
              <p14:xfrm>
                <a:off x="11868621" y="2982137"/>
                <a:ext cx="71640" cy="159840"/>
              </p14:xfrm>
            </p:contentPart>
          </mc:Choice>
          <mc:Fallback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8F1C2C9A-830F-DA98-7FB4-D85C73391C2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859981" y="2973137"/>
                  <a:ext cx="892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B158E5FC-7D3F-14DB-5236-C9E284ABD41F}"/>
                    </a:ext>
                  </a:extLst>
                </p14:cNvPr>
                <p14:cNvContentPartPr/>
                <p14:nvPr/>
              </p14:nvContentPartPr>
              <p14:xfrm>
                <a:off x="11964021" y="2937497"/>
                <a:ext cx="144000" cy="190440"/>
              </p14:xfrm>
            </p:contentPart>
          </mc:Choice>
          <mc:Fallback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B158E5FC-7D3F-14DB-5236-C9E284ABD41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955021" y="2928857"/>
                  <a:ext cx="161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ACD7A64D-D916-80DF-3150-0F2887013E73}"/>
                    </a:ext>
                  </a:extLst>
                </p14:cNvPr>
                <p14:cNvContentPartPr/>
                <p14:nvPr/>
              </p14:nvContentPartPr>
              <p14:xfrm>
                <a:off x="9325941" y="1676057"/>
                <a:ext cx="282600" cy="239760"/>
              </p14:xfrm>
            </p:contentPart>
          </mc:Choice>
          <mc:Fallback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ACD7A64D-D916-80DF-3150-0F2887013E7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317301" y="1667417"/>
                  <a:ext cx="3002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EBCB7876-F401-7B1B-AA2B-66292D6A6B87}"/>
                    </a:ext>
                  </a:extLst>
                </p14:cNvPr>
                <p14:cNvContentPartPr/>
                <p14:nvPr/>
              </p14:nvContentPartPr>
              <p14:xfrm>
                <a:off x="9622581" y="1655897"/>
                <a:ext cx="99000" cy="194400"/>
              </p14:xfrm>
            </p:contentPart>
          </mc:Choice>
          <mc:Fallback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EBCB7876-F401-7B1B-AA2B-66292D6A6B8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613941" y="1646897"/>
                  <a:ext cx="1166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CEA040CC-FD4B-2174-827A-7BA7625BB6D7}"/>
                    </a:ext>
                  </a:extLst>
                </p14:cNvPr>
                <p14:cNvContentPartPr/>
                <p14:nvPr/>
              </p14:nvContentPartPr>
              <p14:xfrm>
                <a:off x="9608181" y="1587137"/>
                <a:ext cx="263880" cy="226440"/>
              </p14:xfrm>
            </p:contentPart>
          </mc:Choice>
          <mc:Fallback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CEA040CC-FD4B-2174-827A-7BA7625BB6D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599541" y="1578137"/>
                  <a:ext cx="2815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37505015-94A0-260E-33FF-1AD7922CEAAB}"/>
                    </a:ext>
                  </a:extLst>
                </p14:cNvPr>
                <p14:cNvContentPartPr/>
                <p14:nvPr/>
              </p14:nvContentPartPr>
              <p14:xfrm>
                <a:off x="9847221" y="1482377"/>
                <a:ext cx="216000" cy="241560"/>
              </p14:xfrm>
            </p:contentPart>
          </mc:Choice>
          <mc:Fallback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37505015-94A0-260E-33FF-1AD7922CEAA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838581" y="1473377"/>
                  <a:ext cx="2336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52" name="Tinta 151">
                  <a:extLst>
                    <a:ext uri="{FF2B5EF4-FFF2-40B4-BE49-F238E27FC236}">
                      <a16:creationId xmlns:a16="http://schemas.microsoft.com/office/drawing/2014/main" id="{EE88160C-6753-8920-8049-F26A195B3588}"/>
                    </a:ext>
                  </a:extLst>
                </p14:cNvPr>
                <p14:cNvContentPartPr/>
                <p14:nvPr/>
              </p14:nvContentPartPr>
              <p14:xfrm>
                <a:off x="10079061" y="1369337"/>
                <a:ext cx="287280" cy="342360"/>
              </p14:xfrm>
            </p:contentPart>
          </mc:Choice>
          <mc:Fallback>
            <p:pic>
              <p:nvPicPr>
                <p:cNvPr id="152" name="Tinta 151">
                  <a:extLst>
                    <a:ext uri="{FF2B5EF4-FFF2-40B4-BE49-F238E27FC236}">
                      <a16:creationId xmlns:a16="http://schemas.microsoft.com/office/drawing/2014/main" id="{EE88160C-6753-8920-8049-F26A195B358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070421" y="1360697"/>
                  <a:ext cx="30492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37941799-EFD3-D28A-92FD-0870B979B411}"/>
                    </a:ext>
                  </a:extLst>
                </p14:cNvPr>
                <p14:cNvContentPartPr/>
                <p14:nvPr/>
              </p14:nvContentPartPr>
              <p14:xfrm>
                <a:off x="9516381" y="1992137"/>
                <a:ext cx="128160" cy="170640"/>
              </p14:xfrm>
            </p:contentPart>
          </mc:Choice>
          <mc:Fallback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37941799-EFD3-D28A-92FD-0870B979B41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507741" y="1983497"/>
                  <a:ext cx="1458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AEB04829-3D6B-94F3-A23C-2A39D758AB43}"/>
                    </a:ext>
                  </a:extLst>
                </p14:cNvPr>
                <p14:cNvContentPartPr/>
                <p14:nvPr/>
              </p14:nvContentPartPr>
              <p14:xfrm>
                <a:off x="9796101" y="1895297"/>
                <a:ext cx="125640" cy="147960"/>
              </p14:xfrm>
            </p:contentPart>
          </mc:Choice>
          <mc:Fallback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AEB04829-3D6B-94F3-A23C-2A39D758AB4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787101" y="1886297"/>
                  <a:ext cx="1432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D2580F3B-9408-E8D1-98CF-4CF59399A73E}"/>
                    </a:ext>
                  </a:extLst>
                </p14:cNvPr>
                <p14:cNvContentPartPr/>
                <p14:nvPr/>
              </p14:nvContentPartPr>
              <p14:xfrm>
                <a:off x="10058181" y="1800617"/>
                <a:ext cx="118440" cy="153360"/>
              </p14:xfrm>
            </p:contentPart>
          </mc:Choice>
          <mc:Fallback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D2580F3B-9408-E8D1-98CF-4CF59399A73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049541" y="1791617"/>
                  <a:ext cx="1360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5B3EDDC3-F374-9DEE-41A9-5253E4844600}"/>
                    </a:ext>
                  </a:extLst>
                </p14:cNvPr>
                <p14:cNvContentPartPr/>
                <p14:nvPr/>
              </p14:nvContentPartPr>
              <p14:xfrm>
                <a:off x="10339701" y="1677137"/>
                <a:ext cx="113400" cy="135000"/>
              </p14:xfrm>
            </p:contentPart>
          </mc:Choice>
          <mc:Fallback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5B3EDDC3-F374-9DEE-41A9-5253E484460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331061" y="1668497"/>
                  <a:ext cx="1310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93DF3AAF-A58A-BA0A-A441-B842F2AB5482}"/>
                    </a:ext>
                  </a:extLst>
                </p14:cNvPr>
                <p14:cNvContentPartPr/>
                <p14:nvPr/>
              </p14:nvContentPartPr>
              <p14:xfrm>
                <a:off x="10059981" y="2357537"/>
                <a:ext cx="149760" cy="158040"/>
              </p14:xfrm>
            </p:contentPart>
          </mc:Choice>
          <mc:Fallback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93DF3AAF-A58A-BA0A-A441-B842F2AB548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050981" y="2348897"/>
                  <a:ext cx="1674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60" name="Tinta 159">
                  <a:extLst>
                    <a:ext uri="{FF2B5EF4-FFF2-40B4-BE49-F238E27FC236}">
                      <a16:creationId xmlns:a16="http://schemas.microsoft.com/office/drawing/2014/main" id="{2140E76F-88A0-88B2-90BA-6118A13661D9}"/>
                    </a:ext>
                  </a:extLst>
                </p14:cNvPr>
                <p14:cNvContentPartPr/>
                <p14:nvPr/>
              </p14:nvContentPartPr>
              <p14:xfrm>
                <a:off x="10005261" y="2328737"/>
                <a:ext cx="316440" cy="253080"/>
              </p14:xfrm>
            </p:contentPart>
          </mc:Choice>
          <mc:Fallback>
            <p:pic>
              <p:nvPicPr>
                <p:cNvPr id="160" name="Tinta 159">
                  <a:extLst>
                    <a:ext uri="{FF2B5EF4-FFF2-40B4-BE49-F238E27FC236}">
                      <a16:creationId xmlns:a16="http://schemas.microsoft.com/office/drawing/2014/main" id="{2140E76F-88A0-88B2-90BA-6118A13661D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996621" y="2319737"/>
                  <a:ext cx="3340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61" name="Tinta 160">
                  <a:extLst>
                    <a:ext uri="{FF2B5EF4-FFF2-40B4-BE49-F238E27FC236}">
                      <a16:creationId xmlns:a16="http://schemas.microsoft.com/office/drawing/2014/main" id="{8BDC3845-A91C-0E3B-70E0-54562C990255}"/>
                    </a:ext>
                  </a:extLst>
                </p14:cNvPr>
                <p14:cNvContentPartPr/>
                <p14:nvPr/>
              </p14:nvContentPartPr>
              <p14:xfrm>
                <a:off x="10279221" y="2162417"/>
                <a:ext cx="344880" cy="288000"/>
              </p14:xfrm>
            </p:contentPart>
          </mc:Choice>
          <mc:Fallback>
            <p:pic>
              <p:nvPicPr>
                <p:cNvPr id="161" name="Tinta 160">
                  <a:extLst>
                    <a:ext uri="{FF2B5EF4-FFF2-40B4-BE49-F238E27FC236}">
                      <a16:creationId xmlns:a16="http://schemas.microsoft.com/office/drawing/2014/main" id="{8BDC3845-A91C-0E3B-70E0-54562C99025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270581" y="2153777"/>
                  <a:ext cx="3625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62" name="Tinta 161">
                  <a:extLst>
                    <a:ext uri="{FF2B5EF4-FFF2-40B4-BE49-F238E27FC236}">
                      <a16:creationId xmlns:a16="http://schemas.microsoft.com/office/drawing/2014/main" id="{E61BF2B3-1133-DF56-9683-7B43FCC13AF6}"/>
                    </a:ext>
                  </a:extLst>
                </p14:cNvPr>
                <p14:cNvContentPartPr/>
                <p14:nvPr/>
              </p14:nvContentPartPr>
              <p14:xfrm>
                <a:off x="10496661" y="1971617"/>
                <a:ext cx="343080" cy="281520"/>
              </p14:xfrm>
            </p:contentPart>
          </mc:Choice>
          <mc:Fallback>
            <p:pic>
              <p:nvPicPr>
                <p:cNvPr id="162" name="Tinta 161">
                  <a:extLst>
                    <a:ext uri="{FF2B5EF4-FFF2-40B4-BE49-F238E27FC236}">
                      <a16:creationId xmlns:a16="http://schemas.microsoft.com/office/drawing/2014/main" id="{E61BF2B3-1133-DF56-9683-7B43FCC13AF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488021" y="1962617"/>
                  <a:ext cx="3607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F51E8CB7-F48E-5BDD-D430-50E618985E00}"/>
                    </a:ext>
                  </a:extLst>
                </p14:cNvPr>
                <p14:cNvContentPartPr/>
                <p14:nvPr/>
              </p14:nvContentPartPr>
              <p14:xfrm>
                <a:off x="10226661" y="1993577"/>
                <a:ext cx="1061640" cy="767160"/>
              </p14:xfrm>
            </p:contentPart>
          </mc:Choice>
          <mc:Fallback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F51E8CB7-F48E-5BDD-D430-50E618985E0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217661" y="1984937"/>
                  <a:ext cx="107928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65" name="Tinta 164">
                  <a:extLst>
                    <a:ext uri="{FF2B5EF4-FFF2-40B4-BE49-F238E27FC236}">
                      <a16:creationId xmlns:a16="http://schemas.microsoft.com/office/drawing/2014/main" id="{3F3A20E3-17D2-A382-5FCC-4D60242CD19D}"/>
                    </a:ext>
                  </a:extLst>
                </p14:cNvPr>
                <p14:cNvContentPartPr/>
                <p14:nvPr/>
              </p14:nvContentPartPr>
              <p14:xfrm>
                <a:off x="9182301" y="1439537"/>
                <a:ext cx="130320" cy="198720"/>
              </p14:xfrm>
            </p:contentPart>
          </mc:Choice>
          <mc:Fallback>
            <p:pic>
              <p:nvPicPr>
                <p:cNvPr id="165" name="Tinta 164">
                  <a:extLst>
                    <a:ext uri="{FF2B5EF4-FFF2-40B4-BE49-F238E27FC236}">
                      <a16:creationId xmlns:a16="http://schemas.microsoft.com/office/drawing/2014/main" id="{3F3A20E3-17D2-A382-5FCC-4D60242CD19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173301" y="1430537"/>
                  <a:ext cx="1479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67" name="Tinta 166">
                  <a:extLst>
                    <a:ext uri="{FF2B5EF4-FFF2-40B4-BE49-F238E27FC236}">
                      <a16:creationId xmlns:a16="http://schemas.microsoft.com/office/drawing/2014/main" id="{D311B927-D7BE-4F9D-FE85-E93784593D2B}"/>
                    </a:ext>
                  </a:extLst>
                </p14:cNvPr>
                <p14:cNvContentPartPr/>
                <p14:nvPr/>
              </p14:nvContentPartPr>
              <p14:xfrm>
                <a:off x="9447261" y="1246937"/>
                <a:ext cx="194760" cy="218880"/>
              </p14:xfrm>
            </p:contentPart>
          </mc:Choice>
          <mc:Fallback>
            <p:pic>
              <p:nvPicPr>
                <p:cNvPr id="167" name="Tinta 166">
                  <a:extLst>
                    <a:ext uri="{FF2B5EF4-FFF2-40B4-BE49-F238E27FC236}">
                      <a16:creationId xmlns:a16="http://schemas.microsoft.com/office/drawing/2014/main" id="{D311B927-D7BE-4F9D-FE85-E93784593D2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438621" y="1238297"/>
                  <a:ext cx="2124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9" name="Tinta 168">
                  <a:extLst>
                    <a:ext uri="{FF2B5EF4-FFF2-40B4-BE49-F238E27FC236}">
                      <a16:creationId xmlns:a16="http://schemas.microsoft.com/office/drawing/2014/main" id="{03DD0061-98A7-F095-F2AA-C12A4101E83E}"/>
                    </a:ext>
                  </a:extLst>
                </p14:cNvPr>
                <p14:cNvContentPartPr/>
                <p14:nvPr/>
              </p14:nvContentPartPr>
              <p14:xfrm>
                <a:off x="9729861" y="1160537"/>
                <a:ext cx="179280" cy="222120"/>
              </p14:xfrm>
            </p:contentPart>
          </mc:Choice>
          <mc:Fallback>
            <p:pic>
              <p:nvPicPr>
                <p:cNvPr id="169" name="Tinta 168">
                  <a:extLst>
                    <a:ext uri="{FF2B5EF4-FFF2-40B4-BE49-F238E27FC236}">
                      <a16:creationId xmlns:a16="http://schemas.microsoft.com/office/drawing/2014/main" id="{03DD0061-98A7-F095-F2AA-C12A4101E83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721221" y="1151537"/>
                  <a:ext cx="1969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71" name="Tinta 170">
                  <a:extLst>
                    <a:ext uri="{FF2B5EF4-FFF2-40B4-BE49-F238E27FC236}">
                      <a16:creationId xmlns:a16="http://schemas.microsoft.com/office/drawing/2014/main" id="{42BE6774-C777-9BD5-A3A0-D6D98BEDA002}"/>
                    </a:ext>
                  </a:extLst>
                </p14:cNvPr>
                <p14:cNvContentPartPr/>
                <p14:nvPr/>
              </p14:nvContentPartPr>
              <p14:xfrm>
                <a:off x="10053501" y="997817"/>
                <a:ext cx="156600" cy="289080"/>
              </p14:xfrm>
            </p:contentPart>
          </mc:Choice>
          <mc:Fallback>
            <p:pic>
              <p:nvPicPr>
                <p:cNvPr id="171" name="Tinta 170">
                  <a:extLst>
                    <a:ext uri="{FF2B5EF4-FFF2-40B4-BE49-F238E27FC236}">
                      <a16:creationId xmlns:a16="http://schemas.microsoft.com/office/drawing/2014/main" id="{42BE6774-C777-9BD5-A3A0-D6D98BEDA00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044501" y="988817"/>
                  <a:ext cx="174240" cy="30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Agrupar 174">
            <a:extLst>
              <a:ext uri="{FF2B5EF4-FFF2-40B4-BE49-F238E27FC236}">
                <a16:creationId xmlns:a16="http://schemas.microsoft.com/office/drawing/2014/main" id="{2591D8D7-238E-52D2-7D97-FFD594665498}"/>
              </a:ext>
            </a:extLst>
          </p:cNvPr>
          <p:cNvGrpSpPr/>
          <p:nvPr/>
        </p:nvGrpSpPr>
        <p:grpSpPr>
          <a:xfrm>
            <a:off x="4928181" y="5367857"/>
            <a:ext cx="219240" cy="524880"/>
            <a:chOff x="4928181" y="5367857"/>
            <a:chExt cx="219240" cy="52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73" name="Tinta 172">
                  <a:extLst>
                    <a:ext uri="{FF2B5EF4-FFF2-40B4-BE49-F238E27FC236}">
                      <a16:creationId xmlns:a16="http://schemas.microsoft.com/office/drawing/2014/main" id="{CB00C123-A041-939E-0761-26C14A82C6C5}"/>
                    </a:ext>
                  </a:extLst>
                </p14:cNvPr>
                <p14:cNvContentPartPr/>
                <p14:nvPr/>
              </p14:nvContentPartPr>
              <p14:xfrm>
                <a:off x="4949781" y="5454257"/>
                <a:ext cx="144720" cy="438480"/>
              </p14:xfrm>
            </p:contentPart>
          </mc:Choice>
          <mc:Fallback>
            <p:pic>
              <p:nvPicPr>
                <p:cNvPr id="173" name="Tinta 172">
                  <a:extLst>
                    <a:ext uri="{FF2B5EF4-FFF2-40B4-BE49-F238E27FC236}">
                      <a16:creationId xmlns:a16="http://schemas.microsoft.com/office/drawing/2014/main" id="{CB00C123-A041-939E-0761-26C14A82C6C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941141" y="5445617"/>
                  <a:ext cx="16236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74" name="Tinta 173">
                  <a:extLst>
                    <a:ext uri="{FF2B5EF4-FFF2-40B4-BE49-F238E27FC236}">
                      <a16:creationId xmlns:a16="http://schemas.microsoft.com/office/drawing/2014/main" id="{3067CC05-A5B7-4B1B-4642-E0AA9A8CC1B9}"/>
                    </a:ext>
                  </a:extLst>
                </p14:cNvPr>
                <p14:cNvContentPartPr/>
                <p14:nvPr/>
              </p14:nvContentPartPr>
              <p14:xfrm>
                <a:off x="4928181" y="5367857"/>
                <a:ext cx="219240" cy="273240"/>
              </p14:xfrm>
            </p:contentPart>
          </mc:Choice>
          <mc:Fallback>
            <p:pic>
              <p:nvPicPr>
                <p:cNvPr id="174" name="Tinta 173">
                  <a:extLst>
                    <a:ext uri="{FF2B5EF4-FFF2-40B4-BE49-F238E27FC236}">
                      <a16:creationId xmlns:a16="http://schemas.microsoft.com/office/drawing/2014/main" id="{3067CC05-A5B7-4B1B-4642-E0AA9A8CC1B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919541" y="5359217"/>
                  <a:ext cx="236880" cy="29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78" name="Tinta 177">
                <a:extLst>
                  <a:ext uri="{FF2B5EF4-FFF2-40B4-BE49-F238E27FC236}">
                    <a16:creationId xmlns:a16="http://schemas.microsoft.com/office/drawing/2014/main" id="{7608B3CD-5D25-E5FF-3965-1BD8EFFF0456}"/>
                  </a:ext>
                </a:extLst>
              </p14:cNvPr>
              <p14:cNvContentPartPr/>
              <p14:nvPr/>
            </p14:nvContentPartPr>
            <p14:xfrm>
              <a:off x="11157621" y="123017"/>
              <a:ext cx="258840" cy="524520"/>
            </p14:xfrm>
          </p:contentPart>
        </mc:Choice>
        <mc:Fallback>
          <p:pic>
            <p:nvPicPr>
              <p:cNvPr id="178" name="Tinta 177">
                <a:extLst>
                  <a:ext uri="{FF2B5EF4-FFF2-40B4-BE49-F238E27FC236}">
                    <a16:creationId xmlns:a16="http://schemas.microsoft.com/office/drawing/2014/main" id="{7608B3CD-5D25-E5FF-3965-1BD8EFFF0456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1148981" y="114377"/>
                <a:ext cx="27648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80" name="Tinta 179">
                <a:extLst>
                  <a:ext uri="{FF2B5EF4-FFF2-40B4-BE49-F238E27FC236}">
                    <a16:creationId xmlns:a16="http://schemas.microsoft.com/office/drawing/2014/main" id="{5A79B032-BBD4-8A7C-D00C-5059989E5E7B}"/>
                  </a:ext>
                </a:extLst>
              </p14:cNvPr>
              <p14:cNvContentPartPr/>
              <p14:nvPr/>
            </p14:nvContentPartPr>
            <p14:xfrm>
              <a:off x="1735341" y="1671737"/>
              <a:ext cx="1802520" cy="75240"/>
            </p14:xfrm>
          </p:contentPart>
        </mc:Choice>
        <mc:Fallback>
          <p:pic>
            <p:nvPicPr>
              <p:cNvPr id="180" name="Tinta 179">
                <a:extLst>
                  <a:ext uri="{FF2B5EF4-FFF2-40B4-BE49-F238E27FC236}">
                    <a16:creationId xmlns:a16="http://schemas.microsoft.com/office/drawing/2014/main" id="{5A79B032-BBD4-8A7C-D00C-5059989E5E7B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726341" y="1663097"/>
                <a:ext cx="182016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92" name="Tinta 191">
                <a:extLst>
                  <a:ext uri="{FF2B5EF4-FFF2-40B4-BE49-F238E27FC236}">
                    <a16:creationId xmlns:a16="http://schemas.microsoft.com/office/drawing/2014/main" id="{827EF79A-DA3B-A802-ECC0-993B212B8B85}"/>
                  </a:ext>
                </a:extLst>
              </p14:cNvPr>
              <p14:cNvContentPartPr/>
              <p14:nvPr/>
            </p14:nvContentPartPr>
            <p14:xfrm>
              <a:off x="3176421" y="146057"/>
              <a:ext cx="109080" cy="94680"/>
            </p14:xfrm>
          </p:contentPart>
        </mc:Choice>
        <mc:Fallback>
          <p:pic>
            <p:nvPicPr>
              <p:cNvPr id="192" name="Tinta 191">
                <a:extLst>
                  <a:ext uri="{FF2B5EF4-FFF2-40B4-BE49-F238E27FC236}">
                    <a16:creationId xmlns:a16="http://schemas.microsoft.com/office/drawing/2014/main" id="{827EF79A-DA3B-A802-ECC0-993B212B8B85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3167781" y="137417"/>
                <a:ext cx="12672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93" name="Tinta 192">
                <a:extLst>
                  <a:ext uri="{FF2B5EF4-FFF2-40B4-BE49-F238E27FC236}">
                    <a16:creationId xmlns:a16="http://schemas.microsoft.com/office/drawing/2014/main" id="{A6A0A785-206A-00BA-D881-E0B78EA09C2A}"/>
                  </a:ext>
                </a:extLst>
              </p14:cNvPr>
              <p14:cNvContentPartPr/>
              <p14:nvPr/>
            </p14:nvContentPartPr>
            <p14:xfrm>
              <a:off x="8302101" y="-5503"/>
              <a:ext cx="209160" cy="236880"/>
            </p14:xfrm>
          </p:contentPart>
        </mc:Choice>
        <mc:Fallback>
          <p:pic>
            <p:nvPicPr>
              <p:cNvPr id="193" name="Tinta 192">
                <a:extLst>
                  <a:ext uri="{FF2B5EF4-FFF2-40B4-BE49-F238E27FC236}">
                    <a16:creationId xmlns:a16="http://schemas.microsoft.com/office/drawing/2014/main" id="{A6A0A785-206A-00BA-D881-E0B78EA09C2A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293461" y="-14503"/>
                <a:ext cx="2268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2BF13DE6-DE4D-B9E8-456E-8F18AFB9294E}"/>
                  </a:ext>
                </a:extLst>
              </p14:cNvPr>
              <p14:cNvContentPartPr/>
              <p14:nvPr/>
            </p14:nvContentPartPr>
            <p14:xfrm>
              <a:off x="1692180" y="974640"/>
              <a:ext cx="370800" cy="600480"/>
            </p14:xfrm>
          </p:contentPart>
        </mc:Choice>
        <mc:Fallback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2BF13DE6-DE4D-B9E8-456E-8F18AFB9294E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683540" y="965640"/>
                <a:ext cx="388440" cy="6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2B6A93AA-24BC-9D0B-9C50-25038140A83D}"/>
                  </a:ext>
                </a:extLst>
              </p14:cNvPr>
              <p14:cNvContentPartPr/>
              <p14:nvPr/>
            </p14:nvContentPartPr>
            <p14:xfrm>
              <a:off x="1934820" y="1312320"/>
              <a:ext cx="317520" cy="265320"/>
            </p14:xfrm>
          </p:contentPart>
        </mc:Choice>
        <mc:Fallback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2B6A93AA-24BC-9D0B-9C50-25038140A83D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925820" y="1303320"/>
                <a:ext cx="335160" cy="28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8" name="Agrupar 197">
            <a:extLst>
              <a:ext uri="{FF2B5EF4-FFF2-40B4-BE49-F238E27FC236}">
                <a16:creationId xmlns:a16="http://schemas.microsoft.com/office/drawing/2014/main" id="{28725326-7C80-E802-5CA4-50DCC67DA060}"/>
              </a:ext>
            </a:extLst>
          </p:cNvPr>
          <p:cNvGrpSpPr/>
          <p:nvPr/>
        </p:nvGrpSpPr>
        <p:grpSpPr>
          <a:xfrm>
            <a:off x="2592540" y="1032737"/>
            <a:ext cx="1006560" cy="476863"/>
            <a:chOff x="2592540" y="1032737"/>
            <a:chExt cx="1006560" cy="47686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F2284F16-52E1-0A7D-D00B-106AD33F4600}"/>
                    </a:ext>
                  </a:extLst>
                </p14:cNvPr>
                <p14:cNvContentPartPr/>
                <p14:nvPr/>
              </p14:nvContentPartPr>
              <p14:xfrm>
                <a:off x="2592540" y="1139880"/>
                <a:ext cx="481320" cy="36972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F2284F16-52E1-0A7D-D00B-106AD33F460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583540" y="1130880"/>
                  <a:ext cx="49896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0C6D1988-9BFD-162D-AB59-342BA2B6D655}"/>
                    </a:ext>
                  </a:extLst>
                </p14:cNvPr>
                <p14:cNvContentPartPr/>
                <p14:nvPr/>
              </p14:nvContentPartPr>
              <p14:xfrm>
                <a:off x="3140820" y="1243200"/>
                <a:ext cx="234000" cy="24516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0C6D1988-9BFD-162D-AB59-342BA2B6D65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131820" y="1234560"/>
                  <a:ext cx="2516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BFDDF411-5F9C-6587-6C81-0F13E0677FDC}"/>
                    </a:ext>
                  </a:extLst>
                </p14:cNvPr>
                <p14:cNvContentPartPr/>
                <p14:nvPr/>
              </p14:nvContentPartPr>
              <p14:xfrm>
                <a:off x="3409380" y="1224840"/>
                <a:ext cx="189720" cy="23040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BFDDF411-5F9C-6587-6C81-0F13E0677FD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400740" y="1215840"/>
                  <a:ext cx="2073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94" name="Tinta 193">
                  <a:extLst>
                    <a:ext uri="{FF2B5EF4-FFF2-40B4-BE49-F238E27FC236}">
                      <a16:creationId xmlns:a16="http://schemas.microsoft.com/office/drawing/2014/main" id="{43C2391A-AF26-81BB-D3EE-654EFD23EC54}"/>
                    </a:ext>
                  </a:extLst>
                </p14:cNvPr>
                <p14:cNvContentPartPr/>
                <p14:nvPr/>
              </p14:nvContentPartPr>
              <p14:xfrm>
                <a:off x="3275421" y="1032737"/>
                <a:ext cx="133920" cy="87120"/>
              </p14:xfrm>
            </p:contentPart>
          </mc:Choice>
          <mc:Fallback>
            <p:pic>
              <p:nvPicPr>
                <p:cNvPr id="194" name="Tinta 193">
                  <a:extLst>
                    <a:ext uri="{FF2B5EF4-FFF2-40B4-BE49-F238E27FC236}">
                      <a16:creationId xmlns:a16="http://schemas.microsoft.com/office/drawing/2014/main" id="{43C2391A-AF26-81BB-D3EE-654EFD23EC5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266421" y="1023737"/>
                  <a:ext cx="1515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96" name="Tinta 195">
                  <a:extLst>
                    <a:ext uri="{FF2B5EF4-FFF2-40B4-BE49-F238E27FC236}">
                      <a16:creationId xmlns:a16="http://schemas.microsoft.com/office/drawing/2014/main" id="{DCED1F8C-1D17-370F-F30B-418BBEB741B8}"/>
                    </a:ext>
                  </a:extLst>
                </p14:cNvPr>
                <p14:cNvContentPartPr/>
                <p14:nvPr/>
              </p14:nvContentPartPr>
              <p14:xfrm>
                <a:off x="3326901" y="1036697"/>
                <a:ext cx="91440" cy="66600"/>
              </p14:xfrm>
            </p:contentPart>
          </mc:Choice>
          <mc:Fallback>
            <p:pic>
              <p:nvPicPr>
                <p:cNvPr id="196" name="Tinta 195">
                  <a:extLst>
                    <a:ext uri="{FF2B5EF4-FFF2-40B4-BE49-F238E27FC236}">
                      <a16:creationId xmlns:a16="http://schemas.microsoft.com/office/drawing/2014/main" id="{DCED1F8C-1D17-370F-F30B-418BBEB741B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318261" y="1028057"/>
                  <a:ext cx="1090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97" name="Tinta 196">
                  <a:extLst>
                    <a:ext uri="{FF2B5EF4-FFF2-40B4-BE49-F238E27FC236}">
                      <a16:creationId xmlns:a16="http://schemas.microsoft.com/office/drawing/2014/main" id="{1FBDFE39-7BD7-B22A-CA12-FB8604E8D4C5}"/>
                    </a:ext>
                  </a:extLst>
                </p14:cNvPr>
                <p14:cNvContentPartPr/>
                <p14:nvPr/>
              </p14:nvContentPartPr>
              <p14:xfrm>
                <a:off x="3299181" y="1093577"/>
                <a:ext cx="67680" cy="39240"/>
              </p14:xfrm>
            </p:contentPart>
          </mc:Choice>
          <mc:Fallback>
            <p:pic>
              <p:nvPicPr>
                <p:cNvPr id="197" name="Tinta 196">
                  <a:extLst>
                    <a:ext uri="{FF2B5EF4-FFF2-40B4-BE49-F238E27FC236}">
                      <a16:creationId xmlns:a16="http://schemas.microsoft.com/office/drawing/2014/main" id="{1FBDFE39-7BD7-B22A-CA12-FB8604E8D4C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290541" y="1084577"/>
                  <a:ext cx="8532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Agrupar 203">
            <a:extLst>
              <a:ext uri="{FF2B5EF4-FFF2-40B4-BE49-F238E27FC236}">
                <a16:creationId xmlns:a16="http://schemas.microsoft.com/office/drawing/2014/main" id="{0CC9B6E9-51C6-D591-53F5-0F57E508D17A}"/>
              </a:ext>
            </a:extLst>
          </p:cNvPr>
          <p:cNvGrpSpPr/>
          <p:nvPr/>
        </p:nvGrpSpPr>
        <p:grpSpPr>
          <a:xfrm>
            <a:off x="1738980" y="1806017"/>
            <a:ext cx="1261761" cy="597463"/>
            <a:chOff x="1738980" y="1806017"/>
            <a:chExt cx="1261761" cy="59746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7D05404D-D8AB-994A-18D8-00FB7134FAAB}"/>
                    </a:ext>
                  </a:extLst>
                </p14:cNvPr>
                <p14:cNvContentPartPr/>
                <p14:nvPr/>
              </p14:nvContentPartPr>
              <p14:xfrm>
                <a:off x="1738980" y="2015040"/>
                <a:ext cx="283680" cy="35172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7D05404D-D8AB-994A-18D8-00FB7134FAA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730340" y="2006400"/>
                  <a:ext cx="3013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4368E014-D098-7EEB-66EF-87ACEF7E13A5}"/>
                    </a:ext>
                  </a:extLst>
                </p14:cNvPr>
                <p14:cNvContentPartPr/>
                <p14:nvPr/>
              </p14:nvContentPartPr>
              <p14:xfrm>
                <a:off x="1853820" y="2222760"/>
                <a:ext cx="240120" cy="18072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4368E014-D098-7EEB-66EF-87ACEF7E13A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845180" y="2213760"/>
                  <a:ext cx="2577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B083E256-C8AF-E530-5601-60BC5EDA6F76}"/>
                    </a:ext>
                  </a:extLst>
                </p14:cNvPr>
                <p14:cNvContentPartPr/>
                <p14:nvPr/>
              </p14:nvContentPartPr>
              <p14:xfrm>
                <a:off x="2276100" y="2198280"/>
                <a:ext cx="16200" cy="19224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B083E256-C8AF-E530-5601-60BC5EDA6F7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267460" y="2189640"/>
                  <a:ext cx="338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1DCEB421-8593-A594-F282-C1CC7DFC64E4}"/>
                    </a:ext>
                  </a:extLst>
                </p14:cNvPr>
                <p14:cNvContentPartPr/>
                <p14:nvPr/>
              </p14:nvContentPartPr>
              <p14:xfrm>
                <a:off x="2475900" y="1902360"/>
                <a:ext cx="18360" cy="460080"/>
              </p14:xfrm>
            </p:contentPart>
          </mc:Choice>
          <mc:Fallback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1DCEB421-8593-A594-F282-C1CC7DFC64E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467260" y="1893360"/>
                  <a:ext cx="3600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CD1631EE-8507-4135-387D-CCA7CB4CE0CC}"/>
                    </a:ext>
                  </a:extLst>
                </p14:cNvPr>
                <p14:cNvContentPartPr/>
                <p14:nvPr/>
              </p14:nvContentPartPr>
              <p14:xfrm>
                <a:off x="2372580" y="2154360"/>
                <a:ext cx="189000" cy="972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CD1631EE-8507-4135-387D-CCA7CB4CE0C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363940" y="2145360"/>
                  <a:ext cx="206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7D3E9B90-D871-BC54-9597-E5B8C4DE48F5}"/>
                    </a:ext>
                  </a:extLst>
                </p14:cNvPr>
                <p14:cNvContentPartPr/>
                <p14:nvPr/>
              </p14:nvContentPartPr>
              <p14:xfrm>
                <a:off x="2195100" y="1909920"/>
                <a:ext cx="16200" cy="972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7D3E9B90-D871-BC54-9597-E5B8C4DE48F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186460" y="1901280"/>
                  <a:ext cx="338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99" name="Tinta 198">
                  <a:extLst>
                    <a:ext uri="{FF2B5EF4-FFF2-40B4-BE49-F238E27FC236}">
                      <a16:creationId xmlns:a16="http://schemas.microsoft.com/office/drawing/2014/main" id="{40389DA0-7486-FA0C-4C4A-CBCA48F21A1B}"/>
                    </a:ext>
                  </a:extLst>
                </p14:cNvPr>
                <p14:cNvContentPartPr/>
                <p14:nvPr/>
              </p14:nvContentPartPr>
              <p14:xfrm>
                <a:off x="2744061" y="1923017"/>
                <a:ext cx="86400" cy="121320"/>
              </p14:xfrm>
            </p:contentPart>
          </mc:Choice>
          <mc:Fallback>
            <p:pic>
              <p:nvPicPr>
                <p:cNvPr id="199" name="Tinta 198">
                  <a:extLst>
                    <a:ext uri="{FF2B5EF4-FFF2-40B4-BE49-F238E27FC236}">
                      <a16:creationId xmlns:a16="http://schemas.microsoft.com/office/drawing/2014/main" id="{40389DA0-7486-FA0C-4C4A-CBCA48F21A1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735421" y="1914377"/>
                  <a:ext cx="1040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00" name="Tinta 199">
                  <a:extLst>
                    <a:ext uri="{FF2B5EF4-FFF2-40B4-BE49-F238E27FC236}">
                      <a16:creationId xmlns:a16="http://schemas.microsoft.com/office/drawing/2014/main" id="{2F3C2447-133C-7CCF-D208-98BC69FD4208}"/>
                    </a:ext>
                  </a:extLst>
                </p14:cNvPr>
                <p14:cNvContentPartPr/>
                <p14:nvPr/>
              </p14:nvContentPartPr>
              <p14:xfrm>
                <a:off x="2664141" y="1872977"/>
                <a:ext cx="336600" cy="198000"/>
              </p14:xfrm>
            </p:contentPart>
          </mc:Choice>
          <mc:Fallback>
            <p:pic>
              <p:nvPicPr>
                <p:cNvPr id="200" name="Tinta 199">
                  <a:extLst>
                    <a:ext uri="{FF2B5EF4-FFF2-40B4-BE49-F238E27FC236}">
                      <a16:creationId xmlns:a16="http://schemas.microsoft.com/office/drawing/2014/main" id="{2F3C2447-133C-7CCF-D208-98BC69FD420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655141" y="1863977"/>
                  <a:ext cx="3542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01" name="Tinta 200">
                  <a:extLst>
                    <a:ext uri="{FF2B5EF4-FFF2-40B4-BE49-F238E27FC236}">
                      <a16:creationId xmlns:a16="http://schemas.microsoft.com/office/drawing/2014/main" id="{55F7ACCF-F4BC-3ACE-052F-7220B503A1A7}"/>
                    </a:ext>
                  </a:extLst>
                </p14:cNvPr>
                <p14:cNvContentPartPr/>
                <p14:nvPr/>
              </p14:nvContentPartPr>
              <p14:xfrm>
                <a:off x="2724261" y="1853537"/>
                <a:ext cx="120600" cy="298440"/>
              </p14:xfrm>
            </p:contentPart>
          </mc:Choice>
          <mc:Fallback>
            <p:pic>
              <p:nvPicPr>
                <p:cNvPr id="201" name="Tinta 200">
                  <a:extLst>
                    <a:ext uri="{FF2B5EF4-FFF2-40B4-BE49-F238E27FC236}">
                      <a16:creationId xmlns:a16="http://schemas.microsoft.com/office/drawing/2014/main" id="{55F7ACCF-F4BC-3ACE-052F-7220B503A1A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715261" y="1844537"/>
                  <a:ext cx="1382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02" name="Tinta 201">
                  <a:extLst>
                    <a:ext uri="{FF2B5EF4-FFF2-40B4-BE49-F238E27FC236}">
                      <a16:creationId xmlns:a16="http://schemas.microsoft.com/office/drawing/2014/main" id="{F1DC6CBA-AF59-360B-F573-448E392C4EF8}"/>
                    </a:ext>
                  </a:extLst>
                </p14:cNvPr>
                <p14:cNvContentPartPr/>
                <p14:nvPr/>
              </p14:nvContentPartPr>
              <p14:xfrm>
                <a:off x="2750541" y="1806017"/>
                <a:ext cx="65520" cy="301680"/>
              </p14:xfrm>
            </p:contentPart>
          </mc:Choice>
          <mc:Fallback>
            <p:pic>
              <p:nvPicPr>
                <p:cNvPr id="202" name="Tinta 201">
                  <a:extLst>
                    <a:ext uri="{FF2B5EF4-FFF2-40B4-BE49-F238E27FC236}">
                      <a16:creationId xmlns:a16="http://schemas.microsoft.com/office/drawing/2014/main" id="{F1DC6CBA-AF59-360B-F573-448E392C4EF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741901" y="1797377"/>
                  <a:ext cx="831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03" name="Tinta 202">
                  <a:extLst>
                    <a:ext uri="{FF2B5EF4-FFF2-40B4-BE49-F238E27FC236}">
                      <a16:creationId xmlns:a16="http://schemas.microsoft.com/office/drawing/2014/main" id="{1417993E-8670-A1CB-D0EA-C222E078D0EE}"/>
                    </a:ext>
                  </a:extLst>
                </p14:cNvPr>
                <p14:cNvContentPartPr/>
                <p14:nvPr/>
              </p14:nvContentPartPr>
              <p14:xfrm>
                <a:off x="2671341" y="1967657"/>
                <a:ext cx="243360" cy="26280"/>
              </p14:xfrm>
            </p:contentPart>
          </mc:Choice>
          <mc:Fallback>
            <p:pic>
              <p:nvPicPr>
                <p:cNvPr id="203" name="Tinta 202">
                  <a:extLst>
                    <a:ext uri="{FF2B5EF4-FFF2-40B4-BE49-F238E27FC236}">
                      <a16:creationId xmlns:a16="http://schemas.microsoft.com/office/drawing/2014/main" id="{1417993E-8670-A1CB-D0EA-C222E078D0E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662341" y="1958657"/>
                  <a:ext cx="26100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205" name="Tinta 204">
                <a:extLst>
                  <a:ext uri="{FF2B5EF4-FFF2-40B4-BE49-F238E27FC236}">
                    <a16:creationId xmlns:a16="http://schemas.microsoft.com/office/drawing/2014/main" id="{7AED9F6B-2686-B033-6973-B51CA47AEFE3}"/>
                  </a:ext>
                </a:extLst>
              </p14:cNvPr>
              <p14:cNvContentPartPr/>
              <p14:nvPr/>
            </p14:nvContentPartPr>
            <p14:xfrm>
              <a:off x="496221" y="3738857"/>
              <a:ext cx="3967200" cy="670680"/>
            </p14:xfrm>
          </p:contentPart>
        </mc:Choice>
        <mc:Fallback>
          <p:pic>
            <p:nvPicPr>
              <p:cNvPr id="205" name="Tinta 204">
                <a:extLst>
                  <a:ext uri="{FF2B5EF4-FFF2-40B4-BE49-F238E27FC236}">
                    <a16:creationId xmlns:a16="http://schemas.microsoft.com/office/drawing/2014/main" id="{7AED9F6B-2686-B033-6973-B51CA47AEFE3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487221" y="3729857"/>
                <a:ext cx="3984840" cy="6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207" name="Tinta 206">
                <a:extLst>
                  <a:ext uri="{FF2B5EF4-FFF2-40B4-BE49-F238E27FC236}">
                    <a16:creationId xmlns:a16="http://schemas.microsoft.com/office/drawing/2014/main" id="{4E9BA90A-55A6-E96E-BE5C-CD8CDDD75371}"/>
                  </a:ext>
                </a:extLst>
              </p14:cNvPr>
              <p14:cNvContentPartPr/>
              <p14:nvPr/>
            </p14:nvContentPartPr>
            <p14:xfrm>
              <a:off x="922101" y="1662377"/>
              <a:ext cx="507960" cy="199080"/>
            </p14:xfrm>
          </p:contentPart>
        </mc:Choice>
        <mc:Fallback>
          <p:pic>
            <p:nvPicPr>
              <p:cNvPr id="207" name="Tinta 206">
                <a:extLst>
                  <a:ext uri="{FF2B5EF4-FFF2-40B4-BE49-F238E27FC236}">
                    <a16:creationId xmlns:a16="http://schemas.microsoft.com/office/drawing/2014/main" id="{4E9BA90A-55A6-E96E-BE5C-CD8CDDD75371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913101" y="1653737"/>
                <a:ext cx="52560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1" name="Agrupar 230">
            <a:extLst>
              <a:ext uri="{FF2B5EF4-FFF2-40B4-BE49-F238E27FC236}">
                <a16:creationId xmlns:a16="http://schemas.microsoft.com/office/drawing/2014/main" id="{870F74AB-8BE1-9A14-2830-77192D9B3F0F}"/>
              </a:ext>
            </a:extLst>
          </p:cNvPr>
          <p:cNvGrpSpPr/>
          <p:nvPr/>
        </p:nvGrpSpPr>
        <p:grpSpPr>
          <a:xfrm>
            <a:off x="196307" y="4665653"/>
            <a:ext cx="2764800" cy="789120"/>
            <a:chOff x="196307" y="4665653"/>
            <a:chExt cx="2764800" cy="78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09" name="Tinta 208">
                  <a:extLst>
                    <a:ext uri="{FF2B5EF4-FFF2-40B4-BE49-F238E27FC236}">
                      <a16:creationId xmlns:a16="http://schemas.microsoft.com/office/drawing/2014/main" id="{1C326304-2512-F736-312A-1B6EF9844189}"/>
                    </a:ext>
                  </a:extLst>
                </p14:cNvPr>
                <p14:cNvContentPartPr/>
                <p14:nvPr/>
              </p14:nvContentPartPr>
              <p14:xfrm>
                <a:off x="196307" y="4716413"/>
                <a:ext cx="252360" cy="610560"/>
              </p14:xfrm>
            </p:contentPart>
          </mc:Choice>
          <mc:Fallback>
            <p:pic>
              <p:nvPicPr>
                <p:cNvPr id="209" name="Tinta 208">
                  <a:extLst>
                    <a:ext uri="{FF2B5EF4-FFF2-40B4-BE49-F238E27FC236}">
                      <a16:creationId xmlns:a16="http://schemas.microsoft.com/office/drawing/2014/main" id="{1C326304-2512-F736-312A-1B6EF984418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87307" y="4707413"/>
                  <a:ext cx="27000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10" name="Tinta 209">
                  <a:extLst>
                    <a:ext uri="{FF2B5EF4-FFF2-40B4-BE49-F238E27FC236}">
                      <a16:creationId xmlns:a16="http://schemas.microsoft.com/office/drawing/2014/main" id="{EEAC3CE9-BA6F-D164-9CBB-1859CF3C1456}"/>
                    </a:ext>
                  </a:extLst>
                </p14:cNvPr>
                <p14:cNvContentPartPr/>
                <p14:nvPr/>
              </p14:nvContentPartPr>
              <p14:xfrm>
                <a:off x="470267" y="5059493"/>
                <a:ext cx="173160" cy="351720"/>
              </p14:xfrm>
            </p:contentPart>
          </mc:Choice>
          <mc:Fallback>
            <p:pic>
              <p:nvPicPr>
                <p:cNvPr id="210" name="Tinta 209">
                  <a:extLst>
                    <a:ext uri="{FF2B5EF4-FFF2-40B4-BE49-F238E27FC236}">
                      <a16:creationId xmlns:a16="http://schemas.microsoft.com/office/drawing/2014/main" id="{EEAC3CE9-BA6F-D164-9CBB-1859CF3C145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61267" y="5050493"/>
                  <a:ext cx="19080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11" name="Tinta 210">
                  <a:extLst>
                    <a:ext uri="{FF2B5EF4-FFF2-40B4-BE49-F238E27FC236}">
                      <a16:creationId xmlns:a16="http://schemas.microsoft.com/office/drawing/2014/main" id="{6ECC20C0-A24A-8EA4-6030-0128F03F6F25}"/>
                    </a:ext>
                  </a:extLst>
                </p14:cNvPr>
                <p14:cNvContentPartPr/>
                <p14:nvPr/>
              </p14:nvContentPartPr>
              <p14:xfrm>
                <a:off x="535787" y="5094053"/>
                <a:ext cx="484560" cy="360720"/>
              </p14:xfrm>
            </p:contentPart>
          </mc:Choice>
          <mc:Fallback>
            <p:pic>
              <p:nvPicPr>
                <p:cNvPr id="211" name="Tinta 210">
                  <a:extLst>
                    <a:ext uri="{FF2B5EF4-FFF2-40B4-BE49-F238E27FC236}">
                      <a16:creationId xmlns:a16="http://schemas.microsoft.com/office/drawing/2014/main" id="{6ECC20C0-A24A-8EA4-6030-0128F03F6F2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26787" y="5085053"/>
                  <a:ext cx="50220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12" name="Tinta 211">
                  <a:extLst>
                    <a:ext uri="{FF2B5EF4-FFF2-40B4-BE49-F238E27FC236}">
                      <a16:creationId xmlns:a16="http://schemas.microsoft.com/office/drawing/2014/main" id="{1930A483-2C6E-C736-F8EF-A6743974E147}"/>
                    </a:ext>
                  </a:extLst>
                </p14:cNvPr>
                <p14:cNvContentPartPr/>
                <p14:nvPr/>
              </p14:nvContentPartPr>
              <p14:xfrm>
                <a:off x="860147" y="5348933"/>
                <a:ext cx="147600" cy="34200"/>
              </p14:xfrm>
            </p:contentPart>
          </mc:Choice>
          <mc:Fallback>
            <p:pic>
              <p:nvPicPr>
                <p:cNvPr id="212" name="Tinta 211">
                  <a:extLst>
                    <a:ext uri="{FF2B5EF4-FFF2-40B4-BE49-F238E27FC236}">
                      <a16:creationId xmlns:a16="http://schemas.microsoft.com/office/drawing/2014/main" id="{1930A483-2C6E-C736-F8EF-A6743974E14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51147" y="5339933"/>
                  <a:ext cx="1652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13" name="Tinta 212">
                  <a:extLst>
                    <a:ext uri="{FF2B5EF4-FFF2-40B4-BE49-F238E27FC236}">
                      <a16:creationId xmlns:a16="http://schemas.microsoft.com/office/drawing/2014/main" id="{890FFAD5-6FBF-3FB5-D23A-27DF23DCCC52}"/>
                    </a:ext>
                  </a:extLst>
                </p14:cNvPr>
                <p14:cNvContentPartPr/>
                <p14:nvPr/>
              </p14:nvContentPartPr>
              <p14:xfrm>
                <a:off x="1366667" y="5067053"/>
                <a:ext cx="247320" cy="335520"/>
              </p14:xfrm>
            </p:contentPart>
          </mc:Choice>
          <mc:Fallback>
            <p:pic>
              <p:nvPicPr>
                <p:cNvPr id="213" name="Tinta 212">
                  <a:extLst>
                    <a:ext uri="{FF2B5EF4-FFF2-40B4-BE49-F238E27FC236}">
                      <a16:creationId xmlns:a16="http://schemas.microsoft.com/office/drawing/2014/main" id="{890FFAD5-6FBF-3FB5-D23A-27DF23DCCC5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357667" y="5058053"/>
                  <a:ext cx="2649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14" name="Tinta 213">
                  <a:extLst>
                    <a:ext uri="{FF2B5EF4-FFF2-40B4-BE49-F238E27FC236}">
                      <a16:creationId xmlns:a16="http://schemas.microsoft.com/office/drawing/2014/main" id="{17097799-716C-A777-C81F-76CA375477F3}"/>
                    </a:ext>
                  </a:extLst>
                </p14:cNvPr>
                <p14:cNvContentPartPr/>
                <p14:nvPr/>
              </p14:nvContentPartPr>
              <p14:xfrm>
                <a:off x="1626587" y="5155973"/>
                <a:ext cx="275040" cy="262800"/>
              </p14:xfrm>
            </p:contentPart>
          </mc:Choice>
          <mc:Fallback>
            <p:pic>
              <p:nvPicPr>
                <p:cNvPr id="214" name="Tinta 213">
                  <a:extLst>
                    <a:ext uri="{FF2B5EF4-FFF2-40B4-BE49-F238E27FC236}">
                      <a16:creationId xmlns:a16="http://schemas.microsoft.com/office/drawing/2014/main" id="{17097799-716C-A777-C81F-76CA375477F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617587" y="5146973"/>
                  <a:ext cx="2926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15" name="Tinta 214">
                  <a:extLst>
                    <a:ext uri="{FF2B5EF4-FFF2-40B4-BE49-F238E27FC236}">
                      <a16:creationId xmlns:a16="http://schemas.microsoft.com/office/drawing/2014/main" id="{ABEA470E-6472-DCD6-986A-CCC8B244CD5E}"/>
                    </a:ext>
                  </a:extLst>
                </p14:cNvPr>
                <p14:cNvContentPartPr/>
                <p14:nvPr/>
              </p14:nvContentPartPr>
              <p14:xfrm>
                <a:off x="2033027" y="4665653"/>
                <a:ext cx="51120" cy="731520"/>
              </p14:xfrm>
            </p:contentPart>
          </mc:Choice>
          <mc:Fallback>
            <p:pic>
              <p:nvPicPr>
                <p:cNvPr id="215" name="Tinta 214">
                  <a:extLst>
                    <a:ext uri="{FF2B5EF4-FFF2-40B4-BE49-F238E27FC236}">
                      <a16:creationId xmlns:a16="http://schemas.microsoft.com/office/drawing/2014/main" id="{ABEA470E-6472-DCD6-986A-CCC8B244CD5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024027" y="4656653"/>
                  <a:ext cx="68760" cy="74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16" name="Tinta 215">
                  <a:extLst>
                    <a:ext uri="{FF2B5EF4-FFF2-40B4-BE49-F238E27FC236}">
                      <a16:creationId xmlns:a16="http://schemas.microsoft.com/office/drawing/2014/main" id="{D99AD243-3118-2156-945B-329218B858FF}"/>
                    </a:ext>
                  </a:extLst>
                </p14:cNvPr>
                <p14:cNvContentPartPr/>
                <p14:nvPr/>
              </p14:nvContentPartPr>
              <p14:xfrm>
                <a:off x="1965347" y="5223653"/>
                <a:ext cx="162720" cy="9000"/>
              </p14:xfrm>
            </p:contentPart>
          </mc:Choice>
          <mc:Fallback>
            <p:pic>
              <p:nvPicPr>
                <p:cNvPr id="216" name="Tinta 215">
                  <a:extLst>
                    <a:ext uri="{FF2B5EF4-FFF2-40B4-BE49-F238E27FC236}">
                      <a16:creationId xmlns:a16="http://schemas.microsoft.com/office/drawing/2014/main" id="{D99AD243-3118-2156-945B-329218B858F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956707" y="5215013"/>
                  <a:ext cx="1803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17" name="Tinta 216">
                  <a:extLst>
                    <a:ext uri="{FF2B5EF4-FFF2-40B4-BE49-F238E27FC236}">
                      <a16:creationId xmlns:a16="http://schemas.microsoft.com/office/drawing/2014/main" id="{12F95C55-EE9B-E50B-A570-98908CFBC3B6}"/>
                    </a:ext>
                  </a:extLst>
                </p14:cNvPr>
                <p14:cNvContentPartPr/>
                <p14:nvPr/>
              </p14:nvContentPartPr>
              <p14:xfrm>
                <a:off x="2200067" y="5191973"/>
                <a:ext cx="177480" cy="255600"/>
              </p14:xfrm>
            </p:contentPart>
          </mc:Choice>
          <mc:Fallback>
            <p:pic>
              <p:nvPicPr>
                <p:cNvPr id="217" name="Tinta 216">
                  <a:extLst>
                    <a:ext uri="{FF2B5EF4-FFF2-40B4-BE49-F238E27FC236}">
                      <a16:creationId xmlns:a16="http://schemas.microsoft.com/office/drawing/2014/main" id="{12F95C55-EE9B-E50B-A570-98908CFBC3B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191067" y="5182973"/>
                  <a:ext cx="1951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18" name="Tinta 217">
                  <a:extLst>
                    <a:ext uri="{FF2B5EF4-FFF2-40B4-BE49-F238E27FC236}">
                      <a16:creationId xmlns:a16="http://schemas.microsoft.com/office/drawing/2014/main" id="{B99CC5DE-9E55-13B9-9C63-EF8751E88151}"/>
                    </a:ext>
                  </a:extLst>
                </p14:cNvPr>
                <p14:cNvContentPartPr/>
                <p14:nvPr/>
              </p14:nvContentPartPr>
              <p14:xfrm>
                <a:off x="2456027" y="5161373"/>
                <a:ext cx="191160" cy="262080"/>
              </p14:xfrm>
            </p:contentPart>
          </mc:Choice>
          <mc:Fallback>
            <p:pic>
              <p:nvPicPr>
                <p:cNvPr id="218" name="Tinta 217">
                  <a:extLst>
                    <a:ext uri="{FF2B5EF4-FFF2-40B4-BE49-F238E27FC236}">
                      <a16:creationId xmlns:a16="http://schemas.microsoft.com/office/drawing/2014/main" id="{B99CC5DE-9E55-13B9-9C63-EF8751E8815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447387" y="5152733"/>
                  <a:ext cx="2088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19" name="Tinta 218">
                  <a:extLst>
                    <a:ext uri="{FF2B5EF4-FFF2-40B4-BE49-F238E27FC236}">
                      <a16:creationId xmlns:a16="http://schemas.microsoft.com/office/drawing/2014/main" id="{DA192FFF-C7D2-B16D-509D-E6CD324DFD71}"/>
                    </a:ext>
                  </a:extLst>
                </p14:cNvPr>
                <p14:cNvContentPartPr/>
                <p14:nvPr/>
              </p14:nvContentPartPr>
              <p14:xfrm>
                <a:off x="2689307" y="5177573"/>
                <a:ext cx="271800" cy="208800"/>
              </p14:xfrm>
            </p:contentPart>
          </mc:Choice>
          <mc:Fallback>
            <p:pic>
              <p:nvPicPr>
                <p:cNvPr id="219" name="Tinta 218">
                  <a:extLst>
                    <a:ext uri="{FF2B5EF4-FFF2-40B4-BE49-F238E27FC236}">
                      <a16:creationId xmlns:a16="http://schemas.microsoft.com/office/drawing/2014/main" id="{DA192FFF-C7D2-B16D-509D-E6CD324DFD7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680307" y="5168573"/>
                  <a:ext cx="28944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Agrupar 228">
            <a:extLst>
              <a:ext uri="{FF2B5EF4-FFF2-40B4-BE49-F238E27FC236}">
                <a16:creationId xmlns:a16="http://schemas.microsoft.com/office/drawing/2014/main" id="{218EC1E6-FC1D-D07C-B553-134A03A0B4FF}"/>
              </a:ext>
            </a:extLst>
          </p:cNvPr>
          <p:cNvGrpSpPr/>
          <p:nvPr/>
        </p:nvGrpSpPr>
        <p:grpSpPr>
          <a:xfrm>
            <a:off x="268667" y="5909453"/>
            <a:ext cx="2024280" cy="504360"/>
            <a:chOff x="268667" y="5909453"/>
            <a:chExt cx="2024280" cy="50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20" name="Tinta 219">
                  <a:extLst>
                    <a:ext uri="{FF2B5EF4-FFF2-40B4-BE49-F238E27FC236}">
                      <a16:creationId xmlns:a16="http://schemas.microsoft.com/office/drawing/2014/main" id="{1C0A3ED1-3A51-5C87-5FF8-99B9719B13E3}"/>
                    </a:ext>
                  </a:extLst>
                </p14:cNvPr>
                <p14:cNvContentPartPr/>
                <p14:nvPr/>
              </p14:nvContentPartPr>
              <p14:xfrm>
                <a:off x="268667" y="5909453"/>
                <a:ext cx="345960" cy="441000"/>
              </p14:xfrm>
            </p:contentPart>
          </mc:Choice>
          <mc:Fallback>
            <p:pic>
              <p:nvPicPr>
                <p:cNvPr id="220" name="Tinta 219">
                  <a:extLst>
                    <a:ext uri="{FF2B5EF4-FFF2-40B4-BE49-F238E27FC236}">
                      <a16:creationId xmlns:a16="http://schemas.microsoft.com/office/drawing/2014/main" id="{1C0A3ED1-3A51-5C87-5FF8-99B9719B13E3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60027" y="5900813"/>
                  <a:ext cx="36360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21" name="Tinta 220">
                  <a:extLst>
                    <a:ext uri="{FF2B5EF4-FFF2-40B4-BE49-F238E27FC236}">
                      <a16:creationId xmlns:a16="http://schemas.microsoft.com/office/drawing/2014/main" id="{A6ECD243-B858-465F-2CCD-8A61F4110DB7}"/>
                    </a:ext>
                  </a:extLst>
                </p14:cNvPr>
                <p14:cNvContentPartPr/>
                <p14:nvPr/>
              </p14:nvContentPartPr>
              <p14:xfrm>
                <a:off x="652427" y="6196733"/>
                <a:ext cx="198000" cy="182520"/>
              </p14:xfrm>
            </p:contentPart>
          </mc:Choice>
          <mc:Fallback>
            <p:pic>
              <p:nvPicPr>
                <p:cNvPr id="221" name="Tinta 220">
                  <a:extLst>
                    <a:ext uri="{FF2B5EF4-FFF2-40B4-BE49-F238E27FC236}">
                      <a16:creationId xmlns:a16="http://schemas.microsoft.com/office/drawing/2014/main" id="{A6ECD243-B858-465F-2CCD-8A61F4110DB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43787" y="6188093"/>
                  <a:ext cx="2156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22" name="Tinta 221">
                  <a:extLst>
                    <a:ext uri="{FF2B5EF4-FFF2-40B4-BE49-F238E27FC236}">
                      <a16:creationId xmlns:a16="http://schemas.microsoft.com/office/drawing/2014/main" id="{8D90EBB8-8168-A3A5-31FC-869A0163D59F}"/>
                    </a:ext>
                  </a:extLst>
                </p14:cNvPr>
                <p14:cNvContentPartPr/>
                <p14:nvPr/>
              </p14:nvContentPartPr>
              <p14:xfrm>
                <a:off x="870227" y="6212213"/>
                <a:ext cx="189720" cy="159480"/>
              </p14:xfrm>
            </p:contentPart>
          </mc:Choice>
          <mc:Fallback>
            <p:pic>
              <p:nvPicPr>
                <p:cNvPr id="222" name="Tinta 221">
                  <a:extLst>
                    <a:ext uri="{FF2B5EF4-FFF2-40B4-BE49-F238E27FC236}">
                      <a16:creationId xmlns:a16="http://schemas.microsoft.com/office/drawing/2014/main" id="{8D90EBB8-8168-A3A5-31FC-869A0163D59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61227" y="6203573"/>
                  <a:ext cx="2073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23" name="Tinta 222">
                  <a:extLst>
                    <a:ext uri="{FF2B5EF4-FFF2-40B4-BE49-F238E27FC236}">
                      <a16:creationId xmlns:a16="http://schemas.microsoft.com/office/drawing/2014/main" id="{12BB515E-919F-06EB-7264-063B8B04246B}"/>
                    </a:ext>
                  </a:extLst>
                </p14:cNvPr>
                <p14:cNvContentPartPr/>
                <p14:nvPr/>
              </p14:nvContentPartPr>
              <p14:xfrm>
                <a:off x="1094507" y="6196013"/>
                <a:ext cx="250200" cy="217800"/>
              </p14:xfrm>
            </p:contentPart>
          </mc:Choice>
          <mc:Fallback>
            <p:pic>
              <p:nvPicPr>
                <p:cNvPr id="223" name="Tinta 222">
                  <a:extLst>
                    <a:ext uri="{FF2B5EF4-FFF2-40B4-BE49-F238E27FC236}">
                      <a16:creationId xmlns:a16="http://schemas.microsoft.com/office/drawing/2014/main" id="{12BB515E-919F-06EB-7264-063B8B04246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85507" y="6187013"/>
                  <a:ext cx="2678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24" name="Tinta 223">
                  <a:extLst>
                    <a:ext uri="{FF2B5EF4-FFF2-40B4-BE49-F238E27FC236}">
                      <a16:creationId xmlns:a16="http://schemas.microsoft.com/office/drawing/2014/main" id="{7AE3E8F3-7D35-D942-7616-773A866B5484}"/>
                    </a:ext>
                  </a:extLst>
                </p14:cNvPr>
                <p14:cNvContentPartPr/>
                <p14:nvPr/>
              </p14:nvContentPartPr>
              <p14:xfrm>
                <a:off x="1505627" y="5942213"/>
                <a:ext cx="263160" cy="465840"/>
              </p14:xfrm>
            </p:contentPart>
          </mc:Choice>
          <mc:Fallback>
            <p:pic>
              <p:nvPicPr>
                <p:cNvPr id="224" name="Tinta 223">
                  <a:extLst>
                    <a:ext uri="{FF2B5EF4-FFF2-40B4-BE49-F238E27FC236}">
                      <a16:creationId xmlns:a16="http://schemas.microsoft.com/office/drawing/2014/main" id="{7AE3E8F3-7D35-D942-7616-773A866B548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496987" y="5933213"/>
                  <a:ext cx="28080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25" name="Tinta 224">
                  <a:extLst>
                    <a:ext uri="{FF2B5EF4-FFF2-40B4-BE49-F238E27FC236}">
                      <a16:creationId xmlns:a16="http://schemas.microsoft.com/office/drawing/2014/main" id="{710A6601-7D8C-68CF-088B-07EFD0FAD30A}"/>
                    </a:ext>
                  </a:extLst>
                </p14:cNvPr>
                <p14:cNvContentPartPr/>
                <p14:nvPr/>
              </p14:nvContentPartPr>
              <p14:xfrm>
                <a:off x="1396547" y="5931053"/>
                <a:ext cx="274680" cy="56160"/>
              </p14:xfrm>
            </p:contentPart>
          </mc:Choice>
          <mc:Fallback>
            <p:pic>
              <p:nvPicPr>
                <p:cNvPr id="225" name="Tinta 224">
                  <a:extLst>
                    <a:ext uri="{FF2B5EF4-FFF2-40B4-BE49-F238E27FC236}">
                      <a16:creationId xmlns:a16="http://schemas.microsoft.com/office/drawing/2014/main" id="{710A6601-7D8C-68CF-088B-07EFD0FAD30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387907" y="5922413"/>
                  <a:ext cx="2923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26" name="Tinta 225">
                  <a:extLst>
                    <a:ext uri="{FF2B5EF4-FFF2-40B4-BE49-F238E27FC236}">
                      <a16:creationId xmlns:a16="http://schemas.microsoft.com/office/drawing/2014/main" id="{27040EE4-104D-3BA4-3C72-D214370C26E6}"/>
                    </a:ext>
                  </a:extLst>
                </p14:cNvPr>
                <p14:cNvContentPartPr/>
                <p14:nvPr/>
              </p14:nvContentPartPr>
              <p14:xfrm>
                <a:off x="1830707" y="5911973"/>
                <a:ext cx="262440" cy="405720"/>
              </p14:xfrm>
            </p:contentPart>
          </mc:Choice>
          <mc:Fallback>
            <p:pic>
              <p:nvPicPr>
                <p:cNvPr id="226" name="Tinta 225">
                  <a:extLst>
                    <a:ext uri="{FF2B5EF4-FFF2-40B4-BE49-F238E27FC236}">
                      <a16:creationId xmlns:a16="http://schemas.microsoft.com/office/drawing/2014/main" id="{27040EE4-104D-3BA4-3C72-D214370C26E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822067" y="5902973"/>
                  <a:ext cx="28008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27" name="Tinta 226">
                  <a:extLst>
                    <a:ext uri="{FF2B5EF4-FFF2-40B4-BE49-F238E27FC236}">
                      <a16:creationId xmlns:a16="http://schemas.microsoft.com/office/drawing/2014/main" id="{243C83F6-3DFA-1908-676A-3C4CE394FB32}"/>
                    </a:ext>
                  </a:extLst>
                </p14:cNvPr>
                <p14:cNvContentPartPr/>
                <p14:nvPr/>
              </p14:nvContentPartPr>
              <p14:xfrm>
                <a:off x="1713347" y="6150653"/>
                <a:ext cx="204840" cy="18720"/>
              </p14:xfrm>
            </p:contentPart>
          </mc:Choice>
          <mc:Fallback>
            <p:pic>
              <p:nvPicPr>
                <p:cNvPr id="227" name="Tinta 226">
                  <a:extLst>
                    <a:ext uri="{FF2B5EF4-FFF2-40B4-BE49-F238E27FC236}">
                      <a16:creationId xmlns:a16="http://schemas.microsoft.com/office/drawing/2014/main" id="{243C83F6-3DFA-1908-676A-3C4CE394FB3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704707" y="6141653"/>
                  <a:ext cx="2224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28" name="Tinta 227">
                  <a:extLst>
                    <a:ext uri="{FF2B5EF4-FFF2-40B4-BE49-F238E27FC236}">
                      <a16:creationId xmlns:a16="http://schemas.microsoft.com/office/drawing/2014/main" id="{FB74BAEF-9E71-AFED-7BF5-21F11F87784C}"/>
                    </a:ext>
                  </a:extLst>
                </p14:cNvPr>
                <p14:cNvContentPartPr/>
                <p14:nvPr/>
              </p14:nvContentPartPr>
              <p14:xfrm>
                <a:off x="2287547" y="6310493"/>
                <a:ext cx="5400" cy="11880"/>
              </p14:xfrm>
            </p:contentPart>
          </mc:Choice>
          <mc:Fallback>
            <p:pic>
              <p:nvPicPr>
                <p:cNvPr id="228" name="Tinta 227">
                  <a:extLst>
                    <a:ext uri="{FF2B5EF4-FFF2-40B4-BE49-F238E27FC236}">
                      <a16:creationId xmlns:a16="http://schemas.microsoft.com/office/drawing/2014/main" id="{FB74BAEF-9E71-AFED-7BF5-21F11F87784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278547" y="6301493"/>
                  <a:ext cx="23040" cy="29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30822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F5624B5-577C-27CE-D6A6-AECDF5112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64" y="0"/>
            <a:ext cx="110376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A69A08E1-5A5A-2345-8822-0883341B6316}"/>
              </a:ext>
            </a:extLst>
          </p:cNvPr>
          <p:cNvGrpSpPr/>
          <p:nvPr/>
        </p:nvGrpSpPr>
        <p:grpSpPr>
          <a:xfrm>
            <a:off x="185220" y="148440"/>
            <a:ext cx="1739880" cy="624600"/>
            <a:chOff x="185220" y="148440"/>
            <a:chExt cx="1739880" cy="62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563A606C-1B04-CF9C-6B8C-CF643D58C2A5}"/>
                    </a:ext>
                  </a:extLst>
                </p14:cNvPr>
                <p14:cNvContentPartPr/>
                <p14:nvPr/>
              </p14:nvContentPartPr>
              <p14:xfrm>
                <a:off x="185220" y="148440"/>
                <a:ext cx="308160" cy="550080"/>
              </p14:xfrm>
            </p:contentPart>
          </mc:Choice>
          <mc:Fallback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563A606C-1B04-CF9C-6B8C-CF643D58C2A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6580" y="139800"/>
                  <a:ext cx="32580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9553E48A-0E56-6165-11DE-7A4A602F6FEA}"/>
                    </a:ext>
                  </a:extLst>
                </p14:cNvPr>
                <p14:cNvContentPartPr/>
                <p14:nvPr/>
              </p14:nvContentPartPr>
              <p14:xfrm>
                <a:off x="448020" y="400440"/>
                <a:ext cx="182160" cy="334800"/>
              </p14:xfrm>
            </p:contentPart>
          </mc:Choice>
          <mc:Fallback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9553E48A-0E56-6165-11DE-7A4A602F6FE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9380" y="391800"/>
                  <a:ext cx="1998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E2EA2032-2373-014C-214F-DF7582EE9908}"/>
                    </a:ext>
                  </a:extLst>
                </p14:cNvPr>
                <p14:cNvContentPartPr/>
                <p14:nvPr/>
              </p14:nvContentPartPr>
              <p14:xfrm>
                <a:off x="445860" y="416640"/>
                <a:ext cx="370800" cy="354960"/>
              </p14:xfrm>
            </p:contentPart>
          </mc:Choice>
          <mc:Fallback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E2EA2032-2373-014C-214F-DF7582EE990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6860" y="407640"/>
                  <a:ext cx="38844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98E5FA70-C2B0-954F-6BA0-FBEE4490855E}"/>
                    </a:ext>
                  </a:extLst>
                </p14:cNvPr>
                <p14:cNvContentPartPr/>
                <p14:nvPr/>
              </p14:nvContentPartPr>
              <p14:xfrm>
                <a:off x="908460" y="514560"/>
                <a:ext cx="43200" cy="25848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98E5FA70-C2B0-954F-6BA0-FBEE4490855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9460" y="505920"/>
                  <a:ext cx="608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5A25B686-2257-56B4-6538-A016D49B5D7E}"/>
                    </a:ext>
                  </a:extLst>
                </p14:cNvPr>
                <p14:cNvContentPartPr/>
                <p14:nvPr/>
              </p14:nvContentPartPr>
              <p14:xfrm>
                <a:off x="989460" y="418800"/>
                <a:ext cx="186840" cy="35388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5A25B686-2257-56B4-6538-A016D49B5D7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0460" y="409800"/>
                  <a:ext cx="20448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1C30C2CC-052D-85BD-3517-AAA28915A1D9}"/>
                    </a:ext>
                  </a:extLst>
                </p14:cNvPr>
                <p14:cNvContentPartPr/>
                <p14:nvPr/>
              </p14:nvContentPartPr>
              <p14:xfrm>
                <a:off x="1016100" y="634800"/>
                <a:ext cx="96840" cy="1080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1C30C2CC-052D-85BD-3517-AAA28915A1D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7460" y="626160"/>
                  <a:ext cx="1144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B98E50AF-EDF6-E505-5298-953A1AE994EC}"/>
                    </a:ext>
                  </a:extLst>
                </p14:cNvPr>
                <p14:cNvContentPartPr/>
                <p14:nvPr/>
              </p14:nvContentPartPr>
              <p14:xfrm>
                <a:off x="1255500" y="423480"/>
                <a:ext cx="172800" cy="34452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B98E50AF-EDF6-E505-5298-953A1AE994E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46500" y="414840"/>
                  <a:ext cx="1904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88EFC776-5E51-BE47-2545-C118029DD1B5}"/>
                    </a:ext>
                  </a:extLst>
                </p14:cNvPr>
                <p14:cNvContentPartPr/>
                <p14:nvPr/>
              </p14:nvContentPartPr>
              <p14:xfrm>
                <a:off x="1422900" y="438240"/>
                <a:ext cx="199080" cy="30672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88EFC776-5E51-BE47-2545-C118029DD1B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13900" y="429240"/>
                  <a:ext cx="2167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A60ADB3C-C88C-7623-004F-09757EE66D74}"/>
                    </a:ext>
                  </a:extLst>
                </p14:cNvPr>
                <p14:cNvContentPartPr/>
                <p14:nvPr/>
              </p14:nvContentPartPr>
              <p14:xfrm>
                <a:off x="859140" y="261480"/>
                <a:ext cx="16200" cy="288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A60ADB3C-C88C-7623-004F-09757EE66D7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0140" y="252840"/>
                  <a:ext cx="338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370686AF-03F7-376E-C9A7-2C7686B06420}"/>
                    </a:ext>
                  </a:extLst>
                </p14:cNvPr>
                <p14:cNvContentPartPr/>
                <p14:nvPr/>
              </p14:nvContentPartPr>
              <p14:xfrm>
                <a:off x="1729980" y="185520"/>
                <a:ext cx="195120" cy="53208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370686AF-03F7-376E-C9A7-2C7686B0642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21340" y="176520"/>
                  <a:ext cx="212760" cy="54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4D87BD4B-57A1-76EA-7425-EBF55D1310A5}"/>
              </a:ext>
            </a:extLst>
          </p:cNvPr>
          <p:cNvGrpSpPr/>
          <p:nvPr/>
        </p:nvGrpSpPr>
        <p:grpSpPr>
          <a:xfrm>
            <a:off x="443700" y="1314120"/>
            <a:ext cx="2726640" cy="1856880"/>
            <a:chOff x="443700" y="1314120"/>
            <a:chExt cx="2726640" cy="185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657FF3FA-39A2-85B3-D3A4-DF2997ACEC51}"/>
                    </a:ext>
                  </a:extLst>
                </p14:cNvPr>
                <p14:cNvContentPartPr/>
                <p14:nvPr/>
              </p14:nvContentPartPr>
              <p14:xfrm>
                <a:off x="827460" y="1444800"/>
                <a:ext cx="497520" cy="39168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657FF3FA-39A2-85B3-D3A4-DF2997ACEC5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8820" y="1436160"/>
                  <a:ext cx="51516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1DBE5A18-0957-6844-DD94-BBC6D6DC8DC0}"/>
                    </a:ext>
                  </a:extLst>
                </p14:cNvPr>
                <p14:cNvContentPartPr/>
                <p14:nvPr/>
              </p14:nvContentPartPr>
              <p14:xfrm>
                <a:off x="986940" y="1314120"/>
                <a:ext cx="292320" cy="71928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1DBE5A18-0957-6844-DD94-BBC6D6DC8DC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8300" y="1305120"/>
                  <a:ext cx="309960" cy="73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D6BA5106-A15D-6ED5-7F9D-BA1979A59C47}"/>
                    </a:ext>
                  </a:extLst>
                </p14:cNvPr>
                <p14:cNvContentPartPr/>
                <p14:nvPr/>
              </p14:nvContentPartPr>
              <p14:xfrm>
                <a:off x="443700" y="2439120"/>
                <a:ext cx="614520" cy="73188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D6BA5106-A15D-6ED5-7F9D-BA1979A59C4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4700" y="2430480"/>
                  <a:ext cx="632160" cy="74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43E343BF-4EF7-5754-FC27-750EA11E9BCA}"/>
                    </a:ext>
                  </a:extLst>
                </p14:cNvPr>
                <p14:cNvContentPartPr/>
                <p14:nvPr/>
              </p14:nvContentPartPr>
              <p14:xfrm>
                <a:off x="1045620" y="2657640"/>
                <a:ext cx="308880" cy="40284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43E343BF-4EF7-5754-FC27-750EA11E9BC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36620" y="2649000"/>
                  <a:ext cx="32652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94865FCD-8997-E82A-7F8F-65943253782D}"/>
                    </a:ext>
                  </a:extLst>
                </p14:cNvPr>
                <p14:cNvContentPartPr/>
                <p14:nvPr/>
              </p14:nvContentPartPr>
              <p14:xfrm>
                <a:off x="1443060" y="2646480"/>
                <a:ext cx="324720" cy="43452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94865FCD-8997-E82A-7F8F-65943253782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34060" y="2637840"/>
                  <a:ext cx="34236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B44561E7-B6FF-41E5-A833-01F4C5A01CFB}"/>
                    </a:ext>
                  </a:extLst>
                </p14:cNvPr>
                <p14:cNvContentPartPr/>
                <p14:nvPr/>
              </p14:nvContentPartPr>
              <p14:xfrm>
                <a:off x="1755180" y="1928280"/>
                <a:ext cx="148680" cy="103104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B44561E7-B6FF-41E5-A833-01F4C5A01CF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46180" y="1919280"/>
                  <a:ext cx="166320" cy="10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685F301E-DC88-D551-F66A-70931FB981C8}"/>
                    </a:ext>
                  </a:extLst>
                </p14:cNvPr>
                <p14:cNvContentPartPr/>
                <p14:nvPr/>
              </p14:nvContentPartPr>
              <p14:xfrm>
                <a:off x="1824660" y="2803080"/>
                <a:ext cx="177840" cy="4176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685F301E-DC88-D551-F66A-70931FB981C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16020" y="2794080"/>
                  <a:ext cx="1954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83B90081-CA6C-AA52-31B4-6D119445C596}"/>
                    </a:ext>
                  </a:extLst>
                </p14:cNvPr>
                <p14:cNvContentPartPr/>
                <p14:nvPr/>
              </p14:nvContentPartPr>
              <p14:xfrm>
                <a:off x="2136780" y="2676720"/>
                <a:ext cx="236160" cy="32580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83B90081-CA6C-AA52-31B4-6D119445C59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28140" y="2668080"/>
                  <a:ext cx="25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B603D7B8-F0CC-D1AA-8C24-8EE9667565E2}"/>
                    </a:ext>
                  </a:extLst>
                </p14:cNvPr>
                <p14:cNvContentPartPr/>
                <p14:nvPr/>
              </p14:nvContentPartPr>
              <p14:xfrm>
                <a:off x="2388420" y="2634240"/>
                <a:ext cx="255240" cy="36972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B603D7B8-F0CC-D1AA-8C24-8EE9667565E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79420" y="2625240"/>
                  <a:ext cx="27288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AB9A95E6-A7A2-108D-5FFF-466851D01413}"/>
                    </a:ext>
                  </a:extLst>
                </p14:cNvPr>
                <p14:cNvContentPartPr/>
                <p14:nvPr/>
              </p14:nvContentPartPr>
              <p14:xfrm>
                <a:off x="2639700" y="1712640"/>
                <a:ext cx="209520" cy="121680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AB9A95E6-A7A2-108D-5FFF-466851D0141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31060" y="1704000"/>
                  <a:ext cx="227160" cy="12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80E7ECBE-AB8E-B8C6-14E6-576E04FACBD8}"/>
                    </a:ext>
                  </a:extLst>
                </p14:cNvPr>
                <p14:cNvContentPartPr/>
                <p14:nvPr/>
              </p14:nvContentPartPr>
              <p14:xfrm>
                <a:off x="2664540" y="2643600"/>
                <a:ext cx="323640" cy="6948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80E7ECBE-AB8E-B8C6-14E6-576E04FACBD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55900" y="2634960"/>
                  <a:ext cx="3412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AB255DD9-CB98-A223-0877-CA9AC54F3717}"/>
                    </a:ext>
                  </a:extLst>
                </p14:cNvPr>
                <p14:cNvContentPartPr/>
                <p14:nvPr/>
              </p14:nvContentPartPr>
              <p14:xfrm>
                <a:off x="2918340" y="2458200"/>
                <a:ext cx="252000" cy="41652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AB255DD9-CB98-A223-0877-CA9AC54F371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09340" y="2449200"/>
                  <a:ext cx="269640" cy="434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55528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144189C2-5D56-C07A-ACC4-82C6DFE890F7}"/>
              </a:ext>
            </a:extLst>
          </p:cNvPr>
          <p:cNvGrpSpPr/>
          <p:nvPr/>
        </p:nvGrpSpPr>
        <p:grpSpPr>
          <a:xfrm>
            <a:off x="398700" y="171480"/>
            <a:ext cx="707760" cy="657720"/>
            <a:chOff x="398700" y="171480"/>
            <a:chExt cx="707760" cy="65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CDE10890-85B8-8795-C91B-256892A97271}"/>
                    </a:ext>
                  </a:extLst>
                </p14:cNvPr>
                <p14:cNvContentPartPr/>
                <p14:nvPr/>
              </p14:nvContentPartPr>
              <p14:xfrm>
                <a:off x="398700" y="171480"/>
                <a:ext cx="377280" cy="560520"/>
              </p14:xfrm>
            </p:contentPart>
          </mc:Choice>
          <mc:Fallback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CDE10890-85B8-8795-C91B-256892A9727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9700" y="162480"/>
                  <a:ext cx="394920" cy="5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495AD282-9642-3080-7590-AFB0013A1E9D}"/>
                    </a:ext>
                  </a:extLst>
                </p14:cNvPr>
                <p14:cNvContentPartPr/>
                <p14:nvPr/>
              </p14:nvContentPartPr>
              <p14:xfrm>
                <a:off x="820980" y="348960"/>
                <a:ext cx="285480" cy="480240"/>
              </p14:xfrm>
            </p:contentPart>
          </mc:Choice>
          <mc:Fallback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495AD282-9642-3080-7590-AFB0013A1E9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1980" y="339960"/>
                  <a:ext cx="303120" cy="49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9709013-9025-2B9F-7BB0-FFF00D0F6262}"/>
              </a:ext>
            </a:extLst>
          </p:cNvPr>
          <p:cNvGrpSpPr/>
          <p:nvPr/>
        </p:nvGrpSpPr>
        <p:grpSpPr>
          <a:xfrm>
            <a:off x="1133100" y="367320"/>
            <a:ext cx="1519200" cy="313560"/>
            <a:chOff x="1133100" y="367320"/>
            <a:chExt cx="1519200" cy="31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F802A894-97AB-A6CA-7ABE-5CD5B91C1BF4}"/>
                    </a:ext>
                  </a:extLst>
                </p14:cNvPr>
                <p14:cNvContentPartPr/>
                <p14:nvPr/>
              </p14:nvContentPartPr>
              <p14:xfrm>
                <a:off x="1133100" y="426360"/>
                <a:ext cx="207000" cy="21348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F802A894-97AB-A6CA-7ABE-5CD5B91C1BF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24100" y="417360"/>
                  <a:ext cx="2246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270CBD08-CCAA-6649-555A-DAF1486C38CF}"/>
                    </a:ext>
                  </a:extLst>
                </p14:cNvPr>
                <p14:cNvContentPartPr/>
                <p14:nvPr/>
              </p14:nvContentPartPr>
              <p14:xfrm>
                <a:off x="1402020" y="414480"/>
                <a:ext cx="281520" cy="26640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270CBD08-CCAA-6649-555A-DAF1486C38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93020" y="405480"/>
                  <a:ext cx="299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D6DD4D7D-DC54-EE9E-59F1-CB70533B72B9}"/>
                    </a:ext>
                  </a:extLst>
                </p14:cNvPr>
                <p14:cNvContentPartPr/>
                <p14:nvPr/>
              </p14:nvContentPartPr>
              <p14:xfrm>
                <a:off x="1530540" y="367320"/>
                <a:ext cx="352800" cy="27612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D6DD4D7D-DC54-EE9E-59F1-CB70533B72B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21540" y="358680"/>
                  <a:ext cx="3704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BFAA7EA3-2AE8-EC2D-0B00-727EEECCFB1C}"/>
                    </a:ext>
                  </a:extLst>
                </p14:cNvPr>
                <p14:cNvContentPartPr/>
                <p14:nvPr/>
              </p14:nvContentPartPr>
              <p14:xfrm>
                <a:off x="1867140" y="494040"/>
                <a:ext cx="172080" cy="17928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BFAA7EA3-2AE8-EC2D-0B00-727EEECCFB1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58500" y="485040"/>
                  <a:ext cx="1897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1F4379C5-EFFB-618C-9D0A-49EC35F392BA}"/>
                    </a:ext>
                  </a:extLst>
                </p14:cNvPr>
                <p14:cNvContentPartPr/>
                <p14:nvPr/>
              </p14:nvContentPartPr>
              <p14:xfrm>
                <a:off x="2111580" y="396840"/>
                <a:ext cx="124560" cy="22752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1F4379C5-EFFB-618C-9D0A-49EC35F392B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02940" y="387840"/>
                  <a:ext cx="1422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A8E0E83F-C035-0DE7-DA7C-82B93DA6077C}"/>
                    </a:ext>
                  </a:extLst>
                </p14:cNvPr>
                <p14:cNvContentPartPr/>
                <p14:nvPr/>
              </p14:nvContentPartPr>
              <p14:xfrm>
                <a:off x="2315340" y="444360"/>
                <a:ext cx="115920" cy="17388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A8E0E83F-C035-0DE7-DA7C-82B93DA6077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06700" y="435720"/>
                  <a:ext cx="1335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06E99AF1-F758-AE1D-1B8C-AB4820A01B74}"/>
                    </a:ext>
                  </a:extLst>
                </p14:cNvPr>
                <p14:cNvContentPartPr/>
                <p14:nvPr/>
              </p14:nvContentPartPr>
              <p14:xfrm>
                <a:off x="2480220" y="469920"/>
                <a:ext cx="172080" cy="15372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06E99AF1-F758-AE1D-1B8C-AB4820A01B7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71220" y="461280"/>
                  <a:ext cx="18972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9D8FE278-F6D0-B9C6-069E-AFA0C4227F06}"/>
              </a:ext>
            </a:extLst>
          </p:cNvPr>
          <p:cNvGrpSpPr/>
          <p:nvPr/>
        </p:nvGrpSpPr>
        <p:grpSpPr>
          <a:xfrm>
            <a:off x="3239460" y="66720"/>
            <a:ext cx="2395440" cy="572040"/>
            <a:chOff x="3239460" y="66720"/>
            <a:chExt cx="2395440" cy="57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AF4F6C5D-F504-5E64-6907-F12EEDAC2EAC}"/>
                    </a:ext>
                  </a:extLst>
                </p14:cNvPr>
                <p14:cNvContentPartPr/>
                <p14:nvPr/>
              </p14:nvContentPartPr>
              <p14:xfrm>
                <a:off x="3239460" y="195240"/>
                <a:ext cx="204480" cy="42048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AF4F6C5D-F504-5E64-6907-F12EEDAC2EA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30820" y="186600"/>
                  <a:ext cx="22212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423CCA47-0F83-AC04-3439-734FF95C711E}"/>
                    </a:ext>
                  </a:extLst>
                </p14:cNvPr>
                <p14:cNvContentPartPr/>
                <p14:nvPr/>
              </p14:nvContentPartPr>
              <p14:xfrm>
                <a:off x="3268620" y="492960"/>
                <a:ext cx="144000" cy="2448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423CCA47-0F83-AC04-3439-734FF95C711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59980" y="483960"/>
                  <a:ext cx="1616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7209F15D-5335-0AC3-DDF3-A990608F885C}"/>
                    </a:ext>
                  </a:extLst>
                </p14:cNvPr>
                <p14:cNvContentPartPr/>
                <p14:nvPr/>
              </p14:nvContentPartPr>
              <p14:xfrm>
                <a:off x="3517380" y="319800"/>
                <a:ext cx="140400" cy="30384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7209F15D-5335-0AC3-DDF3-A990608F885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08380" y="310800"/>
                  <a:ext cx="1580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6C6B6879-42C2-980C-34C6-5369D4D300CC}"/>
                    </a:ext>
                  </a:extLst>
                </p14:cNvPr>
                <p14:cNvContentPartPr/>
                <p14:nvPr/>
              </p14:nvContentPartPr>
              <p14:xfrm>
                <a:off x="3751740" y="447960"/>
                <a:ext cx="20520" cy="15876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6C6B6879-42C2-980C-34C6-5369D4D300C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42740" y="438960"/>
                  <a:ext cx="381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699D34FE-2629-BF60-1D4B-4D671E16A090}"/>
                    </a:ext>
                  </a:extLst>
                </p14:cNvPr>
                <p14:cNvContentPartPr/>
                <p14:nvPr/>
              </p14:nvContentPartPr>
              <p14:xfrm>
                <a:off x="3917700" y="129000"/>
                <a:ext cx="27360" cy="46800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699D34FE-2629-BF60-1D4B-4D671E16A09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09060" y="120360"/>
                  <a:ext cx="4500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8B44AEAF-F2E1-03F1-822B-E39F2641B511}"/>
                    </a:ext>
                  </a:extLst>
                </p14:cNvPr>
                <p14:cNvContentPartPr/>
                <p14:nvPr/>
              </p14:nvContentPartPr>
              <p14:xfrm>
                <a:off x="3854700" y="443640"/>
                <a:ext cx="141840" cy="2016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8B44AEAF-F2E1-03F1-822B-E39F2641B5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46060" y="434640"/>
                  <a:ext cx="1594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BC1BD9A1-5BB3-6D0B-DB13-BAD2D72010AD}"/>
                    </a:ext>
                  </a:extLst>
                </p14:cNvPr>
                <p14:cNvContentPartPr/>
                <p14:nvPr/>
              </p14:nvContentPartPr>
              <p14:xfrm>
                <a:off x="4050180" y="363360"/>
                <a:ext cx="262800" cy="23904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BC1BD9A1-5BB3-6D0B-DB13-BAD2D72010A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41540" y="354360"/>
                  <a:ext cx="2804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C0AFF8CA-49A7-4600-BDFB-93753458D3FA}"/>
                    </a:ext>
                  </a:extLst>
                </p14:cNvPr>
                <p14:cNvContentPartPr/>
                <p14:nvPr/>
              </p14:nvContentPartPr>
              <p14:xfrm>
                <a:off x="4367700" y="312240"/>
                <a:ext cx="147960" cy="26244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C0AFF8CA-49A7-4600-BDFB-93753458D3F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58700" y="303240"/>
                  <a:ext cx="1656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CB32218C-9E8E-9F99-0FBC-D4F2C4FBFBE2}"/>
                    </a:ext>
                  </a:extLst>
                </p14:cNvPr>
                <p14:cNvContentPartPr/>
                <p14:nvPr/>
              </p14:nvContentPartPr>
              <p14:xfrm>
                <a:off x="4656780" y="66720"/>
                <a:ext cx="109800" cy="57204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CB32218C-9E8E-9F99-0FBC-D4F2C4FBFBE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47780" y="57720"/>
                  <a:ext cx="12744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044ED1C1-0B40-740E-4069-F8FB13788E3E}"/>
                    </a:ext>
                  </a:extLst>
                </p14:cNvPr>
                <p14:cNvContentPartPr/>
                <p14:nvPr/>
              </p14:nvContentPartPr>
              <p14:xfrm>
                <a:off x="4591620" y="413400"/>
                <a:ext cx="204840" cy="1584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044ED1C1-0B40-740E-4069-F8FB13788E3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582620" y="404400"/>
                  <a:ext cx="2224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B2BE7379-995C-B63E-026E-EAFD74D7AEC7}"/>
                    </a:ext>
                  </a:extLst>
                </p14:cNvPr>
                <p14:cNvContentPartPr/>
                <p14:nvPr/>
              </p14:nvContentPartPr>
              <p14:xfrm>
                <a:off x="4827420" y="439320"/>
                <a:ext cx="13680" cy="15552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B2BE7379-995C-B63E-026E-EAFD74D7AEC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18420" y="430320"/>
                  <a:ext cx="313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0A13FC3B-AA9C-A93A-CD01-C1B05072DAC4}"/>
                    </a:ext>
                  </a:extLst>
                </p14:cNvPr>
                <p14:cNvContentPartPr/>
                <p14:nvPr/>
              </p14:nvContentPartPr>
              <p14:xfrm>
                <a:off x="4901220" y="334560"/>
                <a:ext cx="383040" cy="27972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0A13FC3B-AA9C-A93A-CD01-C1B05072DAC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92220" y="325560"/>
                  <a:ext cx="4006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20ACF852-A2CD-3354-E374-C737FB1F3AB5}"/>
                    </a:ext>
                  </a:extLst>
                </p14:cNvPr>
                <p14:cNvContentPartPr/>
                <p14:nvPr/>
              </p14:nvContentPartPr>
              <p14:xfrm>
                <a:off x="5374620" y="372000"/>
                <a:ext cx="260280" cy="19980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20ACF852-A2CD-3354-E374-C737FB1F3AB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65980" y="363360"/>
                  <a:ext cx="2779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F9139422-9BED-4599-9BE6-65D2E67CC58D}"/>
                    </a:ext>
                  </a:extLst>
                </p14:cNvPr>
                <p14:cNvContentPartPr/>
                <p14:nvPr/>
              </p14:nvContentPartPr>
              <p14:xfrm>
                <a:off x="4824900" y="166440"/>
                <a:ext cx="20520" cy="540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F9139422-9BED-4599-9BE6-65D2E67CC58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816260" y="157440"/>
                  <a:ext cx="381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7CEFD5BB-170C-3EBB-342A-C874F0921400}"/>
                    </a:ext>
                  </a:extLst>
                </p14:cNvPr>
                <p14:cNvContentPartPr/>
                <p14:nvPr/>
              </p14:nvContentPartPr>
              <p14:xfrm>
                <a:off x="4443300" y="78960"/>
                <a:ext cx="103680" cy="8856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7CEFD5BB-170C-3EBB-342A-C874F09214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34300" y="69960"/>
                  <a:ext cx="1213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15CCB63D-CB6E-3FF7-9220-A3AD6185926D}"/>
                    </a:ext>
                  </a:extLst>
                </p14:cNvPr>
                <p14:cNvContentPartPr/>
                <p14:nvPr/>
              </p14:nvContentPartPr>
              <p14:xfrm>
                <a:off x="3870540" y="201000"/>
                <a:ext cx="360" cy="36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15CCB63D-CB6E-3FF7-9220-A3AD6185926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61900" y="192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3002523D-1EB7-BBAF-33AA-54402C4EF51F}"/>
              </a:ext>
            </a:extLst>
          </p:cNvPr>
          <p:cNvGrpSpPr/>
          <p:nvPr/>
        </p:nvGrpSpPr>
        <p:grpSpPr>
          <a:xfrm>
            <a:off x="405540" y="1482960"/>
            <a:ext cx="2111760" cy="1969200"/>
            <a:chOff x="405540" y="1482960"/>
            <a:chExt cx="2111760" cy="196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B3B29A2F-D954-28D2-8FD1-E54F1590F9DD}"/>
                    </a:ext>
                  </a:extLst>
                </p14:cNvPr>
                <p14:cNvContentPartPr/>
                <p14:nvPr/>
              </p14:nvContentPartPr>
              <p14:xfrm>
                <a:off x="459180" y="1482960"/>
                <a:ext cx="348480" cy="362520"/>
              </p14:xfrm>
            </p:contentPart>
          </mc:Choice>
          <mc:Fallback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B3B29A2F-D954-28D2-8FD1-E54F1590F9D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0540" y="1473960"/>
                  <a:ext cx="36612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E28222A2-DEC8-0236-EA9B-A8AAD4BDA0A2}"/>
                    </a:ext>
                  </a:extLst>
                </p14:cNvPr>
                <p14:cNvContentPartPr/>
                <p14:nvPr/>
              </p14:nvContentPartPr>
              <p14:xfrm>
                <a:off x="925380" y="1625160"/>
                <a:ext cx="161280" cy="16164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E28222A2-DEC8-0236-EA9B-A8AAD4BDA0A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6740" y="1616160"/>
                  <a:ext cx="1789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7A511A45-BB2B-779D-157B-10F512F80E2E}"/>
                    </a:ext>
                  </a:extLst>
                </p14:cNvPr>
                <p14:cNvContentPartPr/>
                <p14:nvPr/>
              </p14:nvContentPartPr>
              <p14:xfrm>
                <a:off x="1153260" y="1569720"/>
                <a:ext cx="314640" cy="22716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7A511A45-BB2B-779D-157B-10F512F80E2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44260" y="1560720"/>
                  <a:ext cx="3322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4FDDDC46-370A-A4F9-D8C7-3BB0ECAE2D7A}"/>
                    </a:ext>
                  </a:extLst>
                </p14:cNvPr>
                <p14:cNvContentPartPr/>
                <p14:nvPr/>
              </p14:nvContentPartPr>
              <p14:xfrm>
                <a:off x="1548540" y="1535880"/>
                <a:ext cx="148680" cy="25668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4FDDDC46-370A-A4F9-D8C7-3BB0ECAE2D7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539540" y="1526880"/>
                  <a:ext cx="1663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4B446EC3-5EB1-F342-E04F-66378F436E89}"/>
                    </a:ext>
                  </a:extLst>
                </p14:cNvPr>
                <p14:cNvContentPartPr/>
                <p14:nvPr/>
              </p14:nvContentPartPr>
              <p14:xfrm>
                <a:off x="1490220" y="1669080"/>
                <a:ext cx="220320" cy="4536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4B446EC3-5EB1-F342-E04F-66378F436E8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481220" y="1660440"/>
                  <a:ext cx="2379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3F2825AF-718D-2785-06A1-489C6F1ED45A}"/>
                    </a:ext>
                  </a:extLst>
                </p14:cNvPr>
                <p14:cNvContentPartPr/>
                <p14:nvPr/>
              </p14:nvContentPartPr>
              <p14:xfrm>
                <a:off x="405540" y="2118720"/>
                <a:ext cx="305640" cy="27756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3F2825AF-718D-2785-06A1-489C6F1ED45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6540" y="2110080"/>
                  <a:ext cx="3232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5FEA6831-976F-FEDC-7F02-9C34A232058D}"/>
                    </a:ext>
                  </a:extLst>
                </p14:cNvPr>
                <p14:cNvContentPartPr/>
                <p14:nvPr/>
              </p14:nvContentPartPr>
              <p14:xfrm>
                <a:off x="847980" y="2180280"/>
                <a:ext cx="144000" cy="19008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5FEA6831-976F-FEDC-7F02-9C34A232058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38980" y="2171640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13A74DCD-867A-3259-F7E0-9C8BB8288938}"/>
                    </a:ext>
                  </a:extLst>
                </p14:cNvPr>
                <p14:cNvContentPartPr/>
                <p14:nvPr/>
              </p14:nvContentPartPr>
              <p14:xfrm>
                <a:off x="1103940" y="1911000"/>
                <a:ext cx="22680" cy="31392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13A74DCD-867A-3259-F7E0-9C8BB828893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94940" y="1902000"/>
                  <a:ext cx="403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5CB58081-0243-8FB6-3679-77C821419350}"/>
                    </a:ext>
                  </a:extLst>
                </p14:cNvPr>
                <p14:cNvContentPartPr/>
                <p14:nvPr/>
              </p14:nvContentPartPr>
              <p14:xfrm>
                <a:off x="1106100" y="2196480"/>
                <a:ext cx="189720" cy="14256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5CB58081-0243-8FB6-3679-77C82141935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97100" y="2187840"/>
                  <a:ext cx="2073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76A9DB13-3C65-F443-15BB-5D1ADE4D94A8}"/>
                    </a:ext>
                  </a:extLst>
                </p14:cNvPr>
                <p14:cNvContentPartPr/>
                <p14:nvPr/>
              </p14:nvContentPartPr>
              <p14:xfrm>
                <a:off x="1393380" y="1933320"/>
                <a:ext cx="40680" cy="34344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76A9DB13-3C65-F443-15BB-5D1ADE4D94A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384740" y="1924680"/>
                  <a:ext cx="583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06681E1D-34D7-306C-A3BC-BA3CA6B500C5}"/>
                    </a:ext>
                  </a:extLst>
                </p14:cNvPr>
                <p14:cNvContentPartPr/>
                <p14:nvPr/>
              </p14:nvContentPartPr>
              <p14:xfrm>
                <a:off x="1296900" y="2180280"/>
                <a:ext cx="198000" cy="1764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06681E1D-34D7-306C-A3BC-BA3CA6B500C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288260" y="2171280"/>
                  <a:ext cx="2156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C971C612-A2FD-37AB-53FA-571E1F62B00A}"/>
                    </a:ext>
                  </a:extLst>
                </p14:cNvPr>
                <p14:cNvContentPartPr/>
                <p14:nvPr/>
              </p14:nvContentPartPr>
              <p14:xfrm>
                <a:off x="1492380" y="2075160"/>
                <a:ext cx="279360" cy="22680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C971C612-A2FD-37AB-53FA-571E1F62B00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483380" y="2066160"/>
                  <a:ext cx="2970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F1242B85-1C40-3E14-4E49-EF5296509C50}"/>
                    </a:ext>
                  </a:extLst>
                </p14:cNvPr>
                <p14:cNvContentPartPr/>
                <p14:nvPr/>
              </p14:nvContentPartPr>
              <p14:xfrm>
                <a:off x="1633860" y="2212320"/>
                <a:ext cx="175680" cy="28080"/>
              </p14:xfrm>
            </p:contentPart>
          </mc:Choice>
          <mc:Fallback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F1242B85-1C40-3E14-4E49-EF5296509C5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624860" y="2203320"/>
                  <a:ext cx="1933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3195CF2E-0B65-5BF1-174F-FFC34E8A5A20}"/>
                    </a:ext>
                  </a:extLst>
                </p14:cNvPr>
                <p14:cNvContentPartPr/>
                <p14:nvPr/>
              </p14:nvContentPartPr>
              <p14:xfrm>
                <a:off x="1834380" y="2083800"/>
                <a:ext cx="163800" cy="166680"/>
              </p14:xfrm>
            </p:contentPart>
          </mc:Choice>
          <mc:Fallback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3195CF2E-0B65-5BF1-174F-FFC34E8A5A2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825380" y="2074800"/>
                  <a:ext cx="1814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E375325D-023D-5DC5-8093-604009DA7A5B}"/>
                    </a:ext>
                  </a:extLst>
                </p14:cNvPr>
                <p14:cNvContentPartPr/>
                <p14:nvPr/>
              </p14:nvContentPartPr>
              <p14:xfrm>
                <a:off x="1997820" y="2067240"/>
                <a:ext cx="204480" cy="221400"/>
              </p14:xfrm>
            </p:contentPart>
          </mc:Choice>
          <mc:Fallback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E375325D-023D-5DC5-8093-604009DA7A5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988820" y="2058240"/>
                  <a:ext cx="2221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509D2774-EFD5-9776-E402-7B3C78F90DA0}"/>
                    </a:ext>
                  </a:extLst>
                </p14:cNvPr>
                <p14:cNvContentPartPr/>
                <p14:nvPr/>
              </p14:nvContentPartPr>
              <p14:xfrm>
                <a:off x="2038140" y="2102520"/>
                <a:ext cx="479160" cy="160200"/>
              </p14:xfrm>
            </p:contentPart>
          </mc:Choice>
          <mc:Fallback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509D2774-EFD5-9776-E402-7B3C78F90DA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29140" y="2093880"/>
                  <a:ext cx="4968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8E9F2586-89E6-2C55-9A2C-369F28D5363D}"/>
                    </a:ext>
                  </a:extLst>
                </p14:cNvPr>
                <p14:cNvContentPartPr/>
                <p14:nvPr/>
              </p14:nvContentPartPr>
              <p14:xfrm>
                <a:off x="2011140" y="1863480"/>
                <a:ext cx="213120" cy="78840"/>
              </p14:xfrm>
            </p:contentPart>
          </mc:Choice>
          <mc:Fallback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8E9F2586-89E6-2C55-9A2C-369F28D5363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002140" y="1854840"/>
                  <a:ext cx="2307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0BC2A412-CC2F-45BE-D21B-530150A369B7}"/>
                    </a:ext>
                  </a:extLst>
                </p14:cNvPr>
                <p14:cNvContentPartPr/>
                <p14:nvPr/>
              </p14:nvContentPartPr>
              <p14:xfrm>
                <a:off x="1824660" y="2335800"/>
                <a:ext cx="137520" cy="68040"/>
              </p14:xfrm>
            </p:contentPart>
          </mc:Choice>
          <mc:Fallback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0BC2A412-CC2F-45BE-D21B-530150A369B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816020" y="2327160"/>
                  <a:ext cx="1551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264BA5C0-DC2B-C26C-9ED1-7678C20EB04C}"/>
                    </a:ext>
                  </a:extLst>
                </p14:cNvPr>
                <p14:cNvContentPartPr/>
                <p14:nvPr/>
              </p14:nvContentPartPr>
              <p14:xfrm>
                <a:off x="558180" y="2616960"/>
                <a:ext cx="298800" cy="29376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264BA5C0-DC2B-C26C-9ED1-7678C20EB04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9180" y="2608320"/>
                  <a:ext cx="3164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F9DD000C-3394-B814-A8FA-5861DE7C68BA}"/>
                    </a:ext>
                  </a:extLst>
                </p14:cNvPr>
                <p14:cNvContentPartPr/>
                <p14:nvPr/>
              </p14:nvContentPartPr>
              <p14:xfrm>
                <a:off x="940860" y="2704080"/>
                <a:ext cx="120960" cy="17388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F9DD000C-3394-B814-A8FA-5861DE7C68B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32220" y="2695080"/>
                  <a:ext cx="1386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35CBE3B4-4209-B83B-1EC4-9C06C4E6B1EB}"/>
                    </a:ext>
                  </a:extLst>
                </p14:cNvPr>
                <p14:cNvContentPartPr/>
                <p14:nvPr/>
              </p14:nvContentPartPr>
              <p14:xfrm>
                <a:off x="1200420" y="2535240"/>
                <a:ext cx="27360" cy="36000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35CBE3B4-4209-B83B-1EC4-9C06C4E6B1E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91420" y="2526600"/>
                  <a:ext cx="4500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090C6E3E-F360-0D13-4BA4-21196870B43D}"/>
                    </a:ext>
                  </a:extLst>
                </p14:cNvPr>
                <p14:cNvContentPartPr/>
                <p14:nvPr/>
              </p14:nvContentPartPr>
              <p14:xfrm>
                <a:off x="1371060" y="2501760"/>
                <a:ext cx="18360" cy="36864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090C6E3E-F360-0D13-4BA4-21196870B43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62420" y="2492760"/>
                  <a:ext cx="3600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D26D19D7-DBAD-CD61-EB8F-CFF027030BB3}"/>
                    </a:ext>
                  </a:extLst>
                </p14:cNvPr>
                <p14:cNvContentPartPr/>
                <p14:nvPr/>
              </p14:nvContentPartPr>
              <p14:xfrm>
                <a:off x="1285740" y="2772840"/>
                <a:ext cx="200160" cy="2016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D26D19D7-DBAD-CD61-EB8F-CFF027030BB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277100" y="2763840"/>
                  <a:ext cx="2178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BB48DC8B-6067-E263-AC85-65CEC1F13E35}"/>
                    </a:ext>
                  </a:extLst>
                </p14:cNvPr>
                <p14:cNvContentPartPr/>
                <p14:nvPr/>
              </p14:nvContentPartPr>
              <p14:xfrm>
                <a:off x="1579860" y="2808120"/>
                <a:ext cx="25200" cy="1332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BB48DC8B-6067-E263-AC85-65CEC1F13E3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571220" y="2799480"/>
                  <a:ext cx="428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CDDC5452-C4F6-FAE0-AC35-68C7116C947D}"/>
                    </a:ext>
                  </a:extLst>
                </p14:cNvPr>
                <p14:cNvContentPartPr/>
                <p14:nvPr/>
              </p14:nvContentPartPr>
              <p14:xfrm>
                <a:off x="513180" y="3239760"/>
                <a:ext cx="29520" cy="21240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CDDC5452-C4F6-FAE0-AC35-68C7116C947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04540" y="3230760"/>
                  <a:ext cx="471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4C345DD7-B9C0-898C-A5A4-A978330570BA}"/>
                    </a:ext>
                  </a:extLst>
                </p14:cNvPr>
                <p14:cNvContentPartPr/>
                <p14:nvPr/>
              </p14:nvContentPartPr>
              <p14:xfrm>
                <a:off x="423540" y="3151200"/>
                <a:ext cx="258840" cy="261360"/>
              </p14:xfrm>
            </p:contentPart>
          </mc:Choice>
          <mc:Fallback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4C345DD7-B9C0-898C-A5A4-A978330570B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14900" y="3142200"/>
                  <a:ext cx="2764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54AB3FC7-E4C0-AA0C-ACA8-AC2C67E9968C}"/>
                    </a:ext>
                  </a:extLst>
                </p14:cNvPr>
                <p14:cNvContentPartPr/>
                <p14:nvPr/>
              </p14:nvContentPartPr>
              <p14:xfrm>
                <a:off x="809820" y="3188640"/>
                <a:ext cx="36360" cy="23328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54AB3FC7-E4C0-AA0C-ACA8-AC2C67E9968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00820" y="3179640"/>
                  <a:ext cx="540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FF59CE81-32CE-32F5-B967-275C2BEB479B}"/>
                    </a:ext>
                  </a:extLst>
                </p14:cNvPr>
                <p14:cNvContentPartPr/>
                <p14:nvPr/>
              </p14:nvContentPartPr>
              <p14:xfrm>
                <a:off x="928260" y="3138960"/>
                <a:ext cx="135360" cy="267840"/>
              </p14:xfrm>
            </p:contentPart>
          </mc:Choice>
          <mc:Fallback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FF59CE81-32CE-32F5-B967-275C2BEB479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9620" y="3130320"/>
                  <a:ext cx="1530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1CAD97DB-FC80-ED7A-FCA6-703B7B5BB771}"/>
                    </a:ext>
                  </a:extLst>
                </p14:cNvPr>
                <p14:cNvContentPartPr/>
                <p14:nvPr/>
              </p14:nvContentPartPr>
              <p14:xfrm>
                <a:off x="1121940" y="3214560"/>
                <a:ext cx="13680" cy="142560"/>
              </p14:xfrm>
            </p:contentPart>
          </mc:Choice>
          <mc:Fallback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1CAD97DB-FC80-ED7A-FCA6-703B7B5BB77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12940" y="3205560"/>
                  <a:ext cx="313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1B841FA2-C93C-36C1-CB65-47F21EC1E0FA}"/>
                    </a:ext>
                  </a:extLst>
                </p14:cNvPr>
                <p14:cNvContentPartPr/>
                <p14:nvPr/>
              </p14:nvContentPartPr>
              <p14:xfrm>
                <a:off x="1300500" y="3157320"/>
                <a:ext cx="217440" cy="24480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1B841FA2-C93C-36C1-CB65-47F21EC1E0F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291500" y="3148320"/>
                  <a:ext cx="2350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77DD3360-3CAB-5AC4-69E3-16523378CFCB}"/>
                    </a:ext>
                  </a:extLst>
                </p14:cNvPr>
                <p14:cNvContentPartPr/>
                <p14:nvPr/>
              </p14:nvContentPartPr>
              <p14:xfrm>
                <a:off x="1600020" y="3153000"/>
                <a:ext cx="105840" cy="231840"/>
              </p14:xfrm>
            </p:contentPart>
          </mc:Choice>
          <mc:Fallback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77DD3360-3CAB-5AC4-69E3-16523378CFC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591380" y="3144360"/>
                  <a:ext cx="1234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7C750237-5CCD-EB96-AD31-F78310749090}"/>
                    </a:ext>
                  </a:extLst>
                </p14:cNvPr>
                <p14:cNvContentPartPr/>
                <p14:nvPr/>
              </p14:nvContentPartPr>
              <p14:xfrm>
                <a:off x="1604700" y="3285480"/>
                <a:ext cx="159840" cy="28080"/>
              </p14:xfrm>
            </p:contentPart>
          </mc:Choice>
          <mc:Fallback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7C750237-5CCD-EB96-AD31-F7831074909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595700" y="3276840"/>
                  <a:ext cx="1774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CDA64312-C22D-0BF8-0043-B55D2444657F}"/>
                    </a:ext>
                  </a:extLst>
                </p14:cNvPr>
                <p14:cNvContentPartPr/>
                <p14:nvPr/>
              </p14:nvContentPartPr>
              <p14:xfrm>
                <a:off x="1786500" y="3162720"/>
                <a:ext cx="218520" cy="164160"/>
              </p14:xfrm>
            </p:contentPart>
          </mc:Choice>
          <mc:Fallback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CDA64312-C22D-0BF8-0043-B55D2444657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777500" y="3154080"/>
                  <a:ext cx="2361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FECDDEA7-D4ED-9CED-734C-CF08B75DFB33}"/>
                    </a:ext>
                  </a:extLst>
                </p14:cNvPr>
                <p14:cNvContentPartPr/>
                <p14:nvPr/>
              </p14:nvContentPartPr>
              <p14:xfrm>
                <a:off x="1606860" y="2938440"/>
                <a:ext cx="180360" cy="104040"/>
              </p14:xfrm>
            </p:contentPart>
          </mc:Choice>
          <mc:Fallback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FECDDEA7-D4ED-9CED-734C-CF08B75DFB3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598220" y="2929800"/>
                  <a:ext cx="1980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ED3848B1-CC65-8476-DEDC-5B65109B3226}"/>
                    </a:ext>
                  </a:extLst>
                </p14:cNvPr>
                <p14:cNvContentPartPr/>
                <p14:nvPr/>
              </p14:nvContentPartPr>
              <p14:xfrm>
                <a:off x="1085940" y="3097560"/>
                <a:ext cx="360" cy="720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ED3848B1-CC65-8476-DEDC-5B65109B322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76940" y="3088560"/>
                  <a:ext cx="180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E9B3695B-272F-5DE6-7B5E-7F8C8FADA5FF}"/>
                    </a:ext>
                  </a:extLst>
                </p14:cNvPr>
                <p14:cNvContentPartPr/>
                <p14:nvPr/>
              </p14:nvContentPartPr>
              <p14:xfrm>
                <a:off x="888300" y="3015120"/>
                <a:ext cx="7200" cy="15120"/>
              </p14:xfrm>
            </p:contentPart>
          </mc:Choice>
          <mc:Fallback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E9B3695B-272F-5DE6-7B5E-7F8C8FADA5F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9300" y="3006480"/>
                  <a:ext cx="2484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A21FF032-519B-13BF-E1B3-090FFF4A2801}"/>
              </a:ext>
            </a:extLst>
          </p:cNvPr>
          <p:cNvGrpSpPr/>
          <p:nvPr/>
        </p:nvGrpSpPr>
        <p:grpSpPr>
          <a:xfrm>
            <a:off x="281700" y="3779040"/>
            <a:ext cx="2410200" cy="1863720"/>
            <a:chOff x="281700" y="3779040"/>
            <a:chExt cx="2410200" cy="186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D8A320BC-813E-1AD9-F73E-19D7884D8F4D}"/>
                    </a:ext>
                  </a:extLst>
                </p14:cNvPr>
                <p14:cNvContentPartPr/>
                <p14:nvPr/>
              </p14:nvContentPartPr>
              <p14:xfrm>
                <a:off x="382860" y="4122840"/>
                <a:ext cx="326880" cy="364320"/>
              </p14:xfrm>
            </p:contentPart>
          </mc:Choice>
          <mc:Fallback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D8A320BC-813E-1AD9-F73E-19D7884D8F4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73860" y="4114200"/>
                  <a:ext cx="34452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7D6CAB4F-682E-D4B4-4A7B-4826EE3C4466}"/>
                    </a:ext>
                  </a:extLst>
                </p14:cNvPr>
                <p14:cNvContentPartPr/>
                <p14:nvPr/>
              </p14:nvContentPartPr>
              <p14:xfrm>
                <a:off x="738180" y="4241640"/>
                <a:ext cx="189000" cy="161280"/>
              </p14:xfrm>
            </p:contentPart>
          </mc:Choice>
          <mc:Fallback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7D6CAB4F-682E-D4B4-4A7B-4826EE3C446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29540" y="4233000"/>
                  <a:ext cx="2066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2432B774-563B-A8C0-44BF-F7DA9F1CD757}"/>
                    </a:ext>
                  </a:extLst>
                </p14:cNvPr>
                <p14:cNvContentPartPr/>
                <p14:nvPr/>
              </p14:nvContentPartPr>
              <p14:xfrm>
                <a:off x="1013580" y="4202400"/>
                <a:ext cx="162360" cy="200160"/>
              </p14:xfrm>
            </p:contentPart>
          </mc:Choice>
          <mc:Fallback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2432B774-563B-A8C0-44BF-F7DA9F1CD75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04580" y="4193760"/>
                  <a:ext cx="1800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025BA5AA-2138-FB04-9DEF-578E989C85AF}"/>
                    </a:ext>
                  </a:extLst>
                </p14:cNvPr>
                <p14:cNvContentPartPr/>
                <p14:nvPr/>
              </p14:nvContentPartPr>
              <p14:xfrm>
                <a:off x="1274580" y="4162440"/>
                <a:ext cx="128520" cy="20160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025BA5AA-2138-FB04-9DEF-578E989C85A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265580" y="4153800"/>
                  <a:ext cx="1461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0DA7A88E-6F39-5498-67EE-2E276C89D03B}"/>
                    </a:ext>
                  </a:extLst>
                </p14:cNvPr>
                <p14:cNvContentPartPr/>
                <p14:nvPr/>
              </p14:nvContentPartPr>
              <p14:xfrm>
                <a:off x="1276740" y="4300680"/>
                <a:ext cx="144000" cy="3960"/>
              </p14:xfrm>
            </p:contentPart>
          </mc:Choice>
          <mc:Fallback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0DA7A88E-6F39-5498-67EE-2E276C89D03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268100" y="4291680"/>
                  <a:ext cx="1616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C1A82791-F5F9-89B3-CDAE-54944A9C9AC3}"/>
                    </a:ext>
                  </a:extLst>
                </p14:cNvPr>
                <p14:cNvContentPartPr/>
                <p14:nvPr/>
              </p14:nvContentPartPr>
              <p14:xfrm>
                <a:off x="1537380" y="3779040"/>
                <a:ext cx="34560" cy="620640"/>
              </p14:xfrm>
            </p:contentPart>
          </mc:Choice>
          <mc:Fallback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C1A82791-F5F9-89B3-CDAE-54944A9C9AC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528380" y="3770400"/>
                  <a:ext cx="52200" cy="63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7F5AB3D9-71CF-53DD-C9BB-AF4C0BDE69FF}"/>
                    </a:ext>
                  </a:extLst>
                </p14:cNvPr>
                <p14:cNvContentPartPr/>
                <p14:nvPr/>
              </p14:nvContentPartPr>
              <p14:xfrm>
                <a:off x="1530540" y="4247040"/>
                <a:ext cx="87840" cy="34200"/>
              </p14:xfrm>
            </p:contentPart>
          </mc:Choice>
          <mc:Fallback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7F5AB3D9-71CF-53DD-C9BB-AF4C0BDE69F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521540" y="4238040"/>
                  <a:ext cx="1054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0363EF09-2B5F-DE83-703F-4E443FFDC793}"/>
                    </a:ext>
                  </a:extLst>
                </p14:cNvPr>
                <p14:cNvContentPartPr/>
                <p14:nvPr/>
              </p14:nvContentPartPr>
              <p14:xfrm>
                <a:off x="1644660" y="4128960"/>
                <a:ext cx="128880" cy="201600"/>
              </p14:xfrm>
            </p:contentPart>
          </mc:Choice>
          <mc:Fallback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0363EF09-2B5F-DE83-703F-4E443FFDC79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35660" y="4120320"/>
                  <a:ext cx="1465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773931FB-2A22-CFC1-23D9-4954D244161E}"/>
                    </a:ext>
                  </a:extLst>
                </p14:cNvPr>
                <p14:cNvContentPartPr/>
                <p14:nvPr/>
              </p14:nvContentPartPr>
              <p14:xfrm>
                <a:off x="1853460" y="4121760"/>
                <a:ext cx="183240" cy="243360"/>
              </p14:xfrm>
            </p:contentPart>
          </mc:Choice>
          <mc:Fallback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773931FB-2A22-CFC1-23D9-4954D244161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844820" y="4113120"/>
                  <a:ext cx="2008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2C66978C-0293-677F-6435-79CE7CA69F14}"/>
                    </a:ext>
                  </a:extLst>
                </p14:cNvPr>
                <p14:cNvContentPartPr/>
                <p14:nvPr/>
              </p14:nvContentPartPr>
              <p14:xfrm>
                <a:off x="2127780" y="4118520"/>
                <a:ext cx="144000" cy="245520"/>
              </p14:xfrm>
            </p:contentPart>
          </mc:Choice>
          <mc:Fallback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2C66978C-0293-677F-6435-79CE7CA69F1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119140" y="4109880"/>
                  <a:ext cx="1616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7E78E0D0-BDD5-C834-7C5E-9D236739E9EB}"/>
                    </a:ext>
                  </a:extLst>
                </p14:cNvPr>
                <p14:cNvContentPartPr/>
                <p14:nvPr/>
              </p14:nvContentPartPr>
              <p14:xfrm>
                <a:off x="2109780" y="4091880"/>
                <a:ext cx="368640" cy="243360"/>
              </p14:xfrm>
            </p:contentPart>
          </mc:Choice>
          <mc:Fallback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7E78E0D0-BDD5-C834-7C5E-9D236739E9E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01140" y="4082880"/>
                  <a:ext cx="3862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55676CE7-E7EC-7172-8F80-7664797722A9}"/>
                    </a:ext>
                  </a:extLst>
                </p14:cNvPr>
                <p14:cNvContentPartPr/>
                <p14:nvPr/>
              </p14:nvContentPartPr>
              <p14:xfrm>
                <a:off x="395100" y="4709640"/>
                <a:ext cx="149760" cy="223200"/>
              </p14:xfrm>
            </p:contentPart>
          </mc:Choice>
          <mc:Fallback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55676CE7-E7EC-7172-8F80-7664797722A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86460" y="4701000"/>
                  <a:ext cx="1674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36E495AB-47C9-95DA-699D-B30A8ADA6C41}"/>
                    </a:ext>
                  </a:extLst>
                </p14:cNvPr>
                <p14:cNvContentPartPr/>
                <p14:nvPr/>
              </p14:nvContentPartPr>
              <p14:xfrm>
                <a:off x="623340" y="4766880"/>
                <a:ext cx="171000" cy="183240"/>
              </p14:xfrm>
            </p:contentPart>
          </mc:Choice>
          <mc:Fallback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36E495AB-47C9-95DA-699D-B30A8ADA6C4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14340" y="4758240"/>
                  <a:ext cx="1886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BFE463D8-922C-4790-6C66-4BD1FCF9BEF2}"/>
                    </a:ext>
                  </a:extLst>
                </p14:cNvPr>
                <p14:cNvContentPartPr/>
                <p14:nvPr/>
              </p14:nvContentPartPr>
              <p14:xfrm>
                <a:off x="869580" y="4691280"/>
                <a:ext cx="105120" cy="324720"/>
              </p14:xfrm>
            </p:contentPart>
          </mc:Choice>
          <mc:Fallback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BFE463D8-922C-4790-6C66-4BD1FCF9BEF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60940" y="4682640"/>
                  <a:ext cx="12276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F1524933-3873-9367-111E-246E7D1B3504}"/>
                    </a:ext>
                  </a:extLst>
                </p14:cNvPr>
                <p14:cNvContentPartPr/>
                <p14:nvPr/>
              </p14:nvContentPartPr>
              <p14:xfrm>
                <a:off x="1040940" y="4721160"/>
                <a:ext cx="136080" cy="182520"/>
              </p14:xfrm>
            </p:contentPart>
          </mc:Choice>
          <mc:Fallback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F1524933-3873-9367-111E-246E7D1B350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32300" y="4712520"/>
                  <a:ext cx="1537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B9ADF696-4C9D-EA13-6C60-FEB455841D59}"/>
                    </a:ext>
                  </a:extLst>
                </p14:cNvPr>
                <p14:cNvContentPartPr/>
                <p14:nvPr/>
              </p14:nvContentPartPr>
              <p14:xfrm>
                <a:off x="1264140" y="4708560"/>
                <a:ext cx="171720" cy="192240"/>
              </p14:xfrm>
            </p:contentPart>
          </mc:Choice>
          <mc:Fallback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B9ADF696-4C9D-EA13-6C60-FEB455841D5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255140" y="4699920"/>
                  <a:ext cx="1893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8B89E431-8C65-6EF8-0F79-FE182D4A9BD0}"/>
                    </a:ext>
                  </a:extLst>
                </p14:cNvPr>
                <p14:cNvContentPartPr/>
                <p14:nvPr/>
              </p14:nvContentPartPr>
              <p14:xfrm>
                <a:off x="1486260" y="4679040"/>
                <a:ext cx="183960" cy="186480"/>
              </p14:xfrm>
            </p:contentPart>
          </mc:Choice>
          <mc:Fallback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8B89E431-8C65-6EF8-0F79-FE182D4A9BD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477260" y="4670040"/>
                  <a:ext cx="2016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19848C4D-0797-2A40-B1BF-AF8208E1488E}"/>
                    </a:ext>
                  </a:extLst>
                </p14:cNvPr>
                <p14:cNvContentPartPr/>
                <p14:nvPr/>
              </p14:nvContentPartPr>
              <p14:xfrm>
                <a:off x="1677780" y="4657440"/>
                <a:ext cx="165960" cy="212040"/>
              </p14:xfrm>
            </p:contentPart>
          </mc:Choice>
          <mc:Fallback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19848C4D-0797-2A40-B1BF-AF8208E1488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668780" y="4648800"/>
                  <a:ext cx="1836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56370DBD-6DCF-5A65-CA75-BA64599C69F4}"/>
                    </a:ext>
                  </a:extLst>
                </p14:cNvPr>
                <p14:cNvContentPartPr/>
                <p14:nvPr/>
              </p14:nvContentPartPr>
              <p14:xfrm>
                <a:off x="1916460" y="4635480"/>
                <a:ext cx="168840" cy="195120"/>
              </p14:xfrm>
            </p:contentPart>
          </mc:Choice>
          <mc:Fallback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56370DBD-6DCF-5A65-CA75-BA64599C69F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907820" y="4626840"/>
                  <a:ext cx="1864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4F8842FB-3071-966C-E48D-E705630CC473}"/>
                    </a:ext>
                  </a:extLst>
                </p14:cNvPr>
                <p14:cNvContentPartPr/>
                <p14:nvPr/>
              </p14:nvContentPartPr>
              <p14:xfrm>
                <a:off x="2159460" y="4654920"/>
                <a:ext cx="2520" cy="195120"/>
              </p14:xfrm>
            </p:contentPart>
          </mc:Choice>
          <mc:Fallback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4F8842FB-3071-966C-E48D-E705630CC47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150460" y="4646280"/>
                  <a:ext cx="201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30C65EB7-7F03-1917-7CFA-B46EAD4C254B}"/>
                    </a:ext>
                  </a:extLst>
                </p14:cNvPr>
                <p14:cNvContentPartPr/>
                <p14:nvPr/>
              </p14:nvContentPartPr>
              <p14:xfrm>
                <a:off x="2264580" y="4638000"/>
                <a:ext cx="149760" cy="191160"/>
              </p14:xfrm>
            </p:contentPart>
          </mc:Choice>
          <mc:Fallback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30C65EB7-7F03-1917-7CFA-B46EAD4C254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255580" y="4629000"/>
                  <a:ext cx="1674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551E7A25-BDEA-29AC-16CA-5D306F17DB90}"/>
                    </a:ext>
                  </a:extLst>
                </p14:cNvPr>
                <p14:cNvContentPartPr/>
                <p14:nvPr/>
              </p14:nvContentPartPr>
              <p14:xfrm>
                <a:off x="2269260" y="4767600"/>
                <a:ext cx="141840" cy="21240"/>
              </p14:xfrm>
            </p:contentPart>
          </mc:Choice>
          <mc:Fallback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551E7A25-BDEA-29AC-16CA-5D306F17DB9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260620" y="4758600"/>
                  <a:ext cx="1594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EA792195-2FC7-F13A-03E7-93B554523269}"/>
                    </a:ext>
                  </a:extLst>
                </p14:cNvPr>
                <p14:cNvContentPartPr/>
                <p14:nvPr/>
              </p14:nvContentPartPr>
              <p14:xfrm>
                <a:off x="2502900" y="4531080"/>
                <a:ext cx="189000" cy="239400"/>
              </p14:xfrm>
            </p:contentPart>
          </mc:Choice>
          <mc:Fallback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EA792195-2FC7-F13A-03E7-93B55452326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494260" y="4522080"/>
                  <a:ext cx="2066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BD758B93-B60F-1304-0BDB-B81032C1CEFF}"/>
                    </a:ext>
                  </a:extLst>
                </p14:cNvPr>
                <p14:cNvContentPartPr/>
                <p14:nvPr/>
              </p14:nvContentPartPr>
              <p14:xfrm>
                <a:off x="2116620" y="4433880"/>
                <a:ext cx="34200" cy="8280"/>
              </p14:xfrm>
            </p:contentPart>
          </mc:Choice>
          <mc:Fallback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BD758B93-B60F-1304-0BDB-B81032C1CEF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107980" y="4425240"/>
                  <a:ext cx="518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2B23EC23-A1CC-A661-B494-3D5333751319}"/>
                    </a:ext>
                  </a:extLst>
                </p14:cNvPr>
                <p14:cNvContentPartPr/>
                <p14:nvPr/>
              </p14:nvContentPartPr>
              <p14:xfrm>
                <a:off x="358380" y="5385000"/>
                <a:ext cx="25200" cy="243000"/>
              </p14:xfrm>
            </p:contentPart>
          </mc:Choice>
          <mc:Fallback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2B23EC23-A1CC-A661-B494-3D533375131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49380" y="5376360"/>
                  <a:ext cx="428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12D90E0F-B9A3-3A54-098F-3AF4C0E897CB}"/>
                    </a:ext>
                  </a:extLst>
                </p14:cNvPr>
                <p14:cNvContentPartPr/>
                <p14:nvPr/>
              </p14:nvContentPartPr>
              <p14:xfrm>
                <a:off x="281700" y="5270880"/>
                <a:ext cx="288000" cy="371880"/>
              </p14:xfrm>
            </p:contentPart>
          </mc:Choice>
          <mc:Fallback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12D90E0F-B9A3-3A54-098F-3AF4C0E897C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72700" y="5261880"/>
                  <a:ext cx="30564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0FA8F4ED-835D-FD00-E40A-8BD15C51577B}"/>
                    </a:ext>
                  </a:extLst>
                </p14:cNvPr>
                <p14:cNvContentPartPr/>
                <p14:nvPr/>
              </p14:nvContentPartPr>
              <p14:xfrm>
                <a:off x="560340" y="5418120"/>
                <a:ext cx="164520" cy="154080"/>
              </p14:xfrm>
            </p:contentPart>
          </mc:Choice>
          <mc:Fallback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0FA8F4ED-835D-FD00-E40A-8BD15C51577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51340" y="5409120"/>
                  <a:ext cx="1821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AE02A0EC-FDFE-8D3A-4361-D3675D1B21D8}"/>
                    </a:ext>
                  </a:extLst>
                </p14:cNvPr>
                <p14:cNvContentPartPr/>
                <p14:nvPr/>
              </p14:nvContentPartPr>
              <p14:xfrm>
                <a:off x="729180" y="5418120"/>
                <a:ext cx="188640" cy="180360"/>
              </p14:xfrm>
            </p:contentPart>
          </mc:Choice>
          <mc:Fallback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AE02A0EC-FDFE-8D3A-4361-D3675D1B21D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20180" y="5409120"/>
                  <a:ext cx="2062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3897A43F-7445-1235-3025-45B1C13C6846}"/>
                    </a:ext>
                  </a:extLst>
                </p14:cNvPr>
                <p14:cNvContentPartPr/>
                <p14:nvPr/>
              </p14:nvContentPartPr>
              <p14:xfrm>
                <a:off x="1092780" y="5023920"/>
                <a:ext cx="29520" cy="541440"/>
              </p14:xfrm>
            </p:contentPart>
          </mc:Choice>
          <mc:Fallback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3897A43F-7445-1235-3025-45B1C13C684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83780" y="5015280"/>
                  <a:ext cx="4716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12C9EE6C-21D9-8E37-6C64-8C872C0D3D64}"/>
                    </a:ext>
                  </a:extLst>
                </p14:cNvPr>
                <p14:cNvContentPartPr/>
                <p14:nvPr/>
              </p14:nvContentPartPr>
              <p14:xfrm>
                <a:off x="1056780" y="5382840"/>
                <a:ext cx="405000" cy="181080"/>
              </p14:xfrm>
            </p:contentPart>
          </mc:Choice>
          <mc:Fallback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12C9EE6C-21D9-8E37-6C64-8C872C0D3D6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47780" y="5374200"/>
                  <a:ext cx="4226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66BA633D-827E-42B3-15FD-AA016D50A522}"/>
                    </a:ext>
                  </a:extLst>
                </p14:cNvPr>
                <p14:cNvContentPartPr/>
                <p14:nvPr/>
              </p14:nvContentPartPr>
              <p14:xfrm>
                <a:off x="1631700" y="5508840"/>
                <a:ext cx="360" cy="360"/>
              </p14:xfrm>
            </p:contentPart>
          </mc:Choice>
          <mc:Fallback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66BA633D-827E-42B3-15FD-AA016D50A52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22700" y="55002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B1F1C5A5-A6AB-8D9E-D08F-BB1193FC8518}"/>
              </a:ext>
            </a:extLst>
          </p:cNvPr>
          <p:cNvGrpSpPr/>
          <p:nvPr/>
        </p:nvGrpSpPr>
        <p:grpSpPr>
          <a:xfrm>
            <a:off x="6596820" y="1165800"/>
            <a:ext cx="1987920" cy="597240"/>
            <a:chOff x="6596820" y="1165800"/>
            <a:chExt cx="1987920" cy="59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5B046BE5-CCBA-9B6C-1717-C0356E4CC01E}"/>
                    </a:ext>
                  </a:extLst>
                </p14:cNvPr>
                <p14:cNvContentPartPr/>
                <p14:nvPr/>
              </p14:nvContentPartPr>
              <p14:xfrm>
                <a:off x="6596820" y="1403400"/>
                <a:ext cx="239040" cy="353160"/>
              </p14:xfrm>
            </p:contentPart>
          </mc:Choice>
          <mc:Fallback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5B046BE5-CCBA-9B6C-1717-C0356E4CC01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588180" y="1394400"/>
                  <a:ext cx="25668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0FE5FBD7-F175-1595-CDAA-607692EB1F03}"/>
                    </a:ext>
                  </a:extLst>
                </p14:cNvPr>
                <p14:cNvContentPartPr/>
                <p14:nvPr/>
              </p14:nvContentPartPr>
              <p14:xfrm>
                <a:off x="6630660" y="1437960"/>
                <a:ext cx="332640" cy="15840"/>
              </p14:xfrm>
            </p:contentPart>
          </mc:Choice>
          <mc:Fallback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0FE5FBD7-F175-1595-CDAA-607692EB1F0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621660" y="1428960"/>
                  <a:ext cx="3502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6124820D-32F6-5C14-2D2C-47D41DFF483D}"/>
                    </a:ext>
                  </a:extLst>
                </p14:cNvPr>
                <p14:cNvContentPartPr/>
                <p14:nvPr/>
              </p14:nvContentPartPr>
              <p14:xfrm>
                <a:off x="6870780" y="1615800"/>
                <a:ext cx="220320" cy="136080"/>
              </p14:xfrm>
            </p:contentPart>
          </mc:Choice>
          <mc:Fallback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6124820D-32F6-5C14-2D2C-47D41DFF483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862140" y="1607160"/>
                  <a:ext cx="2379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7A715A6D-9AE0-70E4-4B13-BB01F9390104}"/>
                    </a:ext>
                  </a:extLst>
                </p14:cNvPr>
                <p14:cNvContentPartPr/>
                <p14:nvPr/>
              </p14:nvContentPartPr>
              <p14:xfrm>
                <a:off x="7174620" y="1604640"/>
                <a:ext cx="76320" cy="135000"/>
              </p14:xfrm>
            </p:contentPart>
          </mc:Choice>
          <mc:Fallback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7A715A6D-9AE0-70E4-4B13-BB01F939010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165620" y="1596000"/>
                  <a:ext cx="93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FB5F86A4-0DB2-F2FA-1E72-31E5F47944EA}"/>
                    </a:ext>
                  </a:extLst>
                </p14:cNvPr>
                <p14:cNvContentPartPr/>
                <p14:nvPr/>
              </p14:nvContentPartPr>
              <p14:xfrm>
                <a:off x="7310340" y="1557120"/>
                <a:ext cx="144720" cy="187920"/>
              </p14:xfrm>
            </p:contentPart>
          </mc:Choice>
          <mc:Fallback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FB5F86A4-0DB2-F2FA-1E72-31E5F47944E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301340" y="1548120"/>
                  <a:ext cx="1623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C74689FD-C213-2BED-4E7E-F6ABB42DF055}"/>
                    </a:ext>
                  </a:extLst>
                </p14:cNvPr>
                <p14:cNvContentPartPr/>
                <p14:nvPr/>
              </p14:nvContentPartPr>
              <p14:xfrm>
                <a:off x="7463340" y="1593120"/>
                <a:ext cx="127440" cy="148680"/>
              </p14:xfrm>
            </p:contentPart>
          </mc:Choice>
          <mc:Fallback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C74689FD-C213-2BED-4E7E-F6ABB42DF05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454700" y="1584120"/>
                  <a:ext cx="145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82EC01F8-9714-F58E-5A78-806ABE6B6CD0}"/>
                    </a:ext>
                  </a:extLst>
                </p14:cNvPr>
                <p14:cNvContentPartPr/>
                <p14:nvPr/>
              </p14:nvContentPartPr>
              <p14:xfrm>
                <a:off x="7657020" y="1587720"/>
                <a:ext cx="198000" cy="168840"/>
              </p14:xfrm>
            </p:contentPart>
          </mc:Choice>
          <mc:Fallback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82EC01F8-9714-F58E-5A78-806ABE6B6CD0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648020" y="1579080"/>
                  <a:ext cx="2156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3FD33CE9-B1F5-CF42-3CBC-7AF2971377FC}"/>
                    </a:ext>
                  </a:extLst>
                </p14:cNvPr>
                <p14:cNvContentPartPr/>
                <p14:nvPr/>
              </p14:nvContentPartPr>
              <p14:xfrm>
                <a:off x="7905420" y="1547040"/>
                <a:ext cx="114120" cy="216000"/>
              </p14:xfrm>
            </p:contentPart>
          </mc:Choice>
          <mc:Fallback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3FD33CE9-B1F5-CF42-3CBC-7AF2971377F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896420" y="1538400"/>
                  <a:ext cx="1317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9DE232EE-0165-A982-E11C-6EDB1640D66E}"/>
                    </a:ext>
                  </a:extLst>
                </p14:cNvPr>
                <p14:cNvContentPartPr/>
                <p14:nvPr/>
              </p14:nvContentPartPr>
              <p14:xfrm>
                <a:off x="8025300" y="1564320"/>
                <a:ext cx="189000" cy="177840"/>
              </p14:xfrm>
            </p:contentPart>
          </mc:Choice>
          <mc:Fallback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9DE232EE-0165-A982-E11C-6EDB1640D66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016660" y="1555320"/>
                  <a:ext cx="2066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6A7D4F26-787B-788A-FC24-A3DB6489651B}"/>
                    </a:ext>
                  </a:extLst>
                </p14:cNvPr>
                <p14:cNvContentPartPr/>
                <p14:nvPr/>
              </p14:nvContentPartPr>
              <p14:xfrm>
                <a:off x="8305740" y="1165800"/>
                <a:ext cx="166680" cy="542520"/>
              </p14:xfrm>
            </p:contentPart>
          </mc:Choice>
          <mc:Fallback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6A7D4F26-787B-788A-FC24-A3DB6489651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296740" y="1157160"/>
                  <a:ext cx="18432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01032412-9A7B-A59D-6B13-CBC6199B71B4}"/>
                    </a:ext>
                  </a:extLst>
                </p14:cNvPr>
                <p14:cNvContentPartPr/>
                <p14:nvPr/>
              </p14:nvContentPartPr>
              <p14:xfrm>
                <a:off x="8487180" y="1474320"/>
                <a:ext cx="97560" cy="212040"/>
              </p14:xfrm>
            </p:contentPart>
          </mc:Choice>
          <mc:Fallback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01032412-9A7B-A59D-6B13-CBC6199B71B4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478540" y="1465320"/>
                  <a:ext cx="11520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Agrupar 133">
            <a:extLst>
              <a:ext uri="{FF2B5EF4-FFF2-40B4-BE49-F238E27FC236}">
                <a16:creationId xmlns:a16="http://schemas.microsoft.com/office/drawing/2014/main" id="{6D3BE9EB-B0EB-B654-16FC-5568D241AEDB}"/>
              </a:ext>
            </a:extLst>
          </p:cNvPr>
          <p:cNvGrpSpPr/>
          <p:nvPr/>
        </p:nvGrpSpPr>
        <p:grpSpPr>
          <a:xfrm>
            <a:off x="6718140" y="1911000"/>
            <a:ext cx="1883520" cy="402120"/>
            <a:chOff x="6718140" y="1911000"/>
            <a:chExt cx="1883520" cy="40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120FB1E5-860E-60CE-0770-7CE755444464}"/>
                    </a:ext>
                  </a:extLst>
                </p14:cNvPr>
                <p14:cNvContentPartPr/>
                <p14:nvPr/>
              </p14:nvContentPartPr>
              <p14:xfrm>
                <a:off x="6751980" y="2096760"/>
                <a:ext cx="24480" cy="142560"/>
              </p14:xfrm>
            </p:contentPart>
          </mc:Choice>
          <mc:Fallback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120FB1E5-860E-60CE-0770-7CE75544446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742980" y="2087760"/>
                  <a:ext cx="421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781F7975-0627-D4A4-5BE1-69AC6613E668}"/>
                    </a:ext>
                  </a:extLst>
                </p14:cNvPr>
                <p14:cNvContentPartPr/>
                <p14:nvPr/>
              </p14:nvContentPartPr>
              <p14:xfrm>
                <a:off x="6718140" y="2065080"/>
                <a:ext cx="204840" cy="248040"/>
              </p14:xfrm>
            </p:contentPart>
          </mc:Choice>
          <mc:Fallback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781F7975-0627-D4A4-5BE1-69AC6613E668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709500" y="2056080"/>
                  <a:ext cx="2224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F95B016C-2330-7874-C439-D32414E9C7A6}"/>
                    </a:ext>
                  </a:extLst>
                </p14:cNvPr>
                <p14:cNvContentPartPr/>
                <p14:nvPr/>
              </p14:nvContentPartPr>
              <p14:xfrm>
                <a:off x="6969060" y="2110800"/>
                <a:ext cx="104400" cy="167760"/>
              </p14:xfrm>
            </p:contentPart>
          </mc:Choice>
          <mc:Fallback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F95B016C-2330-7874-C439-D32414E9C7A6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960060" y="2101800"/>
                  <a:ext cx="1220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BB5D5837-256B-747A-6163-CCAF885D66F3}"/>
                    </a:ext>
                  </a:extLst>
                </p14:cNvPr>
                <p14:cNvContentPartPr/>
                <p14:nvPr/>
              </p14:nvContentPartPr>
              <p14:xfrm>
                <a:off x="7057620" y="2110800"/>
                <a:ext cx="123480" cy="150120"/>
              </p14:xfrm>
            </p:contentPart>
          </mc:Choice>
          <mc:Fallback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BB5D5837-256B-747A-6163-CCAF885D66F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048980" y="2101800"/>
                  <a:ext cx="1411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A525F912-77B5-B9FD-9480-77B38EFC161E}"/>
                    </a:ext>
                  </a:extLst>
                </p14:cNvPr>
                <p14:cNvContentPartPr/>
                <p14:nvPr/>
              </p14:nvContentPartPr>
              <p14:xfrm>
                <a:off x="7229700" y="2112600"/>
                <a:ext cx="115920" cy="155520"/>
              </p14:xfrm>
            </p:contentPart>
          </mc:Choice>
          <mc:Fallback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A525F912-77B5-B9FD-9480-77B38EFC161E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220700" y="2103960"/>
                  <a:ext cx="133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8E034428-C03D-9110-C8A5-6A7DDCEDEDB3}"/>
                    </a:ext>
                  </a:extLst>
                </p14:cNvPr>
                <p14:cNvContentPartPr/>
                <p14:nvPr/>
              </p14:nvContentPartPr>
              <p14:xfrm>
                <a:off x="7363260" y="2114040"/>
                <a:ext cx="130320" cy="156600"/>
              </p14:xfrm>
            </p:contentPart>
          </mc:Choice>
          <mc:Fallback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8E034428-C03D-9110-C8A5-6A7DDCEDEDB3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354260" y="2105400"/>
                  <a:ext cx="1479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D490C515-4FA7-C138-3633-8F72C87FA5D1}"/>
                    </a:ext>
                  </a:extLst>
                </p14:cNvPr>
                <p14:cNvContentPartPr/>
                <p14:nvPr/>
              </p14:nvContentPartPr>
              <p14:xfrm>
                <a:off x="7547220" y="2088840"/>
                <a:ext cx="253800" cy="174240"/>
              </p14:xfrm>
            </p:contentPart>
          </mc:Choice>
          <mc:Fallback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D490C515-4FA7-C138-3633-8F72C87FA5D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538580" y="2079840"/>
                  <a:ext cx="2714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D2567732-8918-ABB3-F332-4BA7610B4638}"/>
                    </a:ext>
                  </a:extLst>
                </p14:cNvPr>
                <p14:cNvContentPartPr/>
                <p14:nvPr/>
              </p14:nvContentPartPr>
              <p14:xfrm>
                <a:off x="7847820" y="2071200"/>
                <a:ext cx="123840" cy="197640"/>
              </p14:xfrm>
            </p:contentPart>
          </mc:Choice>
          <mc:Fallback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D2567732-8918-ABB3-F332-4BA7610B463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838820" y="2062560"/>
                  <a:ext cx="1414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CD13F94A-7EF9-B8D7-6445-9EB0E7647988}"/>
                    </a:ext>
                  </a:extLst>
                </p14:cNvPr>
                <p14:cNvContentPartPr/>
                <p14:nvPr/>
              </p14:nvContentPartPr>
              <p14:xfrm>
                <a:off x="8011620" y="2065080"/>
                <a:ext cx="189000" cy="197280"/>
              </p14:xfrm>
            </p:contentPart>
          </mc:Choice>
          <mc:Fallback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CD13F94A-7EF9-B8D7-6445-9EB0E7647988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002980" y="2056440"/>
                  <a:ext cx="2066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C63511F6-6DD1-D2A4-8262-B1CE6D4D57C5}"/>
                    </a:ext>
                  </a:extLst>
                </p14:cNvPr>
                <p14:cNvContentPartPr/>
                <p14:nvPr/>
              </p14:nvContentPartPr>
              <p14:xfrm>
                <a:off x="8308260" y="1911000"/>
                <a:ext cx="74520" cy="370440"/>
              </p14:xfrm>
            </p:contentPart>
          </mc:Choice>
          <mc:Fallback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C63511F6-6DD1-D2A4-8262-B1CE6D4D57C5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299260" y="1902000"/>
                  <a:ext cx="9216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50D640FC-CB90-1E66-DC6C-6A430CEED742}"/>
                    </a:ext>
                  </a:extLst>
                </p14:cNvPr>
                <p14:cNvContentPartPr/>
                <p14:nvPr/>
              </p14:nvContentPartPr>
              <p14:xfrm>
                <a:off x="8261100" y="2133480"/>
                <a:ext cx="108000" cy="1080"/>
              </p14:xfrm>
            </p:contentPart>
          </mc:Choice>
          <mc:Fallback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50D640FC-CB90-1E66-DC6C-6A430CEED74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252100" y="2124480"/>
                  <a:ext cx="1256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C823286F-9F01-37BE-25B3-819D74EC13E0}"/>
                    </a:ext>
                  </a:extLst>
                </p14:cNvPr>
                <p14:cNvContentPartPr/>
                <p14:nvPr/>
              </p14:nvContentPartPr>
              <p14:xfrm>
                <a:off x="8467740" y="2044200"/>
                <a:ext cx="133920" cy="207000"/>
              </p14:xfrm>
            </p:contentPart>
          </mc:Choice>
          <mc:Fallback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C823286F-9F01-37BE-25B3-819D74EC13E0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458740" y="2035560"/>
                  <a:ext cx="15156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830302DE-965F-E3AA-3D09-7F686A7A1B4A}"/>
              </a:ext>
            </a:extLst>
          </p:cNvPr>
          <p:cNvGrpSpPr/>
          <p:nvPr/>
        </p:nvGrpSpPr>
        <p:grpSpPr>
          <a:xfrm>
            <a:off x="2197620" y="1434360"/>
            <a:ext cx="358200" cy="270720"/>
            <a:chOff x="2197620" y="1434360"/>
            <a:chExt cx="358200" cy="27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DA2E0242-4186-2B5B-373D-8B5FE0312BFC}"/>
                    </a:ext>
                  </a:extLst>
                </p14:cNvPr>
                <p14:cNvContentPartPr/>
                <p14:nvPr/>
              </p14:nvContentPartPr>
              <p14:xfrm>
                <a:off x="2197620" y="1569720"/>
                <a:ext cx="358200" cy="14760"/>
              </p14:xfrm>
            </p:contentPart>
          </mc:Choice>
          <mc:Fallback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DA2E0242-4186-2B5B-373D-8B5FE0312BFC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188620" y="1560720"/>
                  <a:ext cx="3758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7888ABA9-E39A-B419-B9FE-4AEFAC825F41}"/>
                    </a:ext>
                  </a:extLst>
                </p14:cNvPr>
                <p14:cNvContentPartPr/>
                <p14:nvPr/>
              </p14:nvContentPartPr>
              <p14:xfrm>
                <a:off x="2359260" y="1434360"/>
                <a:ext cx="31680" cy="270720"/>
              </p14:xfrm>
            </p:contentPart>
          </mc:Choice>
          <mc:Fallback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7888ABA9-E39A-B419-B9FE-4AEFAC825F4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350260" y="1425720"/>
                  <a:ext cx="49320" cy="28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138" name="Tinta 137">
                <a:extLst>
                  <a:ext uri="{FF2B5EF4-FFF2-40B4-BE49-F238E27FC236}">
                    <a16:creationId xmlns:a16="http://schemas.microsoft.com/office/drawing/2014/main" id="{E113BBBE-3DE4-8716-2F1D-B5564D4DDA9B}"/>
                  </a:ext>
                </a:extLst>
              </p14:cNvPr>
              <p14:cNvContentPartPr/>
              <p14:nvPr/>
            </p14:nvContentPartPr>
            <p14:xfrm>
              <a:off x="2771100" y="2201160"/>
              <a:ext cx="390960" cy="24480"/>
            </p14:xfrm>
          </p:contentPart>
        </mc:Choice>
        <mc:Fallback>
          <p:pic>
            <p:nvPicPr>
              <p:cNvPr id="138" name="Tinta 137">
                <a:extLst>
                  <a:ext uri="{FF2B5EF4-FFF2-40B4-BE49-F238E27FC236}">
                    <a16:creationId xmlns:a16="http://schemas.microsoft.com/office/drawing/2014/main" id="{E113BBBE-3DE4-8716-2F1D-B5564D4DDA9B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2762100" y="2192160"/>
                <a:ext cx="408600" cy="4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Agrupar 144">
            <a:extLst>
              <a:ext uri="{FF2B5EF4-FFF2-40B4-BE49-F238E27FC236}">
                <a16:creationId xmlns:a16="http://schemas.microsoft.com/office/drawing/2014/main" id="{F062AD43-56BE-7621-AFFC-3F20181AC07F}"/>
              </a:ext>
            </a:extLst>
          </p:cNvPr>
          <p:cNvGrpSpPr/>
          <p:nvPr/>
        </p:nvGrpSpPr>
        <p:grpSpPr>
          <a:xfrm>
            <a:off x="2038500" y="2487720"/>
            <a:ext cx="545040" cy="785880"/>
            <a:chOff x="2038500" y="2487720"/>
            <a:chExt cx="545040" cy="78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64C3EBFE-61D2-F0AF-2469-29CC3E2C4319}"/>
                    </a:ext>
                  </a:extLst>
                </p14:cNvPr>
                <p14:cNvContentPartPr/>
                <p14:nvPr/>
              </p14:nvContentPartPr>
              <p14:xfrm>
                <a:off x="2172780" y="2524440"/>
                <a:ext cx="16920" cy="252720"/>
              </p14:xfrm>
            </p:contentPart>
          </mc:Choice>
          <mc:Fallback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64C3EBFE-61D2-F0AF-2469-29CC3E2C4319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164140" y="2515800"/>
                  <a:ext cx="345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7C71F934-B984-FB70-7E89-00C8E60E9D83}"/>
                    </a:ext>
                  </a:extLst>
                </p14:cNvPr>
                <p14:cNvContentPartPr/>
                <p14:nvPr/>
              </p14:nvContentPartPr>
              <p14:xfrm>
                <a:off x="2062620" y="2646120"/>
                <a:ext cx="282240" cy="11520"/>
              </p14:xfrm>
            </p:contentPart>
          </mc:Choice>
          <mc:Fallback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7C71F934-B984-FB70-7E89-00C8E60E9D8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053980" y="2637480"/>
                  <a:ext cx="2998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6B3E5932-14F0-A181-923F-DAC4E9F3D276}"/>
                    </a:ext>
                  </a:extLst>
                </p14:cNvPr>
                <p14:cNvContentPartPr/>
                <p14:nvPr/>
              </p14:nvContentPartPr>
              <p14:xfrm>
                <a:off x="2038500" y="2549280"/>
                <a:ext cx="258120" cy="187200"/>
              </p14:xfrm>
            </p:contentPart>
          </mc:Choice>
          <mc:Fallback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6B3E5932-14F0-A181-923F-DAC4E9F3D276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029500" y="2540640"/>
                  <a:ext cx="2757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C4AA74AD-035E-5529-15D3-202141736BAC}"/>
                    </a:ext>
                  </a:extLst>
                </p14:cNvPr>
                <p14:cNvContentPartPr/>
                <p14:nvPr/>
              </p14:nvContentPartPr>
              <p14:xfrm>
                <a:off x="2141460" y="2487720"/>
                <a:ext cx="137520" cy="312120"/>
              </p14:xfrm>
            </p:contentPart>
          </mc:Choice>
          <mc:Fallback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C4AA74AD-035E-5529-15D3-202141736BAC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132460" y="2479080"/>
                  <a:ext cx="1551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3C357883-6882-B546-95AD-556E5AB0D4A2}"/>
                    </a:ext>
                  </a:extLst>
                </p14:cNvPr>
                <p14:cNvContentPartPr/>
                <p14:nvPr/>
              </p14:nvContentPartPr>
              <p14:xfrm>
                <a:off x="2386260" y="2840880"/>
                <a:ext cx="197280" cy="432720"/>
              </p14:xfrm>
            </p:contentPart>
          </mc:Choice>
          <mc:Fallback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3C357883-6882-B546-95AD-556E5AB0D4A2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377260" y="2832240"/>
                  <a:ext cx="214920" cy="45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Agrupar 192">
            <a:extLst>
              <a:ext uri="{FF2B5EF4-FFF2-40B4-BE49-F238E27FC236}">
                <a16:creationId xmlns:a16="http://schemas.microsoft.com/office/drawing/2014/main" id="{F1F944BB-9E8B-2E8B-043C-310A4C1ABDC0}"/>
              </a:ext>
            </a:extLst>
          </p:cNvPr>
          <p:cNvGrpSpPr/>
          <p:nvPr/>
        </p:nvGrpSpPr>
        <p:grpSpPr>
          <a:xfrm>
            <a:off x="6758460" y="3250560"/>
            <a:ext cx="3473280" cy="1974960"/>
            <a:chOff x="6758460" y="3250560"/>
            <a:chExt cx="3473280" cy="197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9EDFCFF6-6BAE-2435-EA2E-6266ABC49E9C}"/>
                    </a:ext>
                  </a:extLst>
                </p14:cNvPr>
                <p14:cNvContentPartPr/>
                <p14:nvPr/>
              </p14:nvContentPartPr>
              <p14:xfrm>
                <a:off x="6960780" y="3460440"/>
                <a:ext cx="360" cy="2880"/>
              </p14:xfrm>
            </p:contentPart>
          </mc:Choice>
          <mc:Fallback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9EDFCFF6-6BAE-2435-EA2E-6266ABC49E9C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951780" y="3451800"/>
                  <a:ext cx="180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30AEF1FA-6A31-5222-9D84-583CE9BD9D1D}"/>
                    </a:ext>
                  </a:extLst>
                </p14:cNvPr>
                <p14:cNvContentPartPr/>
                <p14:nvPr/>
              </p14:nvContentPartPr>
              <p14:xfrm>
                <a:off x="6870780" y="3426240"/>
                <a:ext cx="342000" cy="453240"/>
              </p14:xfrm>
            </p:contentPart>
          </mc:Choice>
          <mc:Fallback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30AEF1FA-6A31-5222-9D84-583CE9BD9D1D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862140" y="3417240"/>
                  <a:ext cx="35964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60" name="Tinta 159">
                  <a:extLst>
                    <a:ext uri="{FF2B5EF4-FFF2-40B4-BE49-F238E27FC236}">
                      <a16:creationId xmlns:a16="http://schemas.microsoft.com/office/drawing/2014/main" id="{6F5DEBCB-0077-7550-8973-C9407EBF6447}"/>
                    </a:ext>
                  </a:extLst>
                </p14:cNvPr>
                <p14:cNvContentPartPr/>
                <p14:nvPr/>
              </p14:nvContentPartPr>
              <p14:xfrm>
                <a:off x="7392060" y="3352080"/>
                <a:ext cx="1076760" cy="511560"/>
              </p14:xfrm>
            </p:contentPart>
          </mc:Choice>
          <mc:Fallback>
            <p:pic>
              <p:nvPicPr>
                <p:cNvPr id="160" name="Tinta 159">
                  <a:extLst>
                    <a:ext uri="{FF2B5EF4-FFF2-40B4-BE49-F238E27FC236}">
                      <a16:creationId xmlns:a16="http://schemas.microsoft.com/office/drawing/2014/main" id="{6F5DEBCB-0077-7550-8973-C9407EBF6447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383060" y="3343440"/>
                  <a:ext cx="109440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61" name="Tinta 160">
                  <a:extLst>
                    <a:ext uri="{FF2B5EF4-FFF2-40B4-BE49-F238E27FC236}">
                      <a16:creationId xmlns:a16="http://schemas.microsoft.com/office/drawing/2014/main" id="{BCECBF23-84B9-649E-0AA7-5F698AEC6885}"/>
                    </a:ext>
                  </a:extLst>
                </p14:cNvPr>
                <p14:cNvContentPartPr/>
                <p14:nvPr/>
              </p14:nvContentPartPr>
              <p14:xfrm>
                <a:off x="7836300" y="3250560"/>
                <a:ext cx="364320" cy="485640"/>
              </p14:xfrm>
            </p:contentPart>
          </mc:Choice>
          <mc:Fallback>
            <p:pic>
              <p:nvPicPr>
                <p:cNvPr id="161" name="Tinta 160">
                  <a:extLst>
                    <a:ext uri="{FF2B5EF4-FFF2-40B4-BE49-F238E27FC236}">
                      <a16:creationId xmlns:a16="http://schemas.microsoft.com/office/drawing/2014/main" id="{BCECBF23-84B9-649E-0AA7-5F698AEC6885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827660" y="3241920"/>
                  <a:ext cx="38196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7DF9FD37-4C0F-9EB3-13D1-15C7254C29F3}"/>
                    </a:ext>
                  </a:extLst>
                </p14:cNvPr>
                <p14:cNvContentPartPr/>
                <p14:nvPr/>
              </p14:nvContentPartPr>
              <p14:xfrm>
                <a:off x="7634340" y="3925200"/>
                <a:ext cx="216360" cy="332640"/>
              </p14:xfrm>
            </p:contentPart>
          </mc:Choice>
          <mc:Fallback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7DF9FD37-4C0F-9EB3-13D1-15C7254C29F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625700" y="3916200"/>
                  <a:ext cx="2340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DEF6DD0F-6526-88AE-7408-F0902BF9721A}"/>
                    </a:ext>
                  </a:extLst>
                </p14:cNvPr>
                <p14:cNvContentPartPr/>
                <p14:nvPr/>
              </p14:nvContentPartPr>
              <p14:xfrm>
                <a:off x="7016940" y="3999720"/>
                <a:ext cx="227160" cy="237960"/>
              </p14:xfrm>
            </p:contentPart>
          </mc:Choice>
          <mc:Fallback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DEF6DD0F-6526-88AE-7408-F0902BF9721A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007940" y="3991080"/>
                  <a:ext cx="2448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5" name="Tinta 164">
                  <a:extLst>
                    <a:ext uri="{FF2B5EF4-FFF2-40B4-BE49-F238E27FC236}">
                      <a16:creationId xmlns:a16="http://schemas.microsoft.com/office/drawing/2014/main" id="{9819A055-B96F-AD91-D1C8-E04188D85C39}"/>
                    </a:ext>
                  </a:extLst>
                </p14:cNvPr>
                <p14:cNvContentPartPr/>
                <p14:nvPr/>
              </p14:nvContentPartPr>
              <p14:xfrm>
                <a:off x="6758460" y="4273680"/>
                <a:ext cx="676440" cy="64440"/>
              </p14:xfrm>
            </p:contentPart>
          </mc:Choice>
          <mc:Fallback>
            <p:pic>
              <p:nvPicPr>
                <p:cNvPr id="165" name="Tinta 164">
                  <a:extLst>
                    <a:ext uri="{FF2B5EF4-FFF2-40B4-BE49-F238E27FC236}">
                      <a16:creationId xmlns:a16="http://schemas.microsoft.com/office/drawing/2014/main" id="{9819A055-B96F-AD91-D1C8-E04188D85C3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749820" y="4265040"/>
                  <a:ext cx="6940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7" name="Tinta 166">
                  <a:extLst>
                    <a:ext uri="{FF2B5EF4-FFF2-40B4-BE49-F238E27FC236}">
                      <a16:creationId xmlns:a16="http://schemas.microsoft.com/office/drawing/2014/main" id="{202B62AC-62A0-C03F-87A9-50F1CDD13F13}"/>
                    </a:ext>
                  </a:extLst>
                </p14:cNvPr>
                <p14:cNvContentPartPr/>
                <p14:nvPr/>
              </p14:nvContentPartPr>
              <p14:xfrm>
                <a:off x="7032060" y="4430280"/>
                <a:ext cx="236520" cy="275040"/>
              </p14:xfrm>
            </p:contentPart>
          </mc:Choice>
          <mc:Fallback>
            <p:pic>
              <p:nvPicPr>
                <p:cNvPr id="167" name="Tinta 166">
                  <a:extLst>
                    <a:ext uri="{FF2B5EF4-FFF2-40B4-BE49-F238E27FC236}">
                      <a16:creationId xmlns:a16="http://schemas.microsoft.com/office/drawing/2014/main" id="{202B62AC-62A0-C03F-87A9-50F1CDD13F13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023420" y="4421640"/>
                  <a:ext cx="2541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9" name="Tinta 168">
                  <a:extLst>
                    <a:ext uri="{FF2B5EF4-FFF2-40B4-BE49-F238E27FC236}">
                      <a16:creationId xmlns:a16="http://schemas.microsoft.com/office/drawing/2014/main" id="{12DD63A2-37EA-82DC-B6D6-CD3984C55690}"/>
                    </a:ext>
                  </a:extLst>
                </p14:cNvPr>
                <p14:cNvContentPartPr/>
                <p14:nvPr/>
              </p14:nvContentPartPr>
              <p14:xfrm>
                <a:off x="7449660" y="3768960"/>
                <a:ext cx="641880" cy="673200"/>
              </p14:xfrm>
            </p:contentPart>
          </mc:Choice>
          <mc:Fallback>
            <p:pic>
              <p:nvPicPr>
                <p:cNvPr id="169" name="Tinta 168">
                  <a:extLst>
                    <a:ext uri="{FF2B5EF4-FFF2-40B4-BE49-F238E27FC236}">
                      <a16:creationId xmlns:a16="http://schemas.microsoft.com/office/drawing/2014/main" id="{12DD63A2-37EA-82DC-B6D6-CD3984C55690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440660" y="3760320"/>
                  <a:ext cx="659520" cy="69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70" name="Tinta 169">
                  <a:extLst>
                    <a:ext uri="{FF2B5EF4-FFF2-40B4-BE49-F238E27FC236}">
                      <a16:creationId xmlns:a16="http://schemas.microsoft.com/office/drawing/2014/main" id="{213B0A08-71FB-C220-A309-708C1DCA49D7}"/>
                    </a:ext>
                  </a:extLst>
                </p14:cNvPr>
                <p14:cNvContentPartPr/>
                <p14:nvPr/>
              </p14:nvContentPartPr>
              <p14:xfrm>
                <a:off x="8103780" y="4228680"/>
                <a:ext cx="299160" cy="139680"/>
              </p14:xfrm>
            </p:contentPart>
          </mc:Choice>
          <mc:Fallback>
            <p:pic>
              <p:nvPicPr>
                <p:cNvPr id="170" name="Tinta 169">
                  <a:extLst>
                    <a:ext uri="{FF2B5EF4-FFF2-40B4-BE49-F238E27FC236}">
                      <a16:creationId xmlns:a16="http://schemas.microsoft.com/office/drawing/2014/main" id="{213B0A08-71FB-C220-A309-708C1DCA49D7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095140" y="4220040"/>
                  <a:ext cx="3168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71" name="Tinta 170">
                  <a:extLst>
                    <a:ext uri="{FF2B5EF4-FFF2-40B4-BE49-F238E27FC236}">
                      <a16:creationId xmlns:a16="http://schemas.microsoft.com/office/drawing/2014/main" id="{AC16FFDE-B74B-DDF5-06BB-862D49BEE16A}"/>
                    </a:ext>
                  </a:extLst>
                </p14:cNvPr>
                <p14:cNvContentPartPr/>
                <p14:nvPr/>
              </p14:nvContentPartPr>
              <p14:xfrm>
                <a:off x="8377740" y="4253160"/>
                <a:ext cx="178560" cy="185400"/>
              </p14:xfrm>
            </p:contentPart>
          </mc:Choice>
          <mc:Fallback>
            <p:pic>
              <p:nvPicPr>
                <p:cNvPr id="171" name="Tinta 170">
                  <a:extLst>
                    <a:ext uri="{FF2B5EF4-FFF2-40B4-BE49-F238E27FC236}">
                      <a16:creationId xmlns:a16="http://schemas.microsoft.com/office/drawing/2014/main" id="{AC16FFDE-B74B-DDF5-06BB-862D49BEE16A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369100" y="4244160"/>
                  <a:ext cx="1962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72" name="Tinta 171">
                  <a:extLst>
                    <a:ext uri="{FF2B5EF4-FFF2-40B4-BE49-F238E27FC236}">
                      <a16:creationId xmlns:a16="http://schemas.microsoft.com/office/drawing/2014/main" id="{A9070982-01E4-76E7-E6F7-349D0842AA6A}"/>
                    </a:ext>
                  </a:extLst>
                </p14:cNvPr>
                <p14:cNvContentPartPr/>
                <p14:nvPr/>
              </p14:nvContentPartPr>
              <p14:xfrm>
                <a:off x="8591220" y="4283400"/>
                <a:ext cx="191160" cy="218880"/>
              </p14:xfrm>
            </p:contentPart>
          </mc:Choice>
          <mc:Fallback>
            <p:pic>
              <p:nvPicPr>
                <p:cNvPr id="172" name="Tinta 171">
                  <a:extLst>
                    <a:ext uri="{FF2B5EF4-FFF2-40B4-BE49-F238E27FC236}">
                      <a16:creationId xmlns:a16="http://schemas.microsoft.com/office/drawing/2014/main" id="{A9070982-01E4-76E7-E6F7-349D0842AA6A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582220" y="4274400"/>
                  <a:ext cx="2088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73" name="Tinta 172">
                  <a:extLst>
                    <a:ext uri="{FF2B5EF4-FFF2-40B4-BE49-F238E27FC236}">
                      <a16:creationId xmlns:a16="http://schemas.microsoft.com/office/drawing/2014/main" id="{50B15713-7853-7057-6109-4FDFC7B4D909}"/>
                    </a:ext>
                  </a:extLst>
                </p14:cNvPr>
                <p14:cNvContentPartPr/>
                <p14:nvPr/>
              </p14:nvContentPartPr>
              <p14:xfrm>
                <a:off x="8710020" y="4428120"/>
                <a:ext cx="27360" cy="126000"/>
              </p14:xfrm>
            </p:contentPart>
          </mc:Choice>
          <mc:Fallback>
            <p:pic>
              <p:nvPicPr>
                <p:cNvPr id="173" name="Tinta 172">
                  <a:extLst>
                    <a:ext uri="{FF2B5EF4-FFF2-40B4-BE49-F238E27FC236}">
                      <a16:creationId xmlns:a16="http://schemas.microsoft.com/office/drawing/2014/main" id="{50B15713-7853-7057-6109-4FDFC7B4D909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701380" y="4419120"/>
                  <a:ext cx="450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74" name="Tinta 173">
                  <a:extLst>
                    <a:ext uri="{FF2B5EF4-FFF2-40B4-BE49-F238E27FC236}">
                      <a16:creationId xmlns:a16="http://schemas.microsoft.com/office/drawing/2014/main" id="{C9E64333-98CB-4E26-70C7-3846374EA77B}"/>
                    </a:ext>
                  </a:extLst>
                </p14:cNvPr>
                <p14:cNvContentPartPr/>
                <p14:nvPr/>
              </p14:nvContentPartPr>
              <p14:xfrm>
                <a:off x="8813340" y="4379520"/>
                <a:ext cx="126000" cy="138240"/>
              </p14:xfrm>
            </p:contentPart>
          </mc:Choice>
          <mc:Fallback>
            <p:pic>
              <p:nvPicPr>
                <p:cNvPr id="174" name="Tinta 173">
                  <a:extLst>
                    <a:ext uri="{FF2B5EF4-FFF2-40B4-BE49-F238E27FC236}">
                      <a16:creationId xmlns:a16="http://schemas.microsoft.com/office/drawing/2014/main" id="{C9E64333-98CB-4E26-70C7-3846374EA77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804700" y="4370880"/>
                  <a:ext cx="1436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5" name="Tinta 174">
                  <a:extLst>
                    <a:ext uri="{FF2B5EF4-FFF2-40B4-BE49-F238E27FC236}">
                      <a16:creationId xmlns:a16="http://schemas.microsoft.com/office/drawing/2014/main" id="{57E08E56-7614-C223-EB87-03A00893A2E2}"/>
                    </a:ext>
                  </a:extLst>
                </p14:cNvPr>
                <p14:cNvContentPartPr/>
                <p14:nvPr/>
              </p14:nvContentPartPr>
              <p14:xfrm>
                <a:off x="9000900" y="4352160"/>
                <a:ext cx="154440" cy="152280"/>
              </p14:xfrm>
            </p:contentPart>
          </mc:Choice>
          <mc:Fallback>
            <p:pic>
              <p:nvPicPr>
                <p:cNvPr id="175" name="Tinta 174">
                  <a:extLst>
                    <a:ext uri="{FF2B5EF4-FFF2-40B4-BE49-F238E27FC236}">
                      <a16:creationId xmlns:a16="http://schemas.microsoft.com/office/drawing/2014/main" id="{57E08E56-7614-C223-EB87-03A00893A2E2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991900" y="4343520"/>
                  <a:ext cx="1720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6" name="Tinta 175">
                  <a:extLst>
                    <a:ext uri="{FF2B5EF4-FFF2-40B4-BE49-F238E27FC236}">
                      <a16:creationId xmlns:a16="http://schemas.microsoft.com/office/drawing/2014/main" id="{5630E1C9-50D8-F786-1495-5666124A499E}"/>
                    </a:ext>
                  </a:extLst>
                </p14:cNvPr>
                <p14:cNvContentPartPr/>
                <p14:nvPr/>
              </p14:nvContentPartPr>
              <p14:xfrm>
                <a:off x="9231660" y="4350720"/>
                <a:ext cx="101160" cy="158760"/>
              </p14:xfrm>
            </p:contentPart>
          </mc:Choice>
          <mc:Fallback>
            <p:pic>
              <p:nvPicPr>
                <p:cNvPr id="176" name="Tinta 175">
                  <a:extLst>
                    <a:ext uri="{FF2B5EF4-FFF2-40B4-BE49-F238E27FC236}">
                      <a16:creationId xmlns:a16="http://schemas.microsoft.com/office/drawing/2014/main" id="{5630E1C9-50D8-F786-1495-5666124A499E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222660" y="4342080"/>
                  <a:ext cx="1188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7" name="Tinta 176">
                  <a:extLst>
                    <a:ext uri="{FF2B5EF4-FFF2-40B4-BE49-F238E27FC236}">
                      <a16:creationId xmlns:a16="http://schemas.microsoft.com/office/drawing/2014/main" id="{9140E1A1-7F98-DAB1-66C3-7CCF6FACFE2F}"/>
                    </a:ext>
                  </a:extLst>
                </p14:cNvPr>
                <p14:cNvContentPartPr/>
                <p14:nvPr/>
              </p14:nvContentPartPr>
              <p14:xfrm>
                <a:off x="9368100" y="4305720"/>
                <a:ext cx="51840" cy="171720"/>
              </p14:xfrm>
            </p:contentPart>
          </mc:Choice>
          <mc:Fallback>
            <p:pic>
              <p:nvPicPr>
                <p:cNvPr id="177" name="Tinta 176">
                  <a:extLst>
                    <a:ext uri="{FF2B5EF4-FFF2-40B4-BE49-F238E27FC236}">
                      <a16:creationId xmlns:a16="http://schemas.microsoft.com/office/drawing/2014/main" id="{9140E1A1-7F98-DAB1-66C3-7CCF6FACFE2F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359460" y="4297080"/>
                  <a:ext cx="694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8" name="Tinta 177">
                  <a:extLst>
                    <a:ext uri="{FF2B5EF4-FFF2-40B4-BE49-F238E27FC236}">
                      <a16:creationId xmlns:a16="http://schemas.microsoft.com/office/drawing/2014/main" id="{5C8D3F16-2681-9CDD-25BA-3A793CB801D3}"/>
                    </a:ext>
                  </a:extLst>
                </p14:cNvPr>
                <p14:cNvContentPartPr/>
                <p14:nvPr/>
              </p14:nvContentPartPr>
              <p14:xfrm>
                <a:off x="9437220" y="4346040"/>
                <a:ext cx="111240" cy="155880"/>
              </p14:xfrm>
            </p:contentPart>
          </mc:Choice>
          <mc:Fallback>
            <p:pic>
              <p:nvPicPr>
                <p:cNvPr id="178" name="Tinta 177">
                  <a:extLst>
                    <a:ext uri="{FF2B5EF4-FFF2-40B4-BE49-F238E27FC236}">
                      <a16:creationId xmlns:a16="http://schemas.microsoft.com/office/drawing/2014/main" id="{5C8D3F16-2681-9CDD-25BA-3A793CB801D3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428580" y="4337400"/>
                  <a:ext cx="128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9" name="Tinta 178">
                  <a:extLst>
                    <a:ext uri="{FF2B5EF4-FFF2-40B4-BE49-F238E27FC236}">
                      <a16:creationId xmlns:a16="http://schemas.microsoft.com/office/drawing/2014/main" id="{DD970C3D-C1DC-2D09-8C4B-C66E43B97CDF}"/>
                    </a:ext>
                  </a:extLst>
                </p14:cNvPr>
                <p14:cNvContentPartPr/>
                <p14:nvPr/>
              </p14:nvContentPartPr>
              <p14:xfrm>
                <a:off x="9594900" y="4284840"/>
                <a:ext cx="202320" cy="186840"/>
              </p14:xfrm>
            </p:contentPart>
          </mc:Choice>
          <mc:Fallback>
            <p:pic>
              <p:nvPicPr>
                <p:cNvPr id="179" name="Tinta 178">
                  <a:extLst>
                    <a:ext uri="{FF2B5EF4-FFF2-40B4-BE49-F238E27FC236}">
                      <a16:creationId xmlns:a16="http://schemas.microsoft.com/office/drawing/2014/main" id="{DD970C3D-C1DC-2D09-8C4B-C66E43B97CDF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586260" y="4276200"/>
                  <a:ext cx="2199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80" name="Tinta 179">
                  <a:extLst>
                    <a:ext uri="{FF2B5EF4-FFF2-40B4-BE49-F238E27FC236}">
                      <a16:creationId xmlns:a16="http://schemas.microsoft.com/office/drawing/2014/main" id="{829F58C4-FAC4-433D-FB8D-57893902559C}"/>
                    </a:ext>
                  </a:extLst>
                </p14:cNvPr>
                <p14:cNvContentPartPr/>
                <p14:nvPr/>
              </p14:nvContentPartPr>
              <p14:xfrm>
                <a:off x="9947700" y="3938520"/>
                <a:ext cx="51840" cy="487080"/>
              </p14:xfrm>
            </p:contentPart>
          </mc:Choice>
          <mc:Fallback>
            <p:pic>
              <p:nvPicPr>
                <p:cNvPr id="180" name="Tinta 179">
                  <a:extLst>
                    <a:ext uri="{FF2B5EF4-FFF2-40B4-BE49-F238E27FC236}">
                      <a16:creationId xmlns:a16="http://schemas.microsoft.com/office/drawing/2014/main" id="{829F58C4-FAC4-433D-FB8D-57893902559C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938700" y="3929880"/>
                  <a:ext cx="6948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81" name="Tinta 180">
                  <a:extLst>
                    <a:ext uri="{FF2B5EF4-FFF2-40B4-BE49-F238E27FC236}">
                      <a16:creationId xmlns:a16="http://schemas.microsoft.com/office/drawing/2014/main" id="{021090FC-0F37-5623-EF32-B27C1AB69921}"/>
                    </a:ext>
                  </a:extLst>
                </p14:cNvPr>
                <p14:cNvContentPartPr/>
                <p14:nvPr/>
              </p14:nvContentPartPr>
              <p14:xfrm>
                <a:off x="9886860" y="4308600"/>
                <a:ext cx="72360" cy="54000"/>
              </p14:xfrm>
            </p:contentPart>
          </mc:Choice>
          <mc:Fallback>
            <p:pic>
              <p:nvPicPr>
                <p:cNvPr id="181" name="Tinta 180">
                  <a:extLst>
                    <a:ext uri="{FF2B5EF4-FFF2-40B4-BE49-F238E27FC236}">
                      <a16:creationId xmlns:a16="http://schemas.microsoft.com/office/drawing/2014/main" id="{021090FC-0F37-5623-EF32-B27C1AB69921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878220" y="4299600"/>
                  <a:ext cx="900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82" name="Tinta 181">
                  <a:extLst>
                    <a:ext uri="{FF2B5EF4-FFF2-40B4-BE49-F238E27FC236}">
                      <a16:creationId xmlns:a16="http://schemas.microsoft.com/office/drawing/2014/main" id="{97B8A745-F00A-036C-7490-C3EED1735649}"/>
                    </a:ext>
                  </a:extLst>
                </p14:cNvPr>
                <p14:cNvContentPartPr/>
                <p14:nvPr/>
              </p14:nvContentPartPr>
              <p14:xfrm>
                <a:off x="10044540" y="4220040"/>
                <a:ext cx="187200" cy="238680"/>
              </p14:xfrm>
            </p:contentPart>
          </mc:Choice>
          <mc:Fallback>
            <p:pic>
              <p:nvPicPr>
                <p:cNvPr id="182" name="Tinta 181">
                  <a:extLst>
                    <a:ext uri="{FF2B5EF4-FFF2-40B4-BE49-F238E27FC236}">
                      <a16:creationId xmlns:a16="http://schemas.microsoft.com/office/drawing/2014/main" id="{97B8A745-F00A-036C-7490-C3EED1735649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0035540" y="4211040"/>
                  <a:ext cx="2048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83" name="Tinta 182">
                  <a:extLst>
                    <a:ext uri="{FF2B5EF4-FFF2-40B4-BE49-F238E27FC236}">
                      <a16:creationId xmlns:a16="http://schemas.microsoft.com/office/drawing/2014/main" id="{E1180215-56E1-8AF0-0F0B-1DD463E91E0B}"/>
                    </a:ext>
                  </a:extLst>
                </p14:cNvPr>
                <p14:cNvContentPartPr/>
                <p14:nvPr/>
              </p14:nvContentPartPr>
              <p14:xfrm>
                <a:off x="9365940" y="4075320"/>
                <a:ext cx="360" cy="360"/>
              </p14:xfrm>
            </p:contentPart>
          </mc:Choice>
          <mc:Fallback>
            <p:pic>
              <p:nvPicPr>
                <p:cNvPr id="183" name="Tinta 182">
                  <a:extLst>
                    <a:ext uri="{FF2B5EF4-FFF2-40B4-BE49-F238E27FC236}">
                      <a16:creationId xmlns:a16="http://schemas.microsoft.com/office/drawing/2014/main" id="{E1180215-56E1-8AF0-0F0B-1DD463E91E0B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357300" y="40666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84" name="Tinta 183">
                  <a:extLst>
                    <a:ext uri="{FF2B5EF4-FFF2-40B4-BE49-F238E27FC236}">
                      <a16:creationId xmlns:a16="http://schemas.microsoft.com/office/drawing/2014/main" id="{9EF77EBF-CE77-6CF1-53F6-280EDE00391D}"/>
                    </a:ext>
                  </a:extLst>
                </p14:cNvPr>
                <p14:cNvContentPartPr/>
                <p14:nvPr/>
              </p14:nvContentPartPr>
              <p14:xfrm>
                <a:off x="6861780" y="4306080"/>
                <a:ext cx="645840" cy="486720"/>
              </p14:xfrm>
            </p:contentPart>
          </mc:Choice>
          <mc:Fallback>
            <p:pic>
              <p:nvPicPr>
                <p:cNvPr id="184" name="Tinta 183">
                  <a:extLst>
                    <a:ext uri="{FF2B5EF4-FFF2-40B4-BE49-F238E27FC236}">
                      <a16:creationId xmlns:a16="http://schemas.microsoft.com/office/drawing/2014/main" id="{9EF77EBF-CE77-6CF1-53F6-280EDE00391D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853140" y="4297440"/>
                  <a:ext cx="66348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85" name="Tinta 184">
                  <a:extLst>
                    <a:ext uri="{FF2B5EF4-FFF2-40B4-BE49-F238E27FC236}">
                      <a16:creationId xmlns:a16="http://schemas.microsoft.com/office/drawing/2014/main" id="{7F7A99BC-2477-B466-158F-BC55C67F97DA}"/>
                    </a:ext>
                  </a:extLst>
                </p14:cNvPr>
                <p14:cNvContentPartPr/>
                <p14:nvPr/>
              </p14:nvContentPartPr>
              <p14:xfrm>
                <a:off x="7324380" y="4797120"/>
                <a:ext cx="213840" cy="220320"/>
              </p14:xfrm>
            </p:contentPart>
          </mc:Choice>
          <mc:Fallback>
            <p:pic>
              <p:nvPicPr>
                <p:cNvPr id="185" name="Tinta 184">
                  <a:extLst>
                    <a:ext uri="{FF2B5EF4-FFF2-40B4-BE49-F238E27FC236}">
                      <a16:creationId xmlns:a16="http://schemas.microsoft.com/office/drawing/2014/main" id="{7F7A99BC-2477-B466-158F-BC55C67F97DA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315740" y="4788120"/>
                  <a:ext cx="231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87" name="Tinta 186">
                  <a:extLst>
                    <a:ext uri="{FF2B5EF4-FFF2-40B4-BE49-F238E27FC236}">
                      <a16:creationId xmlns:a16="http://schemas.microsoft.com/office/drawing/2014/main" id="{F78A8B27-2B2A-EDC2-9FBB-CBA914F4B38B}"/>
                    </a:ext>
                  </a:extLst>
                </p14:cNvPr>
                <p14:cNvContentPartPr/>
                <p14:nvPr/>
              </p14:nvContentPartPr>
              <p14:xfrm>
                <a:off x="7426620" y="4857600"/>
                <a:ext cx="231840" cy="202320"/>
              </p14:xfrm>
            </p:contentPart>
          </mc:Choice>
          <mc:Fallback>
            <p:pic>
              <p:nvPicPr>
                <p:cNvPr id="187" name="Tinta 186">
                  <a:extLst>
                    <a:ext uri="{FF2B5EF4-FFF2-40B4-BE49-F238E27FC236}">
                      <a16:creationId xmlns:a16="http://schemas.microsoft.com/office/drawing/2014/main" id="{F78A8B27-2B2A-EDC2-9FBB-CBA914F4B38B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417980" y="4848960"/>
                  <a:ext cx="2494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8" name="Tinta 187">
                  <a:extLst>
                    <a:ext uri="{FF2B5EF4-FFF2-40B4-BE49-F238E27FC236}">
                      <a16:creationId xmlns:a16="http://schemas.microsoft.com/office/drawing/2014/main" id="{D27FFE42-953E-9ECA-0CB6-3A555F486DB2}"/>
                    </a:ext>
                  </a:extLst>
                </p14:cNvPr>
                <p14:cNvContentPartPr/>
                <p14:nvPr/>
              </p14:nvContentPartPr>
              <p14:xfrm>
                <a:off x="7798500" y="4931400"/>
                <a:ext cx="145800" cy="225000"/>
              </p14:xfrm>
            </p:contentPart>
          </mc:Choice>
          <mc:Fallback>
            <p:pic>
              <p:nvPicPr>
                <p:cNvPr id="188" name="Tinta 187">
                  <a:extLst>
                    <a:ext uri="{FF2B5EF4-FFF2-40B4-BE49-F238E27FC236}">
                      <a16:creationId xmlns:a16="http://schemas.microsoft.com/office/drawing/2014/main" id="{D27FFE42-953E-9ECA-0CB6-3A555F486DB2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789500" y="4922760"/>
                  <a:ext cx="1634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9" name="Tinta 188">
                  <a:extLst>
                    <a:ext uri="{FF2B5EF4-FFF2-40B4-BE49-F238E27FC236}">
                      <a16:creationId xmlns:a16="http://schemas.microsoft.com/office/drawing/2014/main" id="{62CD7E69-8AB4-E939-751C-D846319967C2}"/>
                    </a:ext>
                  </a:extLst>
                </p14:cNvPr>
                <p14:cNvContentPartPr/>
                <p14:nvPr/>
              </p14:nvContentPartPr>
              <p14:xfrm>
                <a:off x="7950780" y="4999440"/>
                <a:ext cx="90720" cy="175320"/>
              </p14:xfrm>
            </p:contentPart>
          </mc:Choice>
          <mc:Fallback>
            <p:pic>
              <p:nvPicPr>
                <p:cNvPr id="189" name="Tinta 188">
                  <a:extLst>
                    <a:ext uri="{FF2B5EF4-FFF2-40B4-BE49-F238E27FC236}">
                      <a16:creationId xmlns:a16="http://schemas.microsoft.com/office/drawing/2014/main" id="{62CD7E69-8AB4-E939-751C-D846319967C2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941780" y="4990800"/>
                  <a:ext cx="1083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90" name="Tinta 189">
                  <a:extLst>
                    <a:ext uri="{FF2B5EF4-FFF2-40B4-BE49-F238E27FC236}">
                      <a16:creationId xmlns:a16="http://schemas.microsoft.com/office/drawing/2014/main" id="{0D214C98-6D1E-DF2E-ECEF-697F030B8386}"/>
                    </a:ext>
                  </a:extLst>
                </p14:cNvPr>
                <p14:cNvContentPartPr/>
                <p14:nvPr/>
              </p14:nvContentPartPr>
              <p14:xfrm>
                <a:off x="8078940" y="5019600"/>
                <a:ext cx="152640" cy="155520"/>
              </p14:xfrm>
            </p:contentPart>
          </mc:Choice>
          <mc:Fallback>
            <p:pic>
              <p:nvPicPr>
                <p:cNvPr id="190" name="Tinta 189">
                  <a:extLst>
                    <a:ext uri="{FF2B5EF4-FFF2-40B4-BE49-F238E27FC236}">
                      <a16:creationId xmlns:a16="http://schemas.microsoft.com/office/drawing/2014/main" id="{0D214C98-6D1E-DF2E-ECEF-697F030B8386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069940" y="5010600"/>
                  <a:ext cx="1702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91" name="Tinta 190">
                  <a:extLst>
                    <a:ext uri="{FF2B5EF4-FFF2-40B4-BE49-F238E27FC236}">
                      <a16:creationId xmlns:a16="http://schemas.microsoft.com/office/drawing/2014/main" id="{AFD2F3A8-B6DE-D7B4-99EB-87660B6814E3}"/>
                    </a:ext>
                  </a:extLst>
                </p14:cNvPr>
                <p14:cNvContentPartPr/>
                <p14:nvPr/>
              </p14:nvContentPartPr>
              <p14:xfrm>
                <a:off x="8341740" y="4716840"/>
                <a:ext cx="38520" cy="508680"/>
              </p14:xfrm>
            </p:contentPart>
          </mc:Choice>
          <mc:Fallback>
            <p:pic>
              <p:nvPicPr>
                <p:cNvPr id="191" name="Tinta 190">
                  <a:extLst>
                    <a:ext uri="{FF2B5EF4-FFF2-40B4-BE49-F238E27FC236}">
                      <a16:creationId xmlns:a16="http://schemas.microsoft.com/office/drawing/2014/main" id="{AFD2F3A8-B6DE-D7B4-99EB-87660B6814E3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333100" y="4708200"/>
                  <a:ext cx="5616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92" name="Tinta 191">
                  <a:extLst>
                    <a:ext uri="{FF2B5EF4-FFF2-40B4-BE49-F238E27FC236}">
                      <a16:creationId xmlns:a16="http://schemas.microsoft.com/office/drawing/2014/main" id="{58D974BE-BF45-B191-C14D-2C0AF955BE49}"/>
                    </a:ext>
                  </a:extLst>
                </p14:cNvPr>
                <p14:cNvContentPartPr/>
                <p14:nvPr/>
              </p14:nvContentPartPr>
              <p14:xfrm>
                <a:off x="8301420" y="5037960"/>
                <a:ext cx="290880" cy="170280"/>
              </p14:xfrm>
            </p:contentPart>
          </mc:Choice>
          <mc:Fallback>
            <p:pic>
              <p:nvPicPr>
                <p:cNvPr id="192" name="Tinta 191">
                  <a:extLst>
                    <a:ext uri="{FF2B5EF4-FFF2-40B4-BE49-F238E27FC236}">
                      <a16:creationId xmlns:a16="http://schemas.microsoft.com/office/drawing/2014/main" id="{58D974BE-BF45-B191-C14D-2C0AF955BE49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292420" y="5029320"/>
                  <a:ext cx="30852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Agrupar 228">
            <a:extLst>
              <a:ext uri="{FF2B5EF4-FFF2-40B4-BE49-F238E27FC236}">
                <a16:creationId xmlns:a16="http://schemas.microsoft.com/office/drawing/2014/main" id="{4FB16429-1E89-3616-15B6-B0C6BB4218A3}"/>
              </a:ext>
            </a:extLst>
          </p:cNvPr>
          <p:cNvGrpSpPr/>
          <p:nvPr/>
        </p:nvGrpSpPr>
        <p:grpSpPr>
          <a:xfrm>
            <a:off x="9340380" y="4780920"/>
            <a:ext cx="2892240" cy="1574640"/>
            <a:chOff x="9340380" y="4780920"/>
            <a:chExt cx="2892240" cy="157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95" name="Tinta 194">
                  <a:extLst>
                    <a:ext uri="{FF2B5EF4-FFF2-40B4-BE49-F238E27FC236}">
                      <a16:creationId xmlns:a16="http://schemas.microsoft.com/office/drawing/2014/main" id="{7496EBA5-BFDD-C2B7-7FF5-1192DBC394E8}"/>
                    </a:ext>
                  </a:extLst>
                </p14:cNvPr>
                <p14:cNvContentPartPr/>
                <p14:nvPr/>
              </p14:nvContentPartPr>
              <p14:xfrm>
                <a:off x="9446580" y="4902240"/>
                <a:ext cx="304200" cy="446040"/>
              </p14:xfrm>
            </p:contentPart>
          </mc:Choice>
          <mc:Fallback>
            <p:pic>
              <p:nvPicPr>
                <p:cNvPr id="195" name="Tinta 194">
                  <a:extLst>
                    <a:ext uri="{FF2B5EF4-FFF2-40B4-BE49-F238E27FC236}">
                      <a16:creationId xmlns:a16="http://schemas.microsoft.com/office/drawing/2014/main" id="{7496EBA5-BFDD-C2B7-7FF5-1192DBC394E8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9437580" y="4893240"/>
                  <a:ext cx="32184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96" name="Tinta 195">
                  <a:extLst>
                    <a:ext uri="{FF2B5EF4-FFF2-40B4-BE49-F238E27FC236}">
                      <a16:creationId xmlns:a16="http://schemas.microsoft.com/office/drawing/2014/main" id="{49619562-01E9-8C47-2B10-7948E845E02F}"/>
                    </a:ext>
                  </a:extLst>
                </p14:cNvPr>
                <p14:cNvContentPartPr/>
                <p14:nvPr/>
              </p14:nvContentPartPr>
              <p14:xfrm>
                <a:off x="9913500" y="4967760"/>
                <a:ext cx="436680" cy="273960"/>
              </p14:xfrm>
            </p:contentPart>
          </mc:Choice>
          <mc:Fallback>
            <p:pic>
              <p:nvPicPr>
                <p:cNvPr id="196" name="Tinta 195">
                  <a:extLst>
                    <a:ext uri="{FF2B5EF4-FFF2-40B4-BE49-F238E27FC236}">
                      <a16:creationId xmlns:a16="http://schemas.microsoft.com/office/drawing/2014/main" id="{49619562-01E9-8C47-2B10-7948E845E02F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9904860" y="4958760"/>
                  <a:ext cx="4543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97" name="Tinta 196">
                  <a:extLst>
                    <a:ext uri="{FF2B5EF4-FFF2-40B4-BE49-F238E27FC236}">
                      <a16:creationId xmlns:a16="http://schemas.microsoft.com/office/drawing/2014/main" id="{53A75610-A3D6-EE92-FE14-83E146EBD992}"/>
                    </a:ext>
                  </a:extLst>
                </p14:cNvPr>
                <p14:cNvContentPartPr/>
                <p14:nvPr/>
              </p14:nvContentPartPr>
              <p14:xfrm>
                <a:off x="10092780" y="4780920"/>
                <a:ext cx="221040" cy="359280"/>
              </p14:xfrm>
            </p:contentPart>
          </mc:Choice>
          <mc:Fallback>
            <p:pic>
              <p:nvPicPr>
                <p:cNvPr id="197" name="Tinta 196">
                  <a:extLst>
                    <a:ext uri="{FF2B5EF4-FFF2-40B4-BE49-F238E27FC236}">
                      <a16:creationId xmlns:a16="http://schemas.microsoft.com/office/drawing/2014/main" id="{53A75610-A3D6-EE92-FE14-83E146EBD992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083780" y="4772280"/>
                  <a:ext cx="2386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99" name="Tinta 198">
                  <a:extLst>
                    <a:ext uri="{FF2B5EF4-FFF2-40B4-BE49-F238E27FC236}">
                      <a16:creationId xmlns:a16="http://schemas.microsoft.com/office/drawing/2014/main" id="{1B52598A-597E-5AAA-5F98-296799054C07}"/>
                    </a:ext>
                  </a:extLst>
                </p14:cNvPr>
                <p14:cNvContentPartPr/>
                <p14:nvPr/>
              </p14:nvContentPartPr>
              <p14:xfrm>
                <a:off x="10008540" y="5339280"/>
                <a:ext cx="168480" cy="284400"/>
              </p14:xfrm>
            </p:contentPart>
          </mc:Choice>
          <mc:Fallback>
            <p:pic>
              <p:nvPicPr>
                <p:cNvPr id="199" name="Tinta 198">
                  <a:extLst>
                    <a:ext uri="{FF2B5EF4-FFF2-40B4-BE49-F238E27FC236}">
                      <a16:creationId xmlns:a16="http://schemas.microsoft.com/office/drawing/2014/main" id="{1B52598A-597E-5AAA-5F98-296799054C07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999540" y="5330280"/>
                  <a:ext cx="1861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00" name="Tinta 199">
                  <a:extLst>
                    <a:ext uri="{FF2B5EF4-FFF2-40B4-BE49-F238E27FC236}">
                      <a16:creationId xmlns:a16="http://schemas.microsoft.com/office/drawing/2014/main" id="{46E7E2B0-AACD-8AE6-A709-31B1A96608CB}"/>
                    </a:ext>
                  </a:extLst>
                </p14:cNvPr>
                <p14:cNvContentPartPr/>
                <p14:nvPr/>
              </p14:nvContentPartPr>
              <p14:xfrm>
                <a:off x="9527580" y="5392920"/>
                <a:ext cx="232560" cy="290520"/>
              </p14:xfrm>
            </p:contentPart>
          </mc:Choice>
          <mc:Fallback>
            <p:pic>
              <p:nvPicPr>
                <p:cNvPr id="200" name="Tinta 199">
                  <a:extLst>
                    <a:ext uri="{FF2B5EF4-FFF2-40B4-BE49-F238E27FC236}">
                      <a16:creationId xmlns:a16="http://schemas.microsoft.com/office/drawing/2014/main" id="{46E7E2B0-AACD-8AE6-A709-31B1A96608CB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518940" y="5383920"/>
                  <a:ext cx="2502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01" name="Tinta 200">
                  <a:extLst>
                    <a:ext uri="{FF2B5EF4-FFF2-40B4-BE49-F238E27FC236}">
                      <a16:creationId xmlns:a16="http://schemas.microsoft.com/office/drawing/2014/main" id="{DFCF4905-5774-4996-2070-29F4958B0B80}"/>
                    </a:ext>
                  </a:extLst>
                </p14:cNvPr>
                <p14:cNvContentPartPr/>
                <p14:nvPr/>
              </p14:nvContentPartPr>
              <p14:xfrm>
                <a:off x="9381780" y="5793240"/>
                <a:ext cx="668880" cy="2880"/>
              </p14:xfrm>
            </p:contentPart>
          </mc:Choice>
          <mc:Fallback>
            <p:pic>
              <p:nvPicPr>
                <p:cNvPr id="201" name="Tinta 200">
                  <a:extLst>
                    <a:ext uri="{FF2B5EF4-FFF2-40B4-BE49-F238E27FC236}">
                      <a16:creationId xmlns:a16="http://schemas.microsoft.com/office/drawing/2014/main" id="{DFCF4905-5774-4996-2070-29F4958B0B80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372780" y="5784240"/>
                  <a:ext cx="6865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03" name="Tinta 202">
                  <a:extLst>
                    <a:ext uri="{FF2B5EF4-FFF2-40B4-BE49-F238E27FC236}">
                      <a16:creationId xmlns:a16="http://schemas.microsoft.com/office/drawing/2014/main" id="{56F8A404-DD40-50F6-70FB-4E7CFEEE6E4E}"/>
                    </a:ext>
                  </a:extLst>
                </p14:cNvPr>
                <p14:cNvContentPartPr/>
                <p14:nvPr/>
              </p14:nvContentPartPr>
              <p14:xfrm>
                <a:off x="9613620" y="5864160"/>
                <a:ext cx="251640" cy="195120"/>
              </p14:xfrm>
            </p:contentPart>
          </mc:Choice>
          <mc:Fallback>
            <p:pic>
              <p:nvPicPr>
                <p:cNvPr id="203" name="Tinta 202">
                  <a:extLst>
                    <a:ext uri="{FF2B5EF4-FFF2-40B4-BE49-F238E27FC236}">
                      <a16:creationId xmlns:a16="http://schemas.microsoft.com/office/drawing/2014/main" id="{56F8A404-DD40-50F6-70FB-4E7CFEEE6E4E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604620" y="5855520"/>
                  <a:ext cx="2692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04" name="Tinta 203">
                  <a:extLst>
                    <a:ext uri="{FF2B5EF4-FFF2-40B4-BE49-F238E27FC236}">
                      <a16:creationId xmlns:a16="http://schemas.microsoft.com/office/drawing/2014/main" id="{72161177-64B2-D7E9-9D30-B95128BA1858}"/>
                    </a:ext>
                  </a:extLst>
                </p14:cNvPr>
                <p14:cNvContentPartPr/>
                <p14:nvPr/>
              </p14:nvContentPartPr>
              <p14:xfrm>
                <a:off x="9907380" y="5259000"/>
                <a:ext cx="526320" cy="469800"/>
              </p14:xfrm>
            </p:contentPart>
          </mc:Choice>
          <mc:Fallback>
            <p:pic>
              <p:nvPicPr>
                <p:cNvPr id="204" name="Tinta 203">
                  <a:extLst>
                    <a:ext uri="{FF2B5EF4-FFF2-40B4-BE49-F238E27FC236}">
                      <a16:creationId xmlns:a16="http://schemas.microsoft.com/office/drawing/2014/main" id="{72161177-64B2-D7E9-9D30-B95128BA1858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9898380" y="5250360"/>
                  <a:ext cx="54396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05" name="Tinta 204">
                  <a:extLst>
                    <a:ext uri="{FF2B5EF4-FFF2-40B4-BE49-F238E27FC236}">
                      <a16:creationId xmlns:a16="http://schemas.microsoft.com/office/drawing/2014/main" id="{F4978CD4-B5B4-AE35-4F31-F2A824BE8ED1}"/>
                    </a:ext>
                  </a:extLst>
                </p14:cNvPr>
                <p14:cNvContentPartPr/>
                <p14:nvPr/>
              </p14:nvContentPartPr>
              <p14:xfrm>
                <a:off x="10513620" y="5576520"/>
                <a:ext cx="148680" cy="124920"/>
              </p14:xfrm>
            </p:contentPart>
          </mc:Choice>
          <mc:Fallback>
            <p:pic>
              <p:nvPicPr>
                <p:cNvPr id="205" name="Tinta 204">
                  <a:extLst>
                    <a:ext uri="{FF2B5EF4-FFF2-40B4-BE49-F238E27FC236}">
                      <a16:creationId xmlns:a16="http://schemas.microsoft.com/office/drawing/2014/main" id="{F4978CD4-B5B4-AE35-4F31-F2A824BE8ED1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504620" y="5567880"/>
                  <a:ext cx="1663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06" name="Tinta 205">
                  <a:extLst>
                    <a:ext uri="{FF2B5EF4-FFF2-40B4-BE49-F238E27FC236}">
                      <a16:creationId xmlns:a16="http://schemas.microsoft.com/office/drawing/2014/main" id="{8614E3CB-5173-9440-9DC9-C5B91D49F502}"/>
                    </a:ext>
                  </a:extLst>
                </p14:cNvPr>
                <p14:cNvContentPartPr/>
                <p14:nvPr/>
              </p14:nvContentPartPr>
              <p14:xfrm>
                <a:off x="10619460" y="5548800"/>
                <a:ext cx="177480" cy="204480"/>
              </p14:xfrm>
            </p:contentPart>
          </mc:Choice>
          <mc:Fallback>
            <p:pic>
              <p:nvPicPr>
                <p:cNvPr id="206" name="Tinta 205">
                  <a:extLst>
                    <a:ext uri="{FF2B5EF4-FFF2-40B4-BE49-F238E27FC236}">
                      <a16:creationId xmlns:a16="http://schemas.microsoft.com/office/drawing/2014/main" id="{8614E3CB-5173-9440-9DC9-C5B91D49F502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610460" y="5540160"/>
                  <a:ext cx="1951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08" name="Tinta 207">
                  <a:extLst>
                    <a:ext uri="{FF2B5EF4-FFF2-40B4-BE49-F238E27FC236}">
                      <a16:creationId xmlns:a16="http://schemas.microsoft.com/office/drawing/2014/main" id="{6FA50C3B-5595-532A-EE40-200D44F0E8D4}"/>
                    </a:ext>
                  </a:extLst>
                </p14:cNvPr>
                <p14:cNvContentPartPr/>
                <p14:nvPr/>
              </p14:nvContentPartPr>
              <p14:xfrm>
                <a:off x="10848060" y="5586240"/>
                <a:ext cx="211680" cy="218880"/>
              </p14:xfrm>
            </p:contentPart>
          </mc:Choice>
          <mc:Fallback>
            <p:pic>
              <p:nvPicPr>
                <p:cNvPr id="208" name="Tinta 207">
                  <a:extLst>
                    <a:ext uri="{FF2B5EF4-FFF2-40B4-BE49-F238E27FC236}">
                      <a16:creationId xmlns:a16="http://schemas.microsoft.com/office/drawing/2014/main" id="{6FA50C3B-5595-532A-EE40-200D44F0E8D4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839420" y="5577600"/>
                  <a:ext cx="2293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09" name="Tinta 208">
                  <a:extLst>
                    <a:ext uri="{FF2B5EF4-FFF2-40B4-BE49-F238E27FC236}">
                      <a16:creationId xmlns:a16="http://schemas.microsoft.com/office/drawing/2014/main" id="{C9B7C256-2349-D0F0-74F7-5244E85DECB5}"/>
                    </a:ext>
                  </a:extLst>
                </p14:cNvPr>
                <p14:cNvContentPartPr/>
                <p14:nvPr/>
              </p14:nvContentPartPr>
              <p14:xfrm>
                <a:off x="10987380" y="5720160"/>
                <a:ext cx="90360" cy="146880"/>
              </p14:xfrm>
            </p:contentPart>
          </mc:Choice>
          <mc:Fallback>
            <p:pic>
              <p:nvPicPr>
                <p:cNvPr id="209" name="Tinta 208">
                  <a:extLst>
                    <a:ext uri="{FF2B5EF4-FFF2-40B4-BE49-F238E27FC236}">
                      <a16:creationId xmlns:a16="http://schemas.microsoft.com/office/drawing/2014/main" id="{C9B7C256-2349-D0F0-74F7-5244E85DECB5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978380" y="5711520"/>
                  <a:ext cx="1080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11" name="Tinta 210">
                  <a:extLst>
                    <a:ext uri="{FF2B5EF4-FFF2-40B4-BE49-F238E27FC236}">
                      <a16:creationId xmlns:a16="http://schemas.microsoft.com/office/drawing/2014/main" id="{04E355C2-6E24-3209-5920-5FF23BB5E79B}"/>
                    </a:ext>
                  </a:extLst>
                </p14:cNvPr>
                <p14:cNvContentPartPr/>
                <p14:nvPr/>
              </p14:nvContentPartPr>
              <p14:xfrm>
                <a:off x="11142180" y="5529720"/>
                <a:ext cx="120240" cy="178560"/>
              </p14:xfrm>
            </p:contentPart>
          </mc:Choice>
          <mc:Fallback>
            <p:pic>
              <p:nvPicPr>
                <p:cNvPr id="211" name="Tinta 210">
                  <a:extLst>
                    <a:ext uri="{FF2B5EF4-FFF2-40B4-BE49-F238E27FC236}">
                      <a16:creationId xmlns:a16="http://schemas.microsoft.com/office/drawing/2014/main" id="{04E355C2-6E24-3209-5920-5FF23BB5E79B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1133180" y="5521080"/>
                  <a:ext cx="1378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12" name="Tinta 211">
                  <a:extLst>
                    <a:ext uri="{FF2B5EF4-FFF2-40B4-BE49-F238E27FC236}">
                      <a16:creationId xmlns:a16="http://schemas.microsoft.com/office/drawing/2014/main" id="{ABFE4865-A599-3727-062B-1D07262DA4F5}"/>
                    </a:ext>
                  </a:extLst>
                </p14:cNvPr>
                <p14:cNvContentPartPr/>
                <p14:nvPr/>
              </p14:nvContentPartPr>
              <p14:xfrm>
                <a:off x="11291940" y="5562120"/>
                <a:ext cx="150480" cy="189720"/>
              </p14:xfrm>
            </p:contentPart>
          </mc:Choice>
          <mc:Fallback>
            <p:pic>
              <p:nvPicPr>
                <p:cNvPr id="212" name="Tinta 211">
                  <a:extLst>
                    <a:ext uri="{FF2B5EF4-FFF2-40B4-BE49-F238E27FC236}">
                      <a16:creationId xmlns:a16="http://schemas.microsoft.com/office/drawing/2014/main" id="{ABFE4865-A599-3727-062B-1D07262DA4F5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1282940" y="5553480"/>
                  <a:ext cx="1681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13" name="Tinta 212">
                  <a:extLst>
                    <a:ext uri="{FF2B5EF4-FFF2-40B4-BE49-F238E27FC236}">
                      <a16:creationId xmlns:a16="http://schemas.microsoft.com/office/drawing/2014/main" id="{B95D218F-DAA9-BF4D-A292-6341944CB947}"/>
                    </a:ext>
                  </a:extLst>
                </p14:cNvPr>
                <p14:cNvContentPartPr/>
                <p14:nvPr/>
              </p14:nvContentPartPr>
              <p14:xfrm>
                <a:off x="11435940" y="5579400"/>
                <a:ext cx="135720" cy="139680"/>
              </p14:xfrm>
            </p:contentPart>
          </mc:Choice>
          <mc:Fallback>
            <p:pic>
              <p:nvPicPr>
                <p:cNvPr id="213" name="Tinta 212">
                  <a:extLst>
                    <a:ext uri="{FF2B5EF4-FFF2-40B4-BE49-F238E27FC236}">
                      <a16:creationId xmlns:a16="http://schemas.microsoft.com/office/drawing/2014/main" id="{B95D218F-DAA9-BF4D-A292-6341944CB947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26940" y="5570400"/>
                  <a:ext cx="1533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14" name="Tinta 213">
                  <a:extLst>
                    <a:ext uri="{FF2B5EF4-FFF2-40B4-BE49-F238E27FC236}">
                      <a16:creationId xmlns:a16="http://schemas.microsoft.com/office/drawing/2014/main" id="{D0F98E6D-8631-5CD0-2A47-7C2179792EB2}"/>
                    </a:ext>
                  </a:extLst>
                </p14:cNvPr>
                <p14:cNvContentPartPr/>
                <p14:nvPr/>
              </p14:nvContentPartPr>
              <p14:xfrm>
                <a:off x="11602620" y="5578320"/>
                <a:ext cx="2520" cy="134640"/>
              </p14:xfrm>
            </p:contentPart>
          </mc:Choice>
          <mc:Fallback>
            <p:pic>
              <p:nvPicPr>
                <p:cNvPr id="214" name="Tinta 213">
                  <a:extLst>
                    <a:ext uri="{FF2B5EF4-FFF2-40B4-BE49-F238E27FC236}">
                      <a16:creationId xmlns:a16="http://schemas.microsoft.com/office/drawing/2014/main" id="{D0F98E6D-8631-5CD0-2A47-7C2179792EB2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593980" y="5569320"/>
                  <a:ext cx="201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15" name="Tinta 214">
                  <a:extLst>
                    <a:ext uri="{FF2B5EF4-FFF2-40B4-BE49-F238E27FC236}">
                      <a16:creationId xmlns:a16="http://schemas.microsoft.com/office/drawing/2014/main" id="{F76FDC6B-DD3C-4AF9-0399-3392BD259CDC}"/>
                    </a:ext>
                  </a:extLst>
                </p14:cNvPr>
                <p14:cNvContentPartPr/>
                <p14:nvPr/>
              </p14:nvContentPartPr>
              <p14:xfrm>
                <a:off x="11670300" y="5531520"/>
                <a:ext cx="73080" cy="163080"/>
              </p14:xfrm>
            </p:contentPart>
          </mc:Choice>
          <mc:Fallback>
            <p:pic>
              <p:nvPicPr>
                <p:cNvPr id="215" name="Tinta 214">
                  <a:extLst>
                    <a:ext uri="{FF2B5EF4-FFF2-40B4-BE49-F238E27FC236}">
                      <a16:creationId xmlns:a16="http://schemas.microsoft.com/office/drawing/2014/main" id="{F76FDC6B-DD3C-4AF9-0399-3392BD259CDC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1661660" y="5522520"/>
                  <a:ext cx="907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16" name="Tinta 215">
                  <a:extLst>
                    <a:ext uri="{FF2B5EF4-FFF2-40B4-BE49-F238E27FC236}">
                      <a16:creationId xmlns:a16="http://schemas.microsoft.com/office/drawing/2014/main" id="{09936044-9296-FD1D-087B-347617C8EA67}"/>
                    </a:ext>
                  </a:extLst>
                </p14:cNvPr>
                <p14:cNvContentPartPr/>
                <p14:nvPr/>
              </p14:nvContentPartPr>
              <p14:xfrm>
                <a:off x="11753100" y="5491920"/>
                <a:ext cx="180360" cy="187920"/>
              </p14:xfrm>
            </p:contentPart>
          </mc:Choice>
          <mc:Fallback>
            <p:pic>
              <p:nvPicPr>
                <p:cNvPr id="216" name="Tinta 215">
                  <a:extLst>
                    <a:ext uri="{FF2B5EF4-FFF2-40B4-BE49-F238E27FC236}">
                      <a16:creationId xmlns:a16="http://schemas.microsoft.com/office/drawing/2014/main" id="{09936044-9296-FD1D-087B-347617C8EA67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1744460" y="5482920"/>
                  <a:ext cx="1980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17" name="Tinta 216">
                  <a:extLst>
                    <a:ext uri="{FF2B5EF4-FFF2-40B4-BE49-F238E27FC236}">
                      <a16:creationId xmlns:a16="http://schemas.microsoft.com/office/drawing/2014/main" id="{9336F01A-D750-1350-C0A3-C8364BADFBD9}"/>
                    </a:ext>
                  </a:extLst>
                </p14:cNvPr>
                <p14:cNvContentPartPr/>
                <p14:nvPr/>
              </p14:nvContentPartPr>
              <p14:xfrm>
                <a:off x="11995740" y="5126880"/>
                <a:ext cx="101880" cy="512640"/>
              </p14:xfrm>
            </p:contentPart>
          </mc:Choice>
          <mc:Fallback>
            <p:pic>
              <p:nvPicPr>
                <p:cNvPr id="217" name="Tinta 216">
                  <a:extLst>
                    <a:ext uri="{FF2B5EF4-FFF2-40B4-BE49-F238E27FC236}">
                      <a16:creationId xmlns:a16="http://schemas.microsoft.com/office/drawing/2014/main" id="{9336F01A-D750-1350-C0A3-C8364BADFBD9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1986740" y="5118240"/>
                  <a:ext cx="11952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18" name="Tinta 217">
                  <a:extLst>
                    <a:ext uri="{FF2B5EF4-FFF2-40B4-BE49-F238E27FC236}">
                      <a16:creationId xmlns:a16="http://schemas.microsoft.com/office/drawing/2014/main" id="{97C90A3B-2BE1-CBF6-6D87-A03C1E6A2F6F}"/>
                    </a:ext>
                  </a:extLst>
                </p14:cNvPr>
                <p14:cNvContentPartPr/>
                <p14:nvPr/>
              </p14:nvContentPartPr>
              <p14:xfrm>
                <a:off x="12115260" y="5403000"/>
                <a:ext cx="117360" cy="217080"/>
              </p14:xfrm>
            </p:contentPart>
          </mc:Choice>
          <mc:Fallback>
            <p:pic>
              <p:nvPicPr>
                <p:cNvPr id="218" name="Tinta 217">
                  <a:extLst>
                    <a:ext uri="{FF2B5EF4-FFF2-40B4-BE49-F238E27FC236}">
                      <a16:creationId xmlns:a16="http://schemas.microsoft.com/office/drawing/2014/main" id="{97C90A3B-2BE1-CBF6-6D87-A03C1E6A2F6F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2106260" y="5394000"/>
                  <a:ext cx="1350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19" name="Tinta 218">
                  <a:extLst>
                    <a:ext uri="{FF2B5EF4-FFF2-40B4-BE49-F238E27FC236}">
                      <a16:creationId xmlns:a16="http://schemas.microsoft.com/office/drawing/2014/main" id="{5A9972AF-F6D3-9BBB-C309-4B16351E27DC}"/>
                    </a:ext>
                  </a:extLst>
                </p14:cNvPr>
                <p14:cNvContentPartPr/>
                <p14:nvPr/>
              </p14:nvContentPartPr>
              <p14:xfrm>
                <a:off x="11497140" y="5270880"/>
                <a:ext cx="31680" cy="12600"/>
              </p14:xfrm>
            </p:contentPart>
          </mc:Choice>
          <mc:Fallback>
            <p:pic>
              <p:nvPicPr>
                <p:cNvPr id="219" name="Tinta 218">
                  <a:extLst>
                    <a:ext uri="{FF2B5EF4-FFF2-40B4-BE49-F238E27FC236}">
                      <a16:creationId xmlns:a16="http://schemas.microsoft.com/office/drawing/2014/main" id="{5A9972AF-F6D3-9BBB-C309-4B16351E27DC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1488500" y="5261880"/>
                  <a:ext cx="493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20" name="Tinta 219">
                  <a:extLst>
                    <a:ext uri="{FF2B5EF4-FFF2-40B4-BE49-F238E27FC236}">
                      <a16:creationId xmlns:a16="http://schemas.microsoft.com/office/drawing/2014/main" id="{CFBBB3E6-A126-C875-1552-F97251196E7E}"/>
                    </a:ext>
                  </a:extLst>
                </p14:cNvPr>
                <p14:cNvContentPartPr/>
                <p14:nvPr/>
              </p14:nvContentPartPr>
              <p14:xfrm>
                <a:off x="9340380" y="5679480"/>
                <a:ext cx="719640" cy="500400"/>
              </p14:xfrm>
            </p:contentPart>
          </mc:Choice>
          <mc:Fallback>
            <p:pic>
              <p:nvPicPr>
                <p:cNvPr id="220" name="Tinta 219">
                  <a:extLst>
                    <a:ext uri="{FF2B5EF4-FFF2-40B4-BE49-F238E27FC236}">
                      <a16:creationId xmlns:a16="http://schemas.microsoft.com/office/drawing/2014/main" id="{CFBBB3E6-A126-C875-1552-F97251196E7E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9331740" y="5670840"/>
                  <a:ext cx="73728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21" name="Tinta 220">
                  <a:extLst>
                    <a:ext uri="{FF2B5EF4-FFF2-40B4-BE49-F238E27FC236}">
                      <a16:creationId xmlns:a16="http://schemas.microsoft.com/office/drawing/2014/main" id="{589CF3C6-E7FB-EC2D-8C4B-A71D745E6B3A}"/>
                    </a:ext>
                  </a:extLst>
                </p14:cNvPr>
                <p14:cNvContentPartPr/>
                <p14:nvPr/>
              </p14:nvContentPartPr>
              <p14:xfrm>
                <a:off x="10015020" y="6129840"/>
                <a:ext cx="261000" cy="145080"/>
              </p14:xfrm>
            </p:contentPart>
          </mc:Choice>
          <mc:Fallback>
            <p:pic>
              <p:nvPicPr>
                <p:cNvPr id="221" name="Tinta 220">
                  <a:extLst>
                    <a:ext uri="{FF2B5EF4-FFF2-40B4-BE49-F238E27FC236}">
                      <a16:creationId xmlns:a16="http://schemas.microsoft.com/office/drawing/2014/main" id="{589CF3C6-E7FB-EC2D-8C4B-A71D745E6B3A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0006020" y="6121200"/>
                  <a:ext cx="2786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22" name="Tinta 221">
                  <a:extLst>
                    <a:ext uri="{FF2B5EF4-FFF2-40B4-BE49-F238E27FC236}">
                      <a16:creationId xmlns:a16="http://schemas.microsoft.com/office/drawing/2014/main" id="{45F9AED9-2D59-5454-0164-A2DEB65E9D15}"/>
                    </a:ext>
                  </a:extLst>
                </p14:cNvPr>
                <p14:cNvContentPartPr/>
                <p14:nvPr/>
              </p14:nvContentPartPr>
              <p14:xfrm>
                <a:off x="10201500" y="6116160"/>
                <a:ext cx="186840" cy="220320"/>
              </p14:xfrm>
            </p:contentPart>
          </mc:Choice>
          <mc:Fallback>
            <p:pic>
              <p:nvPicPr>
                <p:cNvPr id="222" name="Tinta 221">
                  <a:extLst>
                    <a:ext uri="{FF2B5EF4-FFF2-40B4-BE49-F238E27FC236}">
                      <a16:creationId xmlns:a16="http://schemas.microsoft.com/office/drawing/2014/main" id="{45F9AED9-2D59-5454-0164-A2DEB65E9D15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0192500" y="6107520"/>
                  <a:ext cx="204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23" name="Tinta 222">
                  <a:extLst>
                    <a:ext uri="{FF2B5EF4-FFF2-40B4-BE49-F238E27FC236}">
                      <a16:creationId xmlns:a16="http://schemas.microsoft.com/office/drawing/2014/main" id="{40E307BA-63A0-884F-CCEA-B01BF9C038F2}"/>
                    </a:ext>
                  </a:extLst>
                </p14:cNvPr>
                <p14:cNvContentPartPr/>
                <p14:nvPr/>
              </p14:nvContentPartPr>
              <p14:xfrm>
                <a:off x="10583820" y="6096720"/>
                <a:ext cx="140760" cy="258840"/>
              </p14:xfrm>
            </p:contentPart>
          </mc:Choice>
          <mc:Fallback>
            <p:pic>
              <p:nvPicPr>
                <p:cNvPr id="223" name="Tinta 222">
                  <a:extLst>
                    <a:ext uri="{FF2B5EF4-FFF2-40B4-BE49-F238E27FC236}">
                      <a16:creationId xmlns:a16="http://schemas.microsoft.com/office/drawing/2014/main" id="{40E307BA-63A0-884F-CCEA-B01BF9C038F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0575180" y="6088080"/>
                  <a:ext cx="1584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24" name="Tinta 223">
                  <a:extLst>
                    <a:ext uri="{FF2B5EF4-FFF2-40B4-BE49-F238E27FC236}">
                      <a16:creationId xmlns:a16="http://schemas.microsoft.com/office/drawing/2014/main" id="{4C3E8608-73D0-AA96-D532-52D181F65634}"/>
                    </a:ext>
                  </a:extLst>
                </p14:cNvPr>
                <p14:cNvContentPartPr/>
                <p14:nvPr/>
              </p14:nvContentPartPr>
              <p14:xfrm>
                <a:off x="10771740" y="6128400"/>
                <a:ext cx="128520" cy="213120"/>
              </p14:xfrm>
            </p:contentPart>
          </mc:Choice>
          <mc:Fallback>
            <p:pic>
              <p:nvPicPr>
                <p:cNvPr id="224" name="Tinta 223">
                  <a:extLst>
                    <a:ext uri="{FF2B5EF4-FFF2-40B4-BE49-F238E27FC236}">
                      <a16:creationId xmlns:a16="http://schemas.microsoft.com/office/drawing/2014/main" id="{4C3E8608-73D0-AA96-D532-52D181F65634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0763100" y="6119760"/>
                  <a:ext cx="1461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25" name="Tinta 224">
                  <a:extLst>
                    <a:ext uri="{FF2B5EF4-FFF2-40B4-BE49-F238E27FC236}">
                      <a16:creationId xmlns:a16="http://schemas.microsoft.com/office/drawing/2014/main" id="{B9B81B20-5408-506A-B5BB-A0EFD71E2AC7}"/>
                    </a:ext>
                  </a:extLst>
                </p14:cNvPr>
                <p14:cNvContentPartPr/>
                <p14:nvPr/>
              </p14:nvContentPartPr>
              <p14:xfrm>
                <a:off x="10902060" y="6141720"/>
                <a:ext cx="172080" cy="205560"/>
              </p14:xfrm>
            </p:contentPart>
          </mc:Choice>
          <mc:Fallback>
            <p:pic>
              <p:nvPicPr>
                <p:cNvPr id="225" name="Tinta 224">
                  <a:extLst>
                    <a:ext uri="{FF2B5EF4-FFF2-40B4-BE49-F238E27FC236}">
                      <a16:creationId xmlns:a16="http://schemas.microsoft.com/office/drawing/2014/main" id="{B9B81B20-5408-506A-B5BB-A0EFD71E2AC7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893060" y="6133080"/>
                  <a:ext cx="1897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26" name="Tinta 225">
                  <a:extLst>
                    <a:ext uri="{FF2B5EF4-FFF2-40B4-BE49-F238E27FC236}">
                      <a16:creationId xmlns:a16="http://schemas.microsoft.com/office/drawing/2014/main" id="{DFCB21BB-3155-B3B1-8F24-8C9A4552D4C2}"/>
                    </a:ext>
                  </a:extLst>
                </p14:cNvPr>
                <p14:cNvContentPartPr/>
                <p14:nvPr/>
              </p14:nvContentPartPr>
              <p14:xfrm>
                <a:off x="11164860" y="5885040"/>
                <a:ext cx="27360" cy="410400"/>
              </p14:xfrm>
            </p:contentPart>
          </mc:Choice>
          <mc:Fallback>
            <p:pic>
              <p:nvPicPr>
                <p:cNvPr id="226" name="Tinta 225">
                  <a:extLst>
                    <a:ext uri="{FF2B5EF4-FFF2-40B4-BE49-F238E27FC236}">
                      <a16:creationId xmlns:a16="http://schemas.microsoft.com/office/drawing/2014/main" id="{DFCB21BB-3155-B3B1-8F24-8C9A4552D4C2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1155860" y="5876040"/>
                  <a:ext cx="4500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27" name="Tinta 226">
                  <a:extLst>
                    <a:ext uri="{FF2B5EF4-FFF2-40B4-BE49-F238E27FC236}">
                      <a16:creationId xmlns:a16="http://schemas.microsoft.com/office/drawing/2014/main" id="{0A9E2E1C-8542-C957-3062-CBB6B5F0F0BF}"/>
                    </a:ext>
                  </a:extLst>
                </p14:cNvPr>
                <p14:cNvContentPartPr/>
                <p14:nvPr/>
              </p14:nvContentPartPr>
              <p14:xfrm>
                <a:off x="11142180" y="6156840"/>
                <a:ext cx="63360" cy="41040"/>
              </p14:xfrm>
            </p:contentPart>
          </mc:Choice>
          <mc:Fallback>
            <p:pic>
              <p:nvPicPr>
                <p:cNvPr id="227" name="Tinta 226">
                  <a:extLst>
                    <a:ext uri="{FF2B5EF4-FFF2-40B4-BE49-F238E27FC236}">
                      <a16:creationId xmlns:a16="http://schemas.microsoft.com/office/drawing/2014/main" id="{0A9E2E1C-8542-C957-3062-CBB6B5F0F0BF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1133540" y="6148200"/>
                  <a:ext cx="810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28" name="Tinta 227">
                  <a:extLst>
                    <a:ext uri="{FF2B5EF4-FFF2-40B4-BE49-F238E27FC236}">
                      <a16:creationId xmlns:a16="http://schemas.microsoft.com/office/drawing/2014/main" id="{F5639E04-9639-8CEC-3835-D680229930F0}"/>
                    </a:ext>
                  </a:extLst>
                </p14:cNvPr>
                <p14:cNvContentPartPr/>
                <p14:nvPr/>
              </p14:nvContentPartPr>
              <p14:xfrm>
                <a:off x="11270340" y="6140640"/>
                <a:ext cx="230040" cy="170280"/>
              </p14:xfrm>
            </p:contentPart>
          </mc:Choice>
          <mc:Fallback>
            <p:pic>
              <p:nvPicPr>
                <p:cNvPr id="228" name="Tinta 227">
                  <a:extLst>
                    <a:ext uri="{FF2B5EF4-FFF2-40B4-BE49-F238E27FC236}">
                      <a16:creationId xmlns:a16="http://schemas.microsoft.com/office/drawing/2014/main" id="{F5639E04-9639-8CEC-3835-D680229930F0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1261340" y="6131640"/>
                  <a:ext cx="24768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Agrupar 236">
            <a:extLst>
              <a:ext uri="{FF2B5EF4-FFF2-40B4-BE49-F238E27FC236}">
                <a16:creationId xmlns:a16="http://schemas.microsoft.com/office/drawing/2014/main" id="{4AA4DD00-CB4F-1768-1BAB-7D762786BE5A}"/>
              </a:ext>
            </a:extLst>
          </p:cNvPr>
          <p:cNvGrpSpPr/>
          <p:nvPr/>
        </p:nvGrpSpPr>
        <p:grpSpPr>
          <a:xfrm>
            <a:off x="6638580" y="4791360"/>
            <a:ext cx="302400" cy="380520"/>
            <a:chOff x="6638580" y="4791360"/>
            <a:chExt cx="302400" cy="38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30" name="Tinta 229">
                  <a:extLst>
                    <a:ext uri="{FF2B5EF4-FFF2-40B4-BE49-F238E27FC236}">
                      <a16:creationId xmlns:a16="http://schemas.microsoft.com/office/drawing/2014/main" id="{4D25820F-3F5B-F613-54BF-53646CF2B37E}"/>
                    </a:ext>
                  </a:extLst>
                </p14:cNvPr>
                <p14:cNvContentPartPr/>
                <p14:nvPr/>
              </p14:nvContentPartPr>
              <p14:xfrm>
                <a:off x="6638580" y="4922400"/>
                <a:ext cx="195480" cy="249480"/>
              </p14:xfrm>
            </p:contentPart>
          </mc:Choice>
          <mc:Fallback>
            <p:pic>
              <p:nvPicPr>
                <p:cNvPr id="230" name="Tinta 229">
                  <a:extLst>
                    <a:ext uri="{FF2B5EF4-FFF2-40B4-BE49-F238E27FC236}">
                      <a16:creationId xmlns:a16="http://schemas.microsoft.com/office/drawing/2014/main" id="{4D25820F-3F5B-F613-54BF-53646CF2B37E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6629940" y="4913400"/>
                  <a:ext cx="2131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31" name="Tinta 230">
                  <a:extLst>
                    <a:ext uri="{FF2B5EF4-FFF2-40B4-BE49-F238E27FC236}">
                      <a16:creationId xmlns:a16="http://schemas.microsoft.com/office/drawing/2014/main" id="{95A625E5-33E9-4B52-1759-E2BD36AC610C}"/>
                    </a:ext>
                  </a:extLst>
                </p14:cNvPr>
                <p14:cNvContentPartPr/>
                <p14:nvPr/>
              </p14:nvContentPartPr>
              <p14:xfrm>
                <a:off x="6803460" y="4804680"/>
                <a:ext cx="45360" cy="3240"/>
              </p14:xfrm>
            </p:contentPart>
          </mc:Choice>
          <mc:Fallback>
            <p:pic>
              <p:nvPicPr>
                <p:cNvPr id="231" name="Tinta 230">
                  <a:extLst>
                    <a:ext uri="{FF2B5EF4-FFF2-40B4-BE49-F238E27FC236}">
                      <a16:creationId xmlns:a16="http://schemas.microsoft.com/office/drawing/2014/main" id="{95A625E5-33E9-4B52-1759-E2BD36AC610C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6794820" y="4795680"/>
                  <a:ext cx="630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32" name="Tinta 231">
                  <a:extLst>
                    <a:ext uri="{FF2B5EF4-FFF2-40B4-BE49-F238E27FC236}">
                      <a16:creationId xmlns:a16="http://schemas.microsoft.com/office/drawing/2014/main" id="{33BC1AF9-B0F2-1806-D502-5C2039DEC568}"/>
                    </a:ext>
                  </a:extLst>
                </p14:cNvPr>
                <p14:cNvContentPartPr/>
                <p14:nvPr/>
              </p14:nvContentPartPr>
              <p14:xfrm>
                <a:off x="6702660" y="4791360"/>
                <a:ext cx="238320" cy="162000"/>
              </p14:xfrm>
            </p:contentPart>
          </mc:Choice>
          <mc:Fallback>
            <p:pic>
              <p:nvPicPr>
                <p:cNvPr id="232" name="Tinta 231">
                  <a:extLst>
                    <a:ext uri="{FF2B5EF4-FFF2-40B4-BE49-F238E27FC236}">
                      <a16:creationId xmlns:a16="http://schemas.microsoft.com/office/drawing/2014/main" id="{33BC1AF9-B0F2-1806-D502-5C2039DEC568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6694020" y="4782360"/>
                  <a:ext cx="25596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Agrupar 235">
            <a:extLst>
              <a:ext uri="{FF2B5EF4-FFF2-40B4-BE49-F238E27FC236}">
                <a16:creationId xmlns:a16="http://schemas.microsoft.com/office/drawing/2014/main" id="{7224A445-624D-D7BA-1507-44FBD7C73D79}"/>
              </a:ext>
            </a:extLst>
          </p:cNvPr>
          <p:cNvGrpSpPr/>
          <p:nvPr/>
        </p:nvGrpSpPr>
        <p:grpSpPr>
          <a:xfrm>
            <a:off x="8901180" y="5915280"/>
            <a:ext cx="339840" cy="243720"/>
            <a:chOff x="8901180" y="5915280"/>
            <a:chExt cx="339840" cy="24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33" name="Tinta 232">
                  <a:extLst>
                    <a:ext uri="{FF2B5EF4-FFF2-40B4-BE49-F238E27FC236}">
                      <a16:creationId xmlns:a16="http://schemas.microsoft.com/office/drawing/2014/main" id="{78B8BDAE-4971-FBDC-F710-9D2A74CB03D3}"/>
                    </a:ext>
                  </a:extLst>
                </p14:cNvPr>
                <p14:cNvContentPartPr/>
                <p14:nvPr/>
              </p14:nvContentPartPr>
              <p14:xfrm>
                <a:off x="8942580" y="5998440"/>
                <a:ext cx="174240" cy="127800"/>
              </p14:xfrm>
            </p:contentPart>
          </mc:Choice>
          <mc:Fallback>
            <p:pic>
              <p:nvPicPr>
                <p:cNvPr id="233" name="Tinta 232">
                  <a:extLst>
                    <a:ext uri="{FF2B5EF4-FFF2-40B4-BE49-F238E27FC236}">
                      <a16:creationId xmlns:a16="http://schemas.microsoft.com/office/drawing/2014/main" id="{78B8BDAE-4971-FBDC-F710-9D2A74CB03D3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8933940" y="5989440"/>
                  <a:ext cx="1918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34" name="Tinta 233">
                  <a:extLst>
                    <a:ext uri="{FF2B5EF4-FFF2-40B4-BE49-F238E27FC236}">
                      <a16:creationId xmlns:a16="http://schemas.microsoft.com/office/drawing/2014/main" id="{5821FE23-E537-6148-C7C4-82BACBB65D44}"/>
                    </a:ext>
                  </a:extLst>
                </p14:cNvPr>
                <p14:cNvContentPartPr/>
                <p14:nvPr/>
              </p14:nvContentPartPr>
              <p14:xfrm>
                <a:off x="8901180" y="6054600"/>
                <a:ext cx="193320" cy="65160"/>
              </p14:xfrm>
            </p:contentPart>
          </mc:Choice>
          <mc:Fallback>
            <p:pic>
              <p:nvPicPr>
                <p:cNvPr id="234" name="Tinta 233">
                  <a:extLst>
                    <a:ext uri="{FF2B5EF4-FFF2-40B4-BE49-F238E27FC236}">
                      <a16:creationId xmlns:a16="http://schemas.microsoft.com/office/drawing/2014/main" id="{5821FE23-E537-6148-C7C4-82BACBB65D4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892180" y="6045960"/>
                  <a:ext cx="2109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35" name="Tinta 234">
                  <a:extLst>
                    <a:ext uri="{FF2B5EF4-FFF2-40B4-BE49-F238E27FC236}">
                      <a16:creationId xmlns:a16="http://schemas.microsoft.com/office/drawing/2014/main" id="{B47DA951-44FE-ADE7-6B4C-030417E0CB95}"/>
                    </a:ext>
                  </a:extLst>
                </p14:cNvPr>
                <p14:cNvContentPartPr/>
                <p14:nvPr/>
              </p14:nvContentPartPr>
              <p14:xfrm>
                <a:off x="9082980" y="5915280"/>
                <a:ext cx="158040" cy="243720"/>
              </p14:xfrm>
            </p:contentPart>
          </mc:Choice>
          <mc:Fallback>
            <p:pic>
              <p:nvPicPr>
                <p:cNvPr id="235" name="Tinta 234">
                  <a:extLst>
                    <a:ext uri="{FF2B5EF4-FFF2-40B4-BE49-F238E27FC236}">
                      <a16:creationId xmlns:a16="http://schemas.microsoft.com/office/drawing/2014/main" id="{B47DA951-44FE-ADE7-6B4C-030417E0CB95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9073980" y="5906280"/>
                  <a:ext cx="175680" cy="26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Agrupar 241">
            <a:extLst>
              <a:ext uri="{FF2B5EF4-FFF2-40B4-BE49-F238E27FC236}">
                <a16:creationId xmlns:a16="http://schemas.microsoft.com/office/drawing/2014/main" id="{AFBE565A-8A40-236A-84AE-FF0938960218}"/>
              </a:ext>
            </a:extLst>
          </p:cNvPr>
          <p:cNvGrpSpPr/>
          <p:nvPr/>
        </p:nvGrpSpPr>
        <p:grpSpPr>
          <a:xfrm>
            <a:off x="1986660" y="5272680"/>
            <a:ext cx="414000" cy="393840"/>
            <a:chOff x="1986660" y="5272680"/>
            <a:chExt cx="414000" cy="39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39" name="Tinta 238">
                  <a:extLst>
                    <a:ext uri="{FF2B5EF4-FFF2-40B4-BE49-F238E27FC236}">
                      <a16:creationId xmlns:a16="http://schemas.microsoft.com/office/drawing/2014/main" id="{5176B674-9156-7495-39F5-D9DC80949CC2}"/>
                    </a:ext>
                  </a:extLst>
                </p14:cNvPr>
                <p14:cNvContentPartPr/>
                <p14:nvPr/>
              </p14:nvContentPartPr>
              <p14:xfrm>
                <a:off x="2051460" y="5272680"/>
                <a:ext cx="265680" cy="393840"/>
              </p14:xfrm>
            </p:contentPart>
          </mc:Choice>
          <mc:Fallback>
            <p:pic>
              <p:nvPicPr>
                <p:cNvPr id="239" name="Tinta 238">
                  <a:extLst>
                    <a:ext uri="{FF2B5EF4-FFF2-40B4-BE49-F238E27FC236}">
                      <a16:creationId xmlns:a16="http://schemas.microsoft.com/office/drawing/2014/main" id="{5176B674-9156-7495-39F5-D9DC80949CC2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2042460" y="5263680"/>
                  <a:ext cx="28332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40" name="Tinta 239">
                  <a:extLst>
                    <a:ext uri="{FF2B5EF4-FFF2-40B4-BE49-F238E27FC236}">
                      <a16:creationId xmlns:a16="http://schemas.microsoft.com/office/drawing/2014/main" id="{13F95CE6-4870-D541-53F6-46EC7C8227E7}"/>
                    </a:ext>
                  </a:extLst>
                </p14:cNvPr>
                <p14:cNvContentPartPr/>
                <p14:nvPr/>
              </p14:nvContentPartPr>
              <p14:xfrm>
                <a:off x="1986660" y="5303640"/>
                <a:ext cx="166320" cy="133560"/>
              </p14:xfrm>
            </p:contentPart>
          </mc:Choice>
          <mc:Fallback>
            <p:pic>
              <p:nvPicPr>
                <p:cNvPr id="240" name="Tinta 239">
                  <a:extLst>
                    <a:ext uri="{FF2B5EF4-FFF2-40B4-BE49-F238E27FC236}">
                      <a16:creationId xmlns:a16="http://schemas.microsoft.com/office/drawing/2014/main" id="{13F95CE6-4870-D541-53F6-46EC7C8227E7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978020" y="5294640"/>
                  <a:ext cx="1839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41" name="Tinta 240">
                  <a:extLst>
                    <a:ext uri="{FF2B5EF4-FFF2-40B4-BE49-F238E27FC236}">
                      <a16:creationId xmlns:a16="http://schemas.microsoft.com/office/drawing/2014/main" id="{120C439C-5226-4E8A-8B28-089DCB74B9C1}"/>
                    </a:ext>
                  </a:extLst>
                </p14:cNvPr>
                <p14:cNvContentPartPr/>
                <p14:nvPr/>
              </p14:nvContentPartPr>
              <p14:xfrm>
                <a:off x="2269620" y="5457000"/>
                <a:ext cx="131040" cy="131040"/>
              </p14:xfrm>
            </p:contentPart>
          </mc:Choice>
          <mc:Fallback>
            <p:pic>
              <p:nvPicPr>
                <p:cNvPr id="241" name="Tinta 240">
                  <a:extLst>
                    <a:ext uri="{FF2B5EF4-FFF2-40B4-BE49-F238E27FC236}">
                      <a16:creationId xmlns:a16="http://schemas.microsoft.com/office/drawing/2014/main" id="{120C439C-5226-4E8A-8B28-089DCB74B9C1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2260980" y="5448360"/>
                  <a:ext cx="14868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Agrupar 244">
            <a:extLst>
              <a:ext uri="{FF2B5EF4-FFF2-40B4-BE49-F238E27FC236}">
                <a16:creationId xmlns:a16="http://schemas.microsoft.com/office/drawing/2014/main" id="{2760AA8F-7674-2620-D72F-35095F549EEC}"/>
              </a:ext>
            </a:extLst>
          </p:cNvPr>
          <p:cNvGrpSpPr/>
          <p:nvPr/>
        </p:nvGrpSpPr>
        <p:grpSpPr>
          <a:xfrm>
            <a:off x="2640420" y="3808560"/>
            <a:ext cx="3532320" cy="1652400"/>
            <a:chOff x="2640420" y="3808560"/>
            <a:chExt cx="3532320" cy="165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107504F1-717F-866F-78AB-83C4D685AFE1}"/>
                    </a:ext>
                  </a:extLst>
                </p14:cNvPr>
                <p14:cNvContentPartPr/>
                <p14:nvPr/>
              </p14:nvContentPartPr>
              <p14:xfrm>
                <a:off x="2640420" y="4137960"/>
                <a:ext cx="359280" cy="45000"/>
              </p14:xfrm>
            </p:contentPart>
          </mc:Choice>
          <mc:Fallback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107504F1-717F-866F-78AB-83C4D685AFE1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2631780" y="4128960"/>
                  <a:ext cx="3769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AFD50D4A-63A5-F693-A64A-D2780683803F}"/>
                    </a:ext>
                  </a:extLst>
                </p14:cNvPr>
                <p14:cNvContentPartPr/>
                <p14:nvPr/>
              </p14:nvContentPartPr>
              <p14:xfrm>
                <a:off x="2842020" y="4008000"/>
                <a:ext cx="2520" cy="288720"/>
              </p14:xfrm>
            </p:contentPart>
          </mc:Choice>
          <mc:Fallback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AFD50D4A-63A5-F693-A64A-D2780683803F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2833380" y="3999000"/>
                  <a:ext cx="201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87EB98D0-D6CF-E791-EBD0-915649C26D88}"/>
                    </a:ext>
                  </a:extLst>
                </p14:cNvPr>
                <p14:cNvContentPartPr/>
                <p14:nvPr/>
              </p14:nvContentPartPr>
              <p14:xfrm>
                <a:off x="3127140" y="4518120"/>
                <a:ext cx="136800" cy="172080"/>
              </p14:xfrm>
            </p:contentPart>
          </mc:Choice>
          <mc:Fallback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87EB98D0-D6CF-E791-EBD0-915649C26D88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3118500" y="4509120"/>
                  <a:ext cx="1544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D3A1CD1C-230C-6308-CCCD-B202903B9FDB}"/>
                    </a:ext>
                  </a:extLst>
                </p14:cNvPr>
                <p14:cNvContentPartPr/>
                <p14:nvPr/>
              </p14:nvContentPartPr>
              <p14:xfrm>
                <a:off x="3181140" y="4494720"/>
                <a:ext cx="81360" cy="254520"/>
              </p14:xfrm>
            </p:contentPart>
          </mc:Choice>
          <mc:Fallback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D3A1CD1C-230C-6308-CCCD-B202903B9FDB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3172500" y="4485720"/>
                  <a:ext cx="990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C9EDC4D4-5293-9F21-8EB4-9573E1B0FC2F}"/>
                    </a:ext>
                  </a:extLst>
                </p14:cNvPr>
                <p14:cNvContentPartPr/>
                <p14:nvPr/>
              </p14:nvContentPartPr>
              <p14:xfrm>
                <a:off x="3225420" y="4457280"/>
                <a:ext cx="3240" cy="238680"/>
              </p14:xfrm>
            </p:contentPart>
          </mc:Choice>
          <mc:Fallback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C9EDC4D4-5293-9F21-8EB4-9573E1B0FC2F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3216780" y="4448640"/>
                  <a:ext cx="208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152" name="Tinta 151">
                  <a:extLst>
                    <a:ext uri="{FF2B5EF4-FFF2-40B4-BE49-F238E27FC236}">
                      <a16:creationId xmlns:a16="http://schemas.microsoft.com/office/drawing/2014/main" id="{5B60D63D-B084-2B10-9CFC-B3E4802FE22E}"/>
                    </a:ext>
                  </a:extLst>
                </p14:cNvPr>
                <p14:cNvContentPartPr/>
                <p14:nvPr/>
              </p14:nvContentPartPr>
              <p14:xfrm>
                <a:off x="3131820" y="4602000"/>
                <a:ext cx="224640" cy="10080"/>
              </p14:xfrm>
            </p:contentPart>
          </mc:Choice>
          <mc:Fallback>
            <p:pic>
              <p:nvPicPr>
                <p:cNvPr id="152" name="Tinta 151">
                  <a:extLst>
                    <a:ext uri="{FF2B5EF4-FFF2-40B4-BE49-F238E27FC236}">
                      <a16:creationId xmlns:a16="http://schemas.microsoft.com/office/drawing/2014/main" id="{5B60D63D-B084-2B10-9CFC-B3E4802FE22E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3122820" y="4593360"/>
                  <a:ext cx="2422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F31B3AF6-F8BB-9E31-31BD-750A81C56243}"/>
                    </a:ext>
                  </a:extLst>
                </p14:cNvPr>
                <p14:cNvContentPartPr/>
                <p14:nvPr/>
              </p14:nvContentPartPr>
              <p14:xfrm>
                <a:off x="3459420" y="4467000"/>
                <a:ext cx="2880" cy="238680"/>
              </p14:xfrm>
            </p:contentPart>
          </mc:Choice>
          <mc:Fallback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F31B3AF6-F8BB-9E31-31BD-750A81C56243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3450420" y="4458000"/>
                  <a:ext cx="205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F6FD644A-BBF8-84BF-CFD2-FCB4FD873427}"/>
                    </a:ext>
                  </a:extLst>
                </p14:cNvPr>
                <p14:cNvContentPartPr/>
                <p14:nvPr/>
              </p14:nvContentPartPr>
              <p14:xfrm>
                <a:off x="3358620" y="4617840"/>
                <a:ext cx="229320" cy="360"/>
              </p14:xfrm>
            </p:contentPart>
          </mc:Choice>
          <mc:Fallback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F6FD644A-BBF8-84BF-CFD2-FCB4FD873427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3349620" y="4608840"/>
                  <a:ext cx="246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60CD2BCA-971B-247B-6560-5C07FC191436}"/>
                    </a:ext>
                  </a:extLst>
                </p14:cNvPr>
                <p14:cNvContentPartPr/>
                <p14:nvPr/>
              </p14:nvContentPartPr>
              <p14:xfrm>
                <a:off x="3365460" y="4520640"/>
                <a:ext cx="175320" cy="140760"/>
              </p14:xfrm>
            </p:contentPart>
          </mc:Choice>
          <mc:Fallback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60CD2BCA-971B-247B-6560-5C07FC191436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3356460" y="4512000"/>
                  <a:ext cx="1929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CB064E71-6C92-B966-449E-A2B5B6D131FF}"/>
                    </a:ext>
                  </a:extLst>
                </p14:cNvPr>
                <p14:cNvContentPartPr/>
                <p14:nvPr/>
              </p14:nvContentPartPr>
              <p14:xfrm>
                <a:off x="3356460" y="4491120"/>
                <a:ext cx="146160" cy="243000"/>
              </p14:xfrm>
            </p:contentPart>
          </mc:Choice>
          <mc:Fallback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CB064E71-6C92-B966-449E-A2B5B6D131FF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3347460" y="4482480"/>
                  <a:ext cx="1638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43" name="Tinta 242">
                  <a:extLst>
                    <a:ext uri="{FF2B5EF4-FFF2-40B4-BE49-F238E27FC236}">
                      <a16:creationId xmlns:a16="http://schemas.microsoft.com/office/drawing/2014/main" id="{559FFBFA-124A-8907-9A27-3D60D9BE28FD}"/>
                    </a:ext>
                  </a:extLst>
                </p14:cNvPr>
                <p14:cNvContentPartPr/>
                <p14:nvPr/>
              </p14:nvContentPartPr>
              <p14:xfrm>
                <a:off x="3032820" y="4021680"/>
                <a:ext cx="3000240" cy="1439280"/>
              </p14:xfrm>
            </p:contentPart>
          </mc:Choice>
          <mc:Fallback>
            <p:pic>
              <p:nvPicPr>
                <p:cNvPr id="243" name="Tinta 242">
                  <a:extLst>
                    <a:ext uri="{FF2B5EF4-FFF2-40B4-BE49-F238E27FC236}">
                      <a16:creationId xmlns:a16="http://schemas.microsoft.com/office/drawing/2014/main" id="{559FFBFA-124A-8907-9A27-3D60D9BE28FD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3024180" y="4013040"/>
                  <a:ext cx="3017880" cy="14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44" name="Tinta 243">
                  <a:extLst>
                    <a:ext uri="{FF2B5EF4-FFF2-40B4-BE49-F238E27FC236}">
                      <a16:creationId xmlns:a16="http://schemas.microsoft.com/office/drawing/2014/main" id="{F0713718-6304-2B72-A02C-B33DFC063A29}"/>
                    </a:ext>
                  </a:extLst>
                </p14:cNvPr>
                <p14:cNvContentPartPr/>
                <p14:nvPr/>
              </p14:nvContentPartPr>
              <p14:xfrm>
                <a:off x="5943420" y="3808560"/>
                <a:ext cx="229320" cy="347760"/>
              </p14:xfrm>
            </p:contentPart>
          </mc:Choice>
          <mc:Fallback>
            <p:pic>
              <p:nvPicPr>
                <p:cNvPr id="244" name="Tinta 243">
                  <a:extLst>
                    <a:ext uri="{FF2B5EF4-FFF2-40B4-BE49-F238E27FC236}">
                      <a16:creationId xmlns:a16="http://schemas.microsoft.com/office/drawing/2014/main" id="{F0713718-6304-2B72-A02C-B33DFC063A29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5934780" y="3799920"/>
                  <a:ext cx="246960" cy="36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Agrupar 255">
            <a:extLst>
              <a:ext uri="{FF2B5EF4-FFF2-40B4-BE49-F238E27FC236}">
                <a16:creationId xmlns:a16="http://schemas.microsoft.com/office/drawing/2014/main" id="{09716C74-D7AC-4E12-9AB7-E0B040B7B922}"/>
              </a:ext>
            </a:extLst>
          </p:cNvPr>
          <p:cNvGrpSpPr/>
          <p:nvPr/>
        </p:nvGrpSpPr>
        <p:grpSpPr>
          <a:xfrm>
            <a:off x="3494340" y="5630880"/>
            <a:ext cx="1140120" cy="316800"/>
            <a:chOff x="3494340" y="5630880"/>
            <a:chExt cx="1140120" cy="31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46" name="Tinta 245">
                  <a:extLst>
                    <a:ext uri="{FF2B5EF4-FFF2-40B4-BE49-F238E27FC236}">
                      <a16:creationId xmlns:a16="http://schemas.microsoft.com/office/drawing/2014/main" id="{5A9F6486-7D02-57A0-A940-8B7BB84957B1}"/>
                    </a:ext>
                  </a:extLst>
                </p14:cNvPr>
                <p14:cNvContentPartPr/>
                <p14:nvPr/>
              </p14:nvContentPartPr>
              <p14:xfrm>
                <a:off x="3494340" y="5685600"/>
                <a:ext cx="305280" cy="262080"/>
              </p14:xfrm>
            </p:contentPart>
          </mc:Choice>
          <mc:Fallback>
            <p:pic>
              <p:nvPicPr>
                <p:cNvPr id="246" name="Tinta 245">
                  <a:extLst>
                    <a:ext uri="{FF2B5EF4-FFF2-40B4-BE49-F238E27FC236}">
                      <a16:creationId xmlns:a16="http://schemas.microsoft.com/office/drawing/2014/main" id="{5A9F6486-7D02-57A0-A940-8B7BB84957B1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3485340" y="5676600"/>
                  <a:ext cx="3229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47" name="Tinta 246">
                  <a:extLst>
                    <a:ext uri="{FF2B5EF4-FFF2-40B4-BE49-F238E27FC236}">
                      <a16:creationId xmlns:a16="http://schemas.microsoft.com/office/drawing/2014/main" id="{0649A3BC-F53F-5EA3-C9C7-E9DBAEE271EB}"/>
                    </a:ext>
                  </a:extLst>
                </p14:cNvPr>
                <p14:cNvContentPartPr/>
                <p14:nvPr/>
              </p14:nvContentPartPr>
              <p14:xfrm>
                <a:off x="3980340" y="5684520"/>
                <a:ext cx="155880" cy="263160"/>
              </p14:xfrm>
            </p:contentPart>
          </mc:Choice>
          <mc:Fallback>
            <p:pic>
              <p:nvPicPr>
                <p:cNvPr id="247" name="Tinta 246">
                  <a:extLst>
                    <a:ext uri="{FF2B5EF4-FFF2-40B4-BE49-F238E27FC236}">
                      <a16:creationId xmlns:a16="http://schemas.microsoft.com/office/drawing/2014/main" id="{0649A3BC-F53F-5EA3-C9C7-E9DBAEE271EB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3971700" y="5675520"/>
                  <a:ext cx="1735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48" name="Tinta 247">
                  <a:extLst>
                    <a:ext uri="{FF2B5EF4-FFF2-40B4-BE49-F238E27FC236}">
                      <a16:creationId xmlns:a16="http://schemas.microsoft.com/office/drawing/2014/main" id="{C9A8199D-D767-866C-E1E9-07FF1897C02B}"/>
                    </a:ext>
                  </a:extLst>
                </p14:cNvPr>
                <p14:cNvContentPartPr/>
                <p14:nvPr/>
              </p14:nvContentPartPr>
              <p14:xfrm>
                <a:off x="3955860" y="5670120"/>
                <a:ext cx="65520" cy="77400"/>
              </p14:xfrm>
            </p:contentPart>
          </mc:Choice>
          <mc:Fallback>
            <p:pic>
              <p:nvPicPr>
                <p:cNvPr id="248" name="Tinta 247">
                  <a:extLst>
                    <a:ext uri="{FF2B5EF4-FFF2-40B4-BE49-F238E27FC236}">
                      <a16:creationId xmlns:a16="http://schemas.microsoft.com/office/drawing/2014/main" id="{C9A8199D-D767-866C-E1E9-07FF1897C02B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3947220" y="5661480"/>
                  <a:ext cx="831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49" name="Tinta 248">
                  <a:extLst>
                    <a:ext uri="{FF2B5EF4-FFF2-40B4-BE49-F238E27FC236}">
                      <a16:creationId xmlns:a16="http://schemas.microsoft.com/office/drawing/2014/main" id="{A1A4BD2B-7355-D750-2FC3-0C5E98A670D4}"/>
                    </a:ext>
                  </a:extLst>
                </p14:cNvPr>
                <p14:cNvContentPartPr/>
                <p14:nvPr/>
              </p14:nvContentPartPr>
              <p14:xfrm>
                <a:off x="4124340" y="5783520"/>
                <a:ext cx="90360" cy="119520"/>
              </p14:xfrm>
            </p:contentPart>
          </mc:Choice>
          <mc:Fallback>
            <p:pic>
              <p:nvPicPr>
                <p:cNvPr id="249" name="Tinta 248">
                  <a:extLst>
                    <a:ext uri="{FF2B5EF4-FFF2-40B4-BE49-F238E27FC236}">
                      <a16:creationId xmlns:a16="http://schemas.microsoft.com/office/drawing/2014/main" id="{A1A4BD2B-7355-D750-2FC3-0C5E98A670D4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4115340" y="5774520"/>
                  <a:ext cx="1080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50" name="Tinta 249">
                  <a:extLst>
                    <a:ext uri="{FF2B5EF4-FFF2-40B4-BE49-F238E27FC236}">
                      <a16:creationId xmlns:a16="http://schemas.microsoft.com/office/drawing/2014/main" id="{79613D0E-6161-3909-0DD2-5DD656F98603}"/>
                    </a:ext>
                  </a:extLst>
                </p14:cNvPr>
                <p14:cNvContentPartPr/>
                <p14:nvPr/>
              </p14:nvContentPartPr>
              <p14:xfrm>
                <a:off x="4364460" y="5630880"/>
                <a:ext cx="270000" cy="303480"/>
              </p14:xfrm>
            </p:contentPart>
          </mc:Choice>
          <mc:Fallback>
            <p:pic>
              <p:nvPicPr>
                <p:cNvPr id="250" name="Tinta 249">
                  <a:extLst>
                    <a:ext uri="{FF2B5EF4-FFF2-40B4-BE49-F238E27FC236}">
                      <a16:creationId xmlns:a16="http://schemas.microsoft.com/office/drawing/2014/main" id="{79613D0E-6161-3909-0DD2-5DD656F98603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4355460" y="5621880"/>
                  <a:ext cx="287640" cy="32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5" name="Agrupar 254">
            <a:extLst>
              <a:ext uri="{FF2B5EF4-FFF2-40B4-BE49-F238E27FC236}">
                <a16:creationId xmlns:a16="http://schemas.microsoft.com/office/drawing/2014/main" id="{27383CEA-6497-FEE4-3B71-617379BC6308}"/>
              </a:ext>
            </a:extLst>
          </p:cNvPr>
          <p:cNvGrpSpPr/>
          <p:nvPr/>
        </p:nvGrpSpPr>
        <p:grpSpPr>
          <a:xfrm>
            <a:off x="4928220" y="5480040"/>
            <a:ext cx="867240" cy="444960"/>
            <a:chOff x="4928220" y="5480040"/>
            <a:chExt cx="867240" cy="44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51" name="Tinta 250">
                  <a:extLst>
                    <a:ext uri="{FF2B5EF4-FFF2-40B4-BE49-F238E27FC236}">
                      <a16:creationId xmlns:a16="http://schemas.microsoft.com/office/drawing/2014/main" id="{201B62A6-0B1F-9F16-E89C-017E826022D1}"/>
                    </a:ext>
                  </a:extLst>
                </p14:cNvPr>
                <p14:cNvContentPartPr/>
                <p14:nvPr/>
              </p14:nvContentPartPr>
              <p14:xfrm>
                <a:off x="4928220" y="5751480"/>
                <a:ext cx="195480" cy="33120"/>
              </p14:xfrm>
            </p:contentPart>
          </mc:Choice>
          <mc:Fallback>
            <p:pic>
              <p:nvPicPr>
                <p:cNvPr id="251" name="Tinta 250">
                  <a:extLst>
                    <a:ext uri="{FF2B5EF4-FFF2-40B4-BE49-F238E27FC236}">
                      <a16:creationId xmlns:a16="http://schemas.microsoft.com/office/drawing/2014/main" id="{201B62A6-0B1F-9F16-E89C-017E826022D1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4919580" y="5742840"/>
                  <a:ext cx="2131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52" name="Tinta 251">
                  <a:extLst>
                    <a:ext uri="{FF2B5EF4-FFF2-40B4-BE49-F238E27FC236}">
                      <a16:creationId xmlns:a16="http://schemas.microsoft.com/office/drawing/2014/main" id="{CC5C1B89-BBDE-125F-6B65-9CB48472DD69}"/>
                    </a:ext>
                  </a:extLst>
                </p14:cNvPr>
                <p14:cNvContentPartPr/>
                <p14:nvPr/>
              </p14:nvContentPartPr>
              <p14:xfrm>
                <a:off x="4971060" y="5678040"/>
                <a:ext cx="169920" cy="26280"/>
              </p14:xfrm>
            </p:contentPart>
          </mc:Choice>
          <mc:Fallback>
            <p:pic>
              <p:nvPicPr>
                <p:cNvPr id="252" name="Tinta 251">
                  <a:extLst>
                    <a:ext uri="{FF2B5EF4-FFF2-40B4-BE49-F238E27FC236}">
                      <a16:creationId xmlns:a16="http://schemas.microsoft.com/office/drawing/2014/main" id="{CC5C1B89-BBDE-125F-6B65-9CB48472DD69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4962060" y="5669040"/>
                  <a:ext cx="1875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53" name="Tinta 252">
                  <a:extLst>
                    <a:ext uri="{FF2B5EF4-FFF2-40B4-BE49-F238E27FC236}">
                      <a16:creationId xmlns:a16="http://schemas.microsoft.com/office/drawing/2014/main" id="{E7B4401C-51AD-8CD3-7AD5-2E9E0780E9D6}"/>
                    </a:ext>
                  </a:extLst>
                </p14:cNvPr>
                <p14:cNvContentPartPr/>
                <p14:nvPr/>
              </p14:nvContentPartPr>
              <p14:xfrm>
                <a:off x="5097060" y="5647080"/>
                <a:ext cx="210960" cy="206640"/>
              </p14:xfrm>
            </p:contentPart>
          </mc:Choice>
          <mc:Fallback>
            <p:pic>
              <p:nvPicPr>
                <p:cNvPr id="253" name="Tinta 252">
                  <a:extLst>
                    <a:ext uri="{FF2B5EF4-FFF2-40B4-BE49-F238E27FC236}">
                      <a16:creationId xmlns:a16="http://schemas.microsoft.com/office/drawing/2014/main" id="{E7B4401C-51AD-8CD3-7AD5-2E9E0780E9D6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5088420" y="5638440"/>
                  <a:ext cx="2286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54" name="Tinta 253">
                  <a:extLst>
                    <a:ext uri="{FF2B5EF4-FFF2-40B4-BE49-F238E27FC236}">
                      <a16:creationId xmlns:a16="http://schemas.microsoft.com/office/drawing/2014/main" id="{55E7637F-5C0A-9700-A25F-0B1850B030FE}"/>
                    </a:ext>
                  </a:extLst>
                </p14:cNvPr>
                <p14:cNvContentPartPr/>
                <p14:nvPr/>
              </p14:nvContentPartPr>
              <p14:xfrm>
                <a:off x="5473980" y="5480040"/>
                <a:ext cx="321480" cy="444960"/>
              </p14:xfrm>
            </p:contentPart>
          </mc:Choice>
          <mc:Fallback>
            <p:pic>
              <p:nvPicPr>
                <p:cNvPr id="254" name="Tinta 253">
                  <a:extLst>
                    <a:ext uri="{FF2B5EF4-FFF2-40B4-BE49-F238E27FC236}">
                      <a16:creationId xmlns:a16="http://schemas.microsoft.com/office/drawing/2014/main" id="{55E7637F-5C0A-9700-A25F-0B1850B030FE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5465340" y="5471400"/>
                  <a:ext cx="339120" cy="46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94825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9DD40BF-A24A-1A10-2481-1DF66E5CEE75}"/>
              </a:ext>
            </a:extLst>
          </p:cNvPr>
          <p:cNvSpPr txBox="1"/>
          <p:nvPr/>
        </p:nvSpPr>
        <p:spPr>
          <a:xfrm>
            <a:off x="243841" y="251460"/>
            <a:ext cx="96545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Montar um sistema que leia 4 valores e imprima a média desses valores</a:t>
            </a:r>
          </a:p>
          <a:p>
            <a:endParaRPr lang="pt-BR" dirty="0"/>
          </a:p>
          <a:p>
            <a:r>
              <a:rPr lang="pt-BR" dirty="0"/>
              <a:t>Montar um sistema que leia 4 valores e imprima a média ponderada desses valores, sendo valor 1 e 2 peso 2 e valor 3 e 4 peso 3</a:t>
            </a:r>
          </a:p>
          <a:p>
            <a:endParaRPr lang="pt-BR" dirty="0"/>
          </a:p>
          <a:p>
            <a:r>
              <a:rPr lang="pt-BR" dirty="0"/>
              <a:t>Montar um sistema que leia nome do produto, </a:t>
            </a:r>
            <a:r>
              <a:rPr lang="pt-BR" dirty="0" err="1"/>
              <a:t>qtde</a:t>
            </a:r>
            <a:r>
              <a:rPr lang="pt-BR" dirty="0"/>
              <a:t> comprada e valor unitário, imprimir o nome do produto, total a ser pago, e total a ser pago com desconto de 15%</a:t>
            </a:r>
          </a:p>
        </p:txBody>
      </p:sp>
    </p:spTree>
    <p:extLst>
      <p:ext uri="{BB962C8B-B14F-4D97-AF65-F5344CB8AC3E}">
        <p14:creationId xmlns:p14="http://schemas.microsoft.com/office/powerpoint/2010/main" val="196381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29079-56F9-C2AD-C8E3-B5B2DA2A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0D02A6-3E54-19DC-2797-033DA786A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01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23AC8008-4F13-CB2D-DABB-CDAEA1DE59DC}"/>
                  </a:ext>
                </a:extLst>
              </p14:cNvPr>
              <p14:cNvContentPartPr/>
              <p14:nvPr/>
            </p14:nvContentPartPr>
            <p14:xfrm>
              <a:off x="613667" y="492547"/>
              <a:ext cx="648000" cy="64080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23AC8008-4F13-CB2D-DABB-CDAEA1DE59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5027" y="483907"/>
                <a:ext cx="665640" cy="65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08F3C9CB-37C7-4443-348F-73678D17BFC3}"/>
                  </a:ext>
                </a:extLst>
              </p14:cNvPr>
              <p14:cNvContentPartPr/>
              <p14:nvPr/>
            </p14:nvContentPartPr>
            <p14:xfrm>
              <a:off x="1245467" y="788827"/>
              <a:ext cx="482400" cy="31212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08F3C9CB-37C7-4443-348F-73678D17BF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6467" y="779827"/>
                <a:ext cx="50004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8A2F8058-2954-8CDB-0146-44B606B2F267}"/>
                  </a:ext>
                </a:extLst>
              </p14:cNvPr>
              <p14:cNvContentPartPr/>
              <p14:nvPr/>
            </p14:nvContentPartPr>
            <p14:xfrm>
              <a:off x="1836587" y="376987"/>
              <a:ext cx="249840" cy="70488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8A2F8058-2954-8CDB-0146-44B606B2F26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27947" y="367987"/>
                <a:ext cx="267480" cy="72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C69E81DD-0F7D-7362-40EA-EF41AA0D1ED4}"/>
                  </a:ext>
                </a:extLst>
              </p14:cNvPr>
              <p14:cNvContentPartPr/>
              <p14:nvPr/>
            </p14:nvContentPartPr>
            <p14:xfrm>
              <a:off x="2108747" y="837787"/>
              <a:ext cx="37800" cy="25164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C69E81DD-0F7D-7362-40EA-EF41AA0D1ED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99747" y="828787"/>
                <a:ext cx="554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15A06AE3-72F6-506B-0767-5CBC35F30771}"/>
                  </a:ext>
                </a:extLst>
              </p14:cNvPr>
              <p14:cNvContentPartPr/>
              <p14:nvPr/>
            </p14:nvContentPartPr>
            <p14:xfrm>
              <a:off x="2221067" y="786307"/>
              <a:ext cx="252360" cy="299160"/>
            </p14:xfrm>
          </p:contentPart>
        </mc:Choice>
        <mc:Fallback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15A06AE3-72F6-506B-0767-5CBC35F3077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12067" y="777307"/>
                <a:ext cx="27000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68A3D772-688F-9A62-AA46-171A0DDB70F6}"/>
                  </a:ext>
                </a:extLst>
              </p14:cNvPr>
              <p14:cNvContentPartPr/>
              <p14:nvPr/>
            </p14:nvContentPartPr>
            <p14:xfrm>
              <a:off x="2558027" y="691987"/>
              <a:ext cx="214920" cy="376200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68A3D772-688F-9A62-AA46-171A0DDB70F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49027" y="682987"/>
                <a:ext cx="23256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A3834AF7-1FF7-C769-2EF5-C9634C18AAE5}"/>
                  </a:ext>
                </a:extLst>
              </p14:cNvPr>
              <p14:cNvContentPartPr/>
              <p14:nvPr/>
            </p14:nvContentPartPr>
            <p14:xfrm>
              <a:off x="2043947" y="619987"/>
              <a:ext cx="32760" cy="1440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A3834AF7-1FF7-C769-2EF5-C9634C18AAE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34947" y="611347"/>
                <a:ext cx="504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39EE61AD-2A9B-F097-2799-6D0A56E03D5A}"/>
                  </a:ext>
                </a:extLst>
              </p14:cNvPr>
              <p14:cNvContentPartPr/>
              <p14:nvPr/>
            </p14:nvContentPartPr>
            <p14:xfrm>
              <a:off x="3199187" y="907987"/>
              <a:ext cx="559080" cy="46440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39EE61AD-2A9B-F097-2799-6D0A56E03D5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90187" y="899347"/>
                <a:ext cx="57672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5ECC0698-2717-7C01-F677-4D53824CC17F}"/>
                  </a:ext>
                </a:extLst>
              </p14:cNvPr>
              <p14:cNvContentPartPr/>
              <p14:nvPr/>
            </p14:nvContentPartPr>
            <p14:xfrm>
              <a:off x="3576107" y="704947"/>
              <a:ext cx="387000" cy="423000"/>
            </p14:xfrm>
          </p:contentPart>
        </mc:Choice>
        <mc:Fallback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5ECC0698-2717-7C01-F677-4D53824CC17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67107" y="695947"/>
                <a:ext cx="40464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D1D1964D-1BA6-45FF-A36C-EED18123EF12}"/>
                  </a:ext>
                </a:extLst>
              </p14:cNvPr>
              <p14:cNvContentPartPr/>
              <p14:nvPr/>
            </p14:nvContentPartPr>
            <p14:xfrm>
              <a:off x="4226267" y="157027"/>
              <a:ext cx="520200" cy="1123200"/>
            </p14:xfrm>
          </p:contentPart>
        </mc:Choice>
        <mc:Fallback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D1D1964D-1BA6-45FF-A36C-EED18123EF1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17627" y="148387"/>
                <a:ext cx="537840" cy="11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FB7CA2C8-33F5-939A-5900-FEEF5FFBF87C}"/>
                  </a:ext>
                </a:extLst>
              </p14:cNvPr>
              <p14:cNvContentPartPr/>
              <p14:nvPr/>
            </p14:nvContentPartPr>
            <p14:xfrm>
              <a:off x="4905587" y="250627"/>
              <a:ext cx="596880" cy="925200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FB7CA2C8-33F5-939A-5900-FEEF5FFBF87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96947" y="241627"/>
                <a:ext cx="614520" cy="9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754BD475-09A3-D8FA-C056-75F9C92B84B4}"/>
                  </a:ext>
                </a:extLst>
              </p14:cNvPr>
              <p14:cNvContentPartPr/>
              <p14:nvPr/>
            </p14:nvContentPartPr>
            <p14:xfrm>
              <a:off x="5530547" y="819067"/>
              <a:ext cx="264960" cy="339120"/>
            </p14:xfrm>
          </p:contentPart>
        </mc:Choice>
        <mc:Fallback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754BD475-09A3-D8FA-C056-75F9C92B84B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21907" y="810427"/>
                <a:ext cx="28260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F533CD85-667D-CB0D-38F9-401F62C0F4BA}"/>
                  </a:ext>
                </a:extLst>
              </p14:cNvPr>
              <p14:cNvContentPartPr/>
              <p14:nvPr/>
            </p14:nvContentPartPr>
            <p14:xfrm>
              <a:off x="5931227" y="814027"/>
              <a:ext cx="164880" cy="335880"/>
            </p14:xfrm>
          </p:contentPart>
        </mc:Choice>
        <mc:Fallback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F533CD85-667D-CB0D-38F9-401F62C0F4B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22587" y="805387"/>
                <a:ext cx="18252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73950C90-B156-CF21-D2B2-67FB0E3C383F}"/>
                  </a:ext>
                </a:extLst>
              </p14:cNvPr>
              <p14:cNvContentPartPr/>
              <p14:nvPr/>
            </p14:nvContentPartPr>
            <p14:xfrm>
              <a:off x="5889107" y="1014907"/>
              <a:ext cx="169920" cy="41760"/>
            </p14:xfrm>
          </p:contentPart>
        </mc:Choice>
        <mc:Fallback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73950C90-B156-CF21-D2B2-67FB0E3C383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80107" y="1005907"/>
                <a:ext cx="18756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7CB02391-B135-6864-F97A-7FAC8191E62C}"/>
                  </a:ext>
                </a:extLst>
              </p14:cNvPr>
              <p14:cNvContentPartPr/>
              <p14:nvPr/>
            </p14:nvContentPartPr>
            <p14:xfrm>
              <a:off x="6173507" y="722947"/>
              <a:ext cx="171000" cy="417240"/>
            </p14:xfrm>
          </p:contentPart>
        </mc:Choice>
        <mc:Fallback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7CB02391-B135-6864-F97A-7FAC8191E62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64867" y="714307"/>
                <a:ext cx="18864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490599DB-AA3B-1D6C-3017-F7AA03396382}"/>
                  </a:ext>
                </a:extLst>
              </p14:cNvPr>
              <p14:cNvContentPartPr/>
              <p14:nvPr/>
            </p14:nvContentPartPr>
            <p14:xfrm>
              <a:off x="7016987" y="655267"/>
              <a:ext cx="257400" cy="808920"/>
            </p14:xfrm>
          </p:contentPart>
        </mc:Choice>
        <mc:Fallback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490599DB-AA3B-1D6C-3017-F7AA0339638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07987" y="646267"/>
                <a:ext cx="275040" cy="82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5FACC8B-D86D-1319-0843-8B019EE242B7}"/>
              </a:ext>
            </a:extLst>
          </p:cNvPr>
          <p:cNvGrpSpPr/>
          <p:nvPr/>
        </p:nvGrpSpPr>
        <p:grpSpPr>
          <a:xfrm>
            <a:off x="7401107" y="742747"/>
            <a:ext cx="756360" cy="371880"/>
            <a:chOff x="7401107" y="742747"/>
            <a:chExt cx="756360" cy="37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2D9C0F3C-14E7-D6E3-2916-3DD617030336}"/>
                    </a:ext>
                  </a:extLst>
                </p14:cNvPr>
                <p14:cNvContentPartPr/>
                <p14:nvPr/>
              </p14:nvContentPartPr>
              <p14:xfrm>
                <a:off x="7401107" y="742747"/>
                <a:ext cx="225000" cy="34848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2D9C0F3C-14E7-D6E3-2916-3DD61703033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92107" y="734107"/>
                  <a:ext cx="24264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761DEFD9-15EB-985F-2217-D38EE7CA72B7}"/>
                    </a:ext>
                  </a:extLst>
                </p14:cNvPr>
                <p14:cNvContentPartPr/>
                <p14:nvPr/>
              </p14:nvContentPartPr>
              <p14:xfrm>
                <a:off x="7428467" y="752107"/>
                <a:ext cx="628560" cy="36252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761DEFD9-15EB-985F-2217-D38EE7CA72B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19827" y="743107"/>
                  <a:ext cx="64620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9EF03877-4D07-1607-2A5D-11707C08258A}"/>
                    </a:ext>
                  </a:extLst>
                </p14:cNvPr>
                <p14:cNvContentPartPr/>
                <p14:nvPr/>
              </p14:nvContentPartPr>
              <p14:xfrm>
                <a:off x="7902587" y="929947"/>
                <a:ext cx="254880" cy="11088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9EF03877-4D07-1607-2A5D-11707C08258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93947" y="921307"/>
                  <a:ext cx="27252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CEFFF749-DDC2-B3CD-7601-C6F2EB765630}"/>
              </a:ext>
            </a:extLst>
          </p:cNvPr>
          <p:cNvGrpSpPr/>
          <p:nvPr/>
        </p:nvGrpSpPr>
        <p:grpSpPr>
          <a:xfrm>
            <a:off x="8646347" y="442147"/>
            <a:ext cx="1507320" cy="699480"/>
            <a:chOff x="8646347" y="442147"/>
            <a:chExt cx="1507320" cy="69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A9492362-112B-8B4A-00A8-F00D92F1703C}"/>
                    </a:ext>
                  </a:extLst>
                </p14:cNvPr>
                <p14:cNvContentPartPr/>
                <p14:nvPr/>
              </p14:nvContentPartPr>
              <p14:xfrm>
                <a:off x="8646347" y="442147"/>
                <a:ext cx="492120" cy="69300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A9492362-112B-8B4A-00A8-F00D92F1703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37347" y="433147"/>
                  <a:ext cx="509760" cy="71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AAC162A2-DB1E-2438-31C4-91DA0F15AF5D}"/>
                    </a:ext>
                  </a:extLst>
                </p14:cNvPr>
                <p14:cNvContentPartPr/>
                <p14:nvPr/>
              </p14:nvContentPartPr>
              <p14:xfrm>
                <a:off x="9175187" y="862627"/>
                <a:ext cx="67680" cy="2844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AAC162A2-DB1E-2438-31C4-91DA0F15AF5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66547" y="853987"/>
                  <a:ext cx="853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BC54043E-7FE3-859E-68FA-37957FBF0E92}"/>
                    </a:ext>
                  </a:extLst>
                </p14:cNvPr>
                <p14:cNvContentPartPr/>
                <p14:nvPr/>
              </p14:nvContentPartPr>
              <p14:xfrm>
                <a:off x="9139907" y="796027"/>
                <a:ext cx="295200" cy="27216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BC54043E-7FE3-859E-68FA-37957FBF0E9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130907" y="787387"/>
                  <a:ext cx="3128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62BC6AA3-1EA2-4466-558A-C83B58EF5C37}"/>
                    </a:ext>
                  </a:extLst>
                </p14:cNvPr>
                <p14:cNvContentPartPr/>
                <p14:nvPr/>
              </p14:nvContentPartPr>
              <p14:xfrm>
                <a:off x="9437267" y="769747"/>
                <a:ext cx="279720" cy="37188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62BC6AA3-1EA2-4466-558A-C83B58EF5C3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28627" y="760747"/>
                  <a:ext cx="297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20C07712-E7F7-D76B-8549-FF147C1507B4}"/>
                    </a:ext>
                  </a:extLst>
                </p14:cNvPr>
                <p14:cNvContentPartPr/>
                <p14:nvPr/>
              </p14:nvContentPartPr>
              <p14:xfrm>
                <a:off x="9841187" y="576787"/>
                <a:ext cx="312480" cy="50004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20C07712-E7F7-D76B-8549-FF147C1507B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832547" y="568147"/>
                  <a:ext cx="330120" cy="51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575286D4-DFB1-0645-3396-C10B95746398}"/>
              </a:ext>
            </a:extLst>
          </p:cNvPr>
          <p:cNvGrpSpPr/>
          <p:nvPr/>
        </p:nvGrpSpPr>
        <p:grpSpPr>
          <a:xfrm>
            <a:off x="599267" y="1908427"/>
            <a:ext cx="1656360" cy="781920"/>
            <a:chOff x="599267" y="1908427"/>
            <a:chExt cx="1656360" cy="78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314B05EB-AF5A-707E-9D65-8723E879D868}"/>
                    </a:ext>
                  </a:extLst>
                </p14:cNvPr>
                <p14:cNvContentPartPr/>
                <p14:nvPr/>
              </p14:nvContentPartPr>
              <p14:xfrm>
                <a:off x="599267" y="1908427"/>
                <a:ext cx="618840" cy="71460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314B05EB-AF5A-707E-9D65-8723E879D86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0627" y="1899427"/>
                  <a:ext cx="63648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9E3AD978-187E-AFB0-F4F3-B8F1B3C8F444}"/>
                    </a:ext>
                  </a:extLst>
                </p14:cNvPr>
                <p14:cNvContentPartPr/>
                <p14:nvPr/>
              </p14:nvContentPartPr>
              <p14:xfrm>
                <a:off x="1246187" y="2134147"/>
                <a:ext cx="268920" cy="52092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9E3AD978-187E-AFB0-F4F3-B8F1B3C8F44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37547" y="2125147"/>
                  <a:ext cx="28656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BF8D2915-FC20-DF1A-30C7-FAB334F7A75C}"/>
                    </a:ext>
                  </a:extLst>
                </p14:cNvPr>
                <p14:cNvContentPartPr/>
                <p14:nvPr/>
              </p14:nvContentPartPr>
              <p14:xfrm>
                <a:off x="1594667" y="2408467"/>
                <a:ext cx="105120" cy="25524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BF8D2915-FC20-DF1A-30C7-FAB334F7A75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586027" y="2399467"/>
                  <a:ext cx="1227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67E33CAC-9677-2D75-8F71-25E0592EC3C2}"/>
                    </a:ext>
                  </a:extLst>
                </p14:cNvPr>
                <p14:cNvContentPartPr/>
                <p14:nvPr/>
              </p14:nvContentPartPr>
              <p14:xfrm>
                <a:off x="1794467" y="2333227"/>
                <a:ext cx="207360" cy="357120"/>
              </p14:xfrm>
            </p:contentPart>
          </mc:Choice>
          <mc:Fallback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67E33CAC-9677-2D75-8F71-25E0592EC3C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85467" y="2324587"/>
                  <a:ext cx="22500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80BBEF83-1FBF-7697-EA8F-DE92910751C9}"/>
                    </a:ext>
                  </a:extLst>
                </p14:cNvPr>
                <p14:cNvContentPartPr/>
                <p14:nvPr/>
              </p14:nvContentPartPr>
              <p14:xfrm>
                <a:off x="1754507" y="2311267"/>
                <a:ext cx="501120" cy="37620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80BBEF83-1FBF-7697-EA8F-DE92910751C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45507" y="2302627"/>
                  <a:ext cx="51876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78068DEF-CB91-5271-FD1D-E9C3ABE68F73}"/>
                    </a:ext>
                  </a:extLst>
                </p14:cNvPr>
                <p14:cNvContentPartPr/>
                <p14:nvPr/>
              </p14:nvContentPartPr>
              <p14:xfrm>
                <a:off x="1470107" y="2329267"/>
                <a:ext cx="360" cy="36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78068DEF-CB91-5271-FD1D-E9C3ABE68F7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461107" y="232062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67A3336B-870D-43C1-F62C-0D211863C849}"/>
              </a:ext>
            </a:extLst>
          </p:cNvPr>
          <p:cNvGrpSpPr/>
          <p:nvPr/>
        </p:nvGrpSpPr>
        <p:grpSpPr>
          <a:xfrm>
            <a:off x="2740187" y="1674067"/>
            <a:ext cx="1512360" cy="979560"/>
            <a:chOff x="2740187" y="1674067"/>
            <a:chExt cx="1512360" cy="97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CC75C650-727C-1C04-30A3-2619EBDA1E1B}"/>
                    </a:ext>
                  </a:extLst>
                </p14:cNvPr>
                <p14:cNvContentPartPr/>
                <p14:nvPr/>
              </p14:nvContentPartPr>
              <p14:xfrm>
                <a:off x="2740187" y="1674067"/>
                <a:ext cx="568800" cy="94428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CC75C650-727C-1C04-30A3-2619EBDA1E1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31187" y="1665067"/>
                  <a:ext cx="586440" cy="9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3BC2E8ED-F60B-D691-23F4-8CD1209B1E4E}"/>
                    </a:ext>
                  </a:extLst>
                </p14:cNvPr>
                <p14:cNvContentPartPr/>
                <p14:nvPr/>
              </p14:nvContentPartPr>
              <p14:xfrm>
                <a:off x="3436427" y="2269507"/>
                <a:ext cx="242280" cy="32400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3BC2E8ED-F60B-D691-23F4-8CD1209B1E4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27787" y="2260867"/>
                  <a:ext cx="2599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A5B7A6BE-3174-D830-9200-6A1E0D5D02A5}"/>
                    </a:ext>
                  </a:extLst>
                </p14:cNvPr>
                <p14:cNvContentPartPr/>
                <p14:nvPr/>
              </p14:nvContentPartPr>
              <p14:xfrm>
                <a:off x="3686627" y="2270947"/>
                <a:ext cx="174240" cy="38268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A5B7A6BE-3174-D830-9200-6A1E0D5D02A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77627" y="2262307"/>
                  <a:ext cx="1918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6382DB77-B08E-7877-9920-738EE28BDD25}"/>
                    </a:ext>
                  </a:extLst>
                </p14:cNvPr>
                <p14:cNvContentPartPr/>
                <p14:nvPr/>
              </p14:nvContentPartPr>
              <p14:xfrm>
                <a:off x="3653147" y="2488387"/>
                <a:ext cx="177480" cy="4356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6382DB77-B08E-7877-9920-738EE28BDD2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44507" y="2479387"/>
                  <a:ext cx="1951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7101B50E-90C0-E98C-8CEC-809C91DB5DA2}"/>
                    </a:ext>
                  </a:extLst>
                </p14:cNvPr>
                <p14:cNvContentPartPr/>
                <p14:nvPr/>
              </p14:nvContentPartPr>
              <p14:xfrm>
                <a:off x="3635867" y="2113987"/>
                <a:ext cx="616680" cy="43380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7101B50E-90C0-E98C-8CEC-809C91DB5DA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26867" y="2104987"/>
                  <a:ext cx="634320" cy="45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E25BAE00-965C-8D43-383C-1BBBD48691F2}"/>
              </a:ext>
            </a:extLst>
          </p:cNvPr>
          <p:cNvGrpSpPr/>
          <p:nvPr/>
        </p:nvGrpSpPr>
        <p:grpSpPr>
          <a:xfrm>
            <a:off x="4676267" y="2183107"/>
            <a:ext cx="2652120" cy="487440"/>
            <a:chOff x="4676267" y="2183107"/>
            <a:chExt cx="2652120" cy="48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171FCEBE-0AB3-55D2-12F7-F48B7B7C8202}"/>
                    </a:ext>
                  </a:extLst>
                </p14:cNvPr>
                <p14:cNvContentPartPr/>
                <p14:nvPr/>
              </p14:nvContentPartPr>
              <p14:xfrm>
                <a:off x="4676267" y="2423587"/>
                <a:ext cx="297360" cy="2448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171FCEBE-0AB3-55D2-12F7-F48B7B7C820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67627" y="2414947"/>
                  <a:ext cx="3150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AF1DE507-77E8-CDC7-B1DC-2EABEBEEE139}"/>
                    </a:ext>
                  </a:extLst>
                </p14:cNvPr>
                <p14:cNvContentPartPr/>
                <p14:nvPr/>
              </p14:nvContentPartPr>
              <p14:xfrm>
                <a:off x="4826027" y="2286067"/>
                <a:ext cx="307800" cy="24948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AF1DE507-77E8-CDC7-B1DC-2EABEBEEE13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17387" y="2277427"/>
                  <a:ext cx="3254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70A9AFB3-0672-3F86-1DF4-650B2C756BDF}"/>
                    </a:ext>
                  </a:extLst>
                </p14:cNvPr>
                <p14:cNvContentPartPr/>
                <p14:nvPr/>
              </p14:nvContentPartPr>
              <p14:xfrm>
                <a:off x="5417507" y="2275267"/>
                <a:ext cx="319680" cy="39528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70A9AFB3-0672-3F86-1DF4-650B2C756BD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408507" y="2266627"/>
                  <a:ext cx="33732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2C7E8C5D-D505-9EA3-02AB-8BD172DBDA09}"/>
                    </a:ext>
                  </a:extLst>
                </p14:cNvPr>
                <p14:cNvContentPartPr/>
                <p14:nvPr/>
              </p14:nvContentPartPr>
              <p14:xfrm>
                <a:off x="5871467" y="2230627"/>
                <a:ext cx="204840" cy="363960"/>
              </p14:xfrm>
            </p:contentPart>
          </mc:Choice>
          <mc:Fallback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2C7E8C5D-D505-9EA3-02AB-8BD172DBDA0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862827" y="2221987"/>
                  <a:ext cx="2224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6432FDA1-9AD2-D575-28CA-E8C978637B63}"/>
                    </a:ext>
                  </a:extLst>
                </p14:cNvPr>
                <p14:cNvContentPartPr/>
                <p14:nvPr/>
              </p14:nvContentPartPr>
              <p14:xfrm>
                <a:off x="5836547" y="2359147"/>
                <a:ext cx="262440" cy="137160"/>
              </p14:xfrm>
            </p:contentPart>
          </mc:Choice>
          <mc:Fallback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6432FDA1-9AD2-D575-28CA-E8C978637B6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27907" y="2350507"/>
                  <a:ext cx="2800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6B59E8EC-6AF5-6610-691D-E52D9AB9B82C}"/>
                    </a:ext>
                  </a:extLst>
                </p14:cNvPr>
                <p14:cNvContentPartPr/>
                <p14:nvPr/>
              </p14:nvContentPartPr>
              <p14:xfrm>
                <a:off x="6143627" y="2253667"/>
                <a:ext cx="303120" cy="372960"/>
              </p14:xfrm>
            </p:contentPart>
          </mc:Choice>
          <mc:Fallback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6B59E8EC-6AF5-6610-691D-E52D9AB9B82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134627" y="2245027"/>
                  <a:ext cx="3207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78DCD23B-C00B-A2AC-A1E2-AA009155E30F}"/>
                    </a:ext>
                  </a:extLst>
                </p14:cNvPr>
                <p14:cNvContentPartPr/>
                <p14:nvPr/>
              </p14:nvContentPartPr>
              <p14:xfrm>
                <a:off x="6537467" y="2262307"/>
                <a:ext cx="277200" cy="306720"/>
              </p14:xfrm>
            </p:contentPart>
          </mc:Choice>
          <mc:Fallback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78DCD23B-C00B-A2AC-A1E2-AA009155E30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528827" y="2253307"/>
                  <a:ext cx="2948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8B104327-DF17-7E4B-5EDF-85B3A6796F01}"/>
                    </a:ext>
                  </a:extLst>
                </p14:cNvPr>
                <p14:cNvContentPartPr/>
                <p14:nvPr/>
              </p14:nvContentPartPr>
              <p14:xfrm>
                <a:off x="6874787" y="2183107"/>
                <a:ext cx="242280" cy="425160"/>
              </p14:xfrm>
            </p:contentPart>
          </mc:Choice>
          <mc:Fallback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8B104327-DF17-7E4B-5EDF-85B3A6796F0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865787" y="2174107"/>
                  <a:ext cx="25992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3976D9A1-FC6E-4AFF-D6CD-24ABFC5E66C2}"/>
                    </a:ext>
                  </a:extLst>
                </p14:cNvPr>
                <p14:cNvContentPartPr/>
                <p14:nvPr/>
              </p14:nvContentPartPr>
              <p14:xfrm>
                <a:off x="6912227" y="2351587"/>
                <a:ext cx="204840" cy="86040"/>
              </p14:xfrm>
            </p:contentPart>
          </mc:Choice>
          <mc:Fallback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3976D9A1-FC6E-4AFF-D6CD-24ABFC5E66C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903227" y="2342587"/>
                  <a:ext cx="2224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F169A47D-BA8D-7B55-0DDC-80D7E49E5778}"/>
                    </a:ext>
                  </a:extLst>
                </p14:cNvPr>
                <p14:cNvContentPartPr/>
                <p14:nvPr/>
              </p14:nvContentPartPr>
              <p14:xfrm>
                <a:off x="7132907" y="2221267"/>
                <a:ext cx="195480" cy="363600"/>
              </p14:xfrm>
            </p:contentPart>
          </mc:Choice>
          <mc:Fallback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F169A47D-BA8D-7B55-0DDC-80D7E49E577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24267" y="2212267"/>
                  <a:ext cx="213120" cy="38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C00D05F6-E2B5-1D12-0213-EFA7218743A6}"/>
              </a:ext>
            </a:extLst>
          </p:cNvPr>
          <p:cNvGrpSpPr/>
          <p:nvPr/>
        </p:nvGrpSpPr>
        <p:grpSpPr>
          <a:xfrm>
            <a:off x="7727987" y="2178427"/>
            <a:ext cx="1013400" cy="550800"/>
            <a:chOff x="7727987" y="2178427"/>
            <a:chExt cx="1013400" cy="55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CF044DFE-7CF5-7868-97BD-E48C080622AE}"/>
                    </a:ext>
                  </a:extLst>
                </p14:cNvPr>
                <p14:cNvContentPartPr/>
                <p14:nvPr/>
              </p14:nvContentPartPr>
              <p14:xfrm>
                <a:off x="7727987" y="2178427"/>
                <a:ext cx="178200" cy="55080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CF044DFE-7CF5-7868-97BD-E48C080622A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719347" y="2169427"/>
                  <a:ext cx="19584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FAFD3854-7468-567A-3D6B-6738F81BC7D0}"/>
                    </a:ext>
                  </a:extLst>
                </p14:cNvPr>
                <p14:cNvContentPartPr/>
                <p14:nvPr/>
              </p14:nvContentPartPr>
              <p14:xfrm>
                <a:off x="8042627" y="2207587"/>
                <a:ext cx="145440" cy="40968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FAFD3854-7468-567A-3D6B-6738F81BC7D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33627" y="2198587"/>
                  <a:ext cx="16308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A026E268-BFBF-9316-5199-9E46BB967611}"/>
                    </a:ext>
                  </a:extLst>
                </p14:cNvPr>
                <p14:cNvContentPartPr/>
                <p14:nvPr/>
              </p14:nvContentPartPr>
              <p14:xfrm>
                <a:off x="8067467" y="2202187"/>
                <a:ext cx="384480" cy="34992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A026E268-BFBF-9316-5199-9E46BB96761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058467" y="2193187"/>
                  <a:ext cx="4021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36FB2F6B-F949-783F-AD2A-6E4B92D4E9E5}"/>
                    </a:ext>
                  </a:extLst>
                </p14:cNvPr>
                <p14:cNvContentPartPr/>
                <p14:nvPr/>
              </p14:nvContentPartPr>
              <p14:xfrm>
                <a:off x="8521787" y="2220907"/>
                <a:ext cx="204840" cy="30240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36FB2F6B-F949-783F-AD2A-6E4B92D4E9E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512787" y="2212267"/>
                  <a:ext cx="2224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8D3B7E01-8753-7AD1-1551-4F486A0D3E0E}"/>
                    </a:ext>
                  </a:extLst>
                </p14:cNvPr>
                <p14:cNvContentPartPr/>
                <p14:nvPr/>
              </p14:nvContentPartPr>
              <p14:xfrm>
                <a:off x="8518907" y="2365987"/>
                <a:ext cx="222480" cy="2844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8D3B7E01-8753-7AD1-1551-4F486A0D3E0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510267" y="2356987"/>
                  <a:ext cx="24012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DF6CCD3B-9A80-63D3-39F3-F82668CDFBCB}"/>
              </a:ext>
            </a:extLst>
          </p:cNvPr>
          <p:cNvGrpSpPr/>
          <p:nvPr/>
        </p:nvGrpSpPr>
        <p:grpSpPr>
          <a:xfrm>
            <a:off x="9094547" y="1703947"/>
            <a:ext cx="1762920" cy="860040"/>
            <a:chOff x="9094547" y="1703947"/>
            <a:chExt cx="1762920" cy="86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F8B7E313-B288-DBA6-5E02-ED8D0E4A4F1B}"/>
                    </a:ext>
                  </a:extLst>
                </p14:cNvPr>
                <p14:cNvContentPartPr/>
                <p14:nvPr/>
              </p14:nvContentPartPr>
              <p14:xfrm>
                <a:off x="9094547" y="2182027"/>
                <a:ext cx="381240" cy="38196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F8B7E313-B288-DBA6-5E02-ED8D0E4A4F1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085547" y="2173387"/>
                  <a:ext cx="39888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0DE2CD4B-ADCF-A4D0-8283-0291665E96BB}"/>
                    </a:ext>
                  </a:extLst>
                </p14:cNvPr>
                <p14:cNvContentPartPr/>
                <p14:nvPr/>
              </p14:nvContentPartPr>
              <p14:xfrm>
                <a:off x="9549587" y="2203267"/>
                <a:ext cx="193320" cy="279720"/>
              </p14:xfrm>
            </p:contentPart>
          </mc:Choice>
          <mc:Fallback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0DE2CD4B-ADCF-A4D0-8283-0291665E96B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540947" y="2194627"/>
                  <a:ext cx="2109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DDE6DA28-92E9-D478-DA8E-CC4E88C3A2B3}"/>
                    </a:ext>
                  </a:extLst>
                </p14:cNvPr>
                <p14:cNvContentPartPr/>
                <p14:nvPr/>
              </p14:nvContentPartPr>
              <p14:xfrm>
                <a:off x="9918947" y="1703947"/>
                <a:ext cx="45360" cy="75780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DDE6DA28-92E9-D478-DA8E-CC4E88C3A2B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909947" y="1694947"/>
                  <a:ext cx="63000" cy="77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72058839-D2AB-1773-04CF-65C9CBABE3BB}"/>
                    </a:ext>
                  </a:extLst>
                </p14:cNvPr>
                <p14:cNvContentPartPr/>
                <p14:nvPr/>
              </p14:nvContentPartPr>
              <p14:xfrm>
                <a:off x="10086707" y="2108227"/>
                <a:ext cx="159480" cy="278640"/>
              </p14:xfrm>
            </p:contentPart>
          </mc:Choice>
          <mc:Fallback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72058839-D2AB-1773-04CF-65C9CBABE3B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077707" y="2099227"/>
                  <a:ext cx="1771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9142389D-D8C8-6AFF-FEAD-CB72B1D5B9FA}"/>
                    </a:ext>
                  </a:extLst>
                </p14:cNvPr>
                <p14:cNvContentPartPr/>
                <p14:nvPr/>
              </p14:nvContentPartPr>
              <p14:xfrm>
                <a:off x="10331507" y="2156107"/>
                <a:ext cx="27000" cy="206640"/>
              </p14:xfrm>
            </p:contentPart>
          </mc:Choice>
          <mc:Fallback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9142389D-D8C8-6AFF-FEAD-CB72B1D5B9F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322507" y="2147467"/>
                  <a:ext cx="446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E8980B1D-0F95-2A2B-D5F6-77A4370EDB90}"/>
                    </a:ext>
                  </a:extLst>
                </p14:cNvPr>
                <p14:cNvContentPartPr/>
                <p14:nvPr/>
              </p14:nvContentPartPr>
              <p14:xfrm>
                <a:off x="10375067" y="2039107"/>
                <a:ext cx="283320" cy="37620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E8980B1D-0F95-2A2B-D5F6-77A4370EDB9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366427" y="2030467"/>
                  <a:ext cx="30096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FDDD212B-1C96-694C-8A7C-164274EE0961}"/>
                    </a:ext>
                  </a:extLst>
                </p14:cNvPr>
                <p14:cNvContentPartPr/>
                <p14:nvPr/>
              </p14:nvContentPartPr>
              <p14:xfrm>
                <a:off x="10687547" y="2011747"/>
                <a:ext cx="169920" cy="356760"/>
              </p14:xfrm>
            </p:contentPart>
          </mc:Choice>
          <mc:Fallback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FDDD212B-1C96-694C-8A7C-164274EE096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678547" y="2002747"/>
                  <a:ext cx="18756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2E38C2FC-FB35-F645-9774-30B80DE4CE84}"/>
                    </a:ext>
                  </a:extLst>
                </p14:cNvPr>
                <p14:cNvContentPartPr/>
                <p14:nvPr/>
              </p14:nvContentPartPr>
              <p14:xfrm>
                <a:off x="10328267" y="2134507"/>
                <a:ext cx="60480" cy="23688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2E38C2FC-FB35-F645-9774-30B80DE4CE8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319267" y="2125507"/>
                  <a:ext cx="781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D9342B50-06C5-B71F-A421-70F600BB464E}"/>
                    </a:ext>
                  </a:extLst>
                </p14:cNvPr>
                <p14:cNvContentPartPr/>
                <p14:nvPr/>
              </p14:nvContentPartPr>
              <p14:xfrm>
                <a:off x="10063667" y="1911667"/>
                <a:ext cx="82800" cy="110520"/>
              </p14:xfrm>
            </p:contentPart>
          </mc:Choice>
          <mc:Fallback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D9342B50-06C5-B71F-A421-70F600BB464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054667" y="1903027"/>
                  <a:ext cx="100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B2EC016C-50AA-CEE1-A995-3A88A26BED59}"/>
                    </a:ext>
                  </a:extLst>
                </p14:cNvPr>
                <p14:cNvContentPartPr/>
                <p14:nvPr/>
              </p14:nvContentPartPr>
              <p14:xfrm>
                <a:off x="10001387" y="2392987"/>
                <a:ext cx="182520" cy="37800"/>
              </p14:xfrm>
            </p:contentPart>
          </mc:Choice>
          <mc:Fallback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B2EC016C-50AA-CEE1-A995-3A88A26BED5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992387" y="2383987"/>
                  <a:ext cx="200160" cy="55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1990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8BF57D5-8A4B-1C14-495D-DD7478F09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35" y="151942"/>
            <a:ext cx="9164329" cy="65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0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49E04FE-096C-D33F-19E5-9F24CA5F6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40" y="228153"/>
            <a:ext cx="9269119" cy="6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97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F808CC1-0A84-33B1-C1C8-DB4471DB5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82" y="266258"/>
            <a:ext cx="10107436" cy="63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0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CE4604E-734C-3D7C-04F1-592EFE24C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67" y="328180"/>
            <a:ext cx="9069066" cy="62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5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25C6D37-5D6F-806B-B961-C62DA60C4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14" y="218627"/>
            <a:ext cx="9107171" cy="64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94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946B891-481D-257D-39F6-F51DFFB3AF4E}"/>
              </a:ext>
            </a:extLst>
          </p:cNvPr>
          <p:cNvSpPr txBox="1"/>
          <p:nvPr/>
        </p:nvSpPr>
        <p:spPr>
          <a:xfrm>
            <a:off x="1625600" y="2592401"/>
            <a:ext cx="9448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/>
              <a:t>https://github.com/holuboski/BootcampJS01</a:t>
            </a:r>
          </a:p>
        </p:txBody>
      </p:sp>
    </p:spTree>
    <p:extLst>
      <p:ext uri="{BB962C8B-B14F-4D97-AF65-F5344CB8AC3E}">
        <p14:creationId xmlns:p14="http://schemas.microsoft.com/office/powerpoint/2010/main" val="14482883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127</Words>
  <Application>Microsoft Office PowerPoint</Application>
  <PresentationFormat>Widescreen</PresentationFormat>
  <Paragraphs>10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LUIZ HOLUBOSKI JUNIOR</dc:creator>
  <cp:lastModifiedBy>PEDRO LUIZ HOLUBOSKI JUNIOR</cp:lastModifiedBy>
  <cp:revision>1</cp:revision>
  <dcterms:created xsi:type="dcterms:W3CDTF">2023-02-12T16:40:20Z</dcterms:created>
  <dcterms:modified xsi:type="dcterms:W3CDTF">2023-02-12T21:06:31Z</dcterms:modified>
</cp:coreProperties>
</file>