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3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16808,'0'0'8428,"-1"22"-7361,-1 23-751,-21 282 616,0-184-680,7-58 100,-7 167-1,23-229-317,0-3-12,0 1-1,1 0 0,5 21 0,-5-35-20,1 0-1,0 0 1,1-1 0,-1 1-1,1-1 1,0 0 0,1 0-1,0 0 1,0 0 0,0-1-1,0 1 1,1-1 0,6 5-1,-2-3-4,0 0 0,1-1-1,0 0 1,0 0-1,1-1 1,0 0-1,-1-1 1,2 0-1,-1-1 1,0 0 0,18 1-1,12 0-78,80-3 0,-73-3 17,-19 2-240,-1-2 0,1-1 0,-1-2 0,0-1 0,0 0-1,-1-2 1,1-2 0,-2 0 0,1-2 0,42-26 0,-56 24-1992,-12 9-818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4 228 7603,'0'0'14522,"-1"-14"-13351,0 4-1002,0 6-104,1 0 1,-1 0-1,1 0 0,0 0 1,0 0-1,1 1 0,-1-1 1,2-6-1,-1 10-50,-1-1 0,0 0 1,1 1-1,-1-1 0,0 0 0,1 1 0,-1-1 0,1 1 1,-1-1-1,1 1 0,-1-1 0,1 1 0,0-1 0,-1 1 1,1-1-1,0 1 0,-1 0 0,1 0 0,0-1 0,-1 1 1,2 0-1,25 5 388,37 21 41,124 47-256,-176-68-249,0 1 1,-1 0-1,0 0 0,0 1 0,-1 1 0,1 0 0,-2 0 0,1 1 1,-1 0-1,0 1 0,-1-1 0,0 2 0,8 15 0,-8-15 140,-1 1 0,2-2-1,-1 1 1,2-1 0,-1 0-1,1-1 1,1 0 0,0 0-1,0-1 1,17 9 0,-19-14-86,-1 0 0,1 0 0,-1 0-1,1-1 1,0-1 0,0 1 0,-1-1 0,1-1 0,0 0 0,0 0 0,0-1 0,0 0 0,0 0 0,0-1 0,0 0 0,14-6 0,-13 3-44,1 0-1,-1-1 1,-1 0 0,1 0-1,-1-1 1,0 0 0,0-1-1,-1 0 1,0 0 0,-1-1-1,0 1 1,8-14 0,-7 9 34,-1 0 0,-1 0 0,0 0 0,0 0 0,-2-1 1,1 0-1,-2 0 0,0 0 0,-1-1 0,0 1 0,-1-19 1,-1 25 28,0 0 0,-1 0 0,-1 1 0,1-1 0,-1 0 0,0 1 1,-1-1-1,0 1 0,0 0 0,-1 0 0,0 0 0,0 0 0,0 1 1,-1-1-1,0 1 0,0 0 0,0 1 0,-1-1 0,0 1 1,0 0-1,-1 1 0,-7-5 0,-5-1-4,1 1 1,-1 1-1,-1 1 0,0 1 1,0 0-1,0 2 1,0 0-1,-1 2 0,1 0 1,-1 1-1,0 1 0,1 1 1,-1 0-1,-34 8 0,43-6-24,1 0-1,-1 0 0,1 1 0,-1 1 0,1-1 0,0 2 0,1 0 0,-1 0 0,1 1 0,1 0 1,-1 1-1,1 0 0,0 0 0,1 1 0,0 0 0,0 1 0,1-1 0,1 2 0,-1-1 0,2 1 1,-1 0-1,1 0 0,1 0 0,0 0 0,1 1 0,-3 14 0,4-9-426,0 1 0,1 0-1,1 0 1,0-1 0,5 33-1,-4-48 263,-1-1 0,1 1 0,0 0 0,-1-1 0,1 1-1,0 0 1,0-1 0,0 1 0,0-1 0,0 1 0,0-1 0,1 0 0,-1 1-1,0-1 1,1 0 0,-1 0 0,1 0 0,1 1 0,27 10-4987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0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504 598 14150,'0'0'7625,"-32"16"-6595,-108 50-438,132-63-555,0 0 0,0-1 0,1 1 0,-2-2 0,1 1 0,0-1 0,0-1 0,0 1 0,0-1 0,-1-1 0,1 0 0,0 0 0,0 0 0,-9-4 0,6 1-4,1-1 1,0 0 0,0 0 0,0-1-1,1-1 1,-1 0 0,-10-11 0,9 7-20,0-1 1,1 0-1,0-1 1,1 0-1,1-1 1,0 0-1,0 0 1,2-1 0,0 1-1,0-2 1,2 1-1,-1 0 1,2-1-1,0 0 1,1 0-1,1 0 1,1 0-1,0 0 1,0 0-1,2 0 1,0 0 0,1 0-1,1 1 1,0-1-1,1 1 1,0 0-1,2 0 1,11-21-1,-11 24 6,1-1-1,0 1 1,1 0-1,1 1 1,0 0-1,0 0 1,1 1-1,0 0 1,1 1-1,0 0 1,0 1-1,1 1 1,0 0-1,1 1 1,-1 0-1,1 1 1,0 0-1,1 1 1,-1 1-1,1 0 1,-1 1-1,23 0 0,-28 1-2,1 1 47,-1-1 1,1 1-1,0 1 0,0 0 1,-1 0-1,19 5 1,-25-4 3,0-1 1,-1 1-1,1 0 1,0-1-1,-1 1 1,0 0-1,1 1 1,-1-1-1,0 0 1,0 1-1,0-1 1,0 1 0,-1 0-1,1-1 1,-1 1-1,1 0 1,-1 0-1,0 0 1,0 0-1,0 0 1,-1 0-1,1 0 1,-1 0-1,0 1 1,0 3 0,1-1 11,0-1 1,-1 1-1,0 0 0,-1-1 1,1 1-1,-1 0 1,0-1-1,-1 1 1,1-1-1,-1 1 1,0-1-1,0 0 1,-1 0-1,0 0 1,1 0-1,-6 7 1,0-4-62,-1 0-1,0 0 1,0-1 0,0 0-1,-1 0 1,0-1 0,-13 6 0,-21 9-339,0-2 0,-63 17 0,20-10-6058,43-14-672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0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0 10757,'0'0'13155,"6"2"-10612,-65 1-1349,44-3-1118,0 1-1,0 0 0,0 0 0,0 2 0,0 0 0,-24 8 1,14-1-63,0 2 0,0 0 0,1 2 0,0 0 0,-22 19 1,39-27-24,0 0 1,0 0-1,0 1 1,1 0-1,0 0 1,1 1-1,-1 0 1,1 0-1,1 0 1,0 0-1,0 1 1,0 0-1,1-1 1,0 1-1,1 1 1,0-1-1,1 0 1,-1 16-1,2-7-25,-1-7 2,1 1-1,1-1 1,0 0-1,3 18 1,-2-24 12,0 0-1,0-1 1,1 1 0,-1 0 0,1-1 0,0 1 0,0-1-1,0 0 1,1 0 0,0 0 0,-1 0 0,8 4 0,18 14 26,2-2 0,0-1 1,2-1-1,0-2 0,1-2 1,0 0-1,1-3 0,0 0 1,1-3-1,62 8 0,-75-15 22,-9 0 31,0 0-1,0 1 1,0 0 0,0 1-1,19 7 1,-30-9-36,0 0 1,0 1-1,0 0 1,0 0 0,0 0-1,-1 0 1,1 0-1,0 0 1,-1 1-1,0-1 1,1 1-1,-1 0 1,0 0-1,0-1 1,-1 1-1,1 1 1,-1-1-1,1 0 1,-1 0-1,0 0 1,0 1-1,-1-1 1,1 1-1,-1-1 1,1 0-1,-1 1 1,0 3-1,0-1-11,0-1 0,0 0 0,0 0 0,-1 0 0,1 1 0,-1-1 0,0 0 0,-1 0 0,1 0 0,-1 0 0,0-1 0,-1 1 0,1 0 0,-1-1 0,1 1 0,-1-1 0,-1 0 0,1 0-1,-1 0 1,1-1 0,-1 1 0,0-1 0,0 0 0,-1 0 0,1 0 0,-1 0 0,1-1 0,-6 2 0,-31 16-1,0-2-1,-83 23 1,-10 4-100,134-45 86,-1 0 1,1 0 0,0 0-1,0 1 1,0-1 0,0 0-1,-1 0 1,1 0 0,0 0-1,0 1 1,0-1 0,0 0-1,0 0 1,0 0 0,0 1 0,0-1-1,0 0 1,0 0 0,0 0-1,0 1 1,-1-1 0,1 0-1,1 0 1,-1 1 0,0-1-1,0 0 1,0 0 0,0 0 0,0 1-1,0-1 1,0 0 0,0 0-1,0 0 1,0 1 0,0-1-1,0 0 1,1 0 0,-1 0-1,0 1 1,0-1 0,0 0-1,0 0 1,1 0 0,-1 0 0,0 0-1,0 0 1,0 1 0,1-1-1,-1 0 1,0 0 0,0 0-1,0 0 1,1 0 0,-1 0-1,0 0 1,0 0 0,1 0-1,-1 0 1,0 0 0,0 0 0,0 0-1,1 0 1,17 7-101,42 0-12,2-2-1,114-5 0,-69-2 99,-12-1 152,-94 3 188,-2 5-299,0-1 0,1 1 0,-2-1 0,1 0 0,0 1 0,-1-1 0,0 0 0,0 0 0,0 0 0,0-1-1,-1 1 1,1 0 0,-1-1 0,0 1 0,0-1 0,-1 0 0,1 0 0,0 0 0,-6 2 0,-9 8-39,-1-2-1,-31 15 1,36-19 47,-85 40-29,34-18-23,2 3-1,1 2 1,-60 46 0,115-74 3,-1 1 1,1 0-1,0 0 0,1 0 1,0 1-1,0 0 0,1 1 1,-6 10-1,10-17 6,-1 1 0,1 0-1,-1 1 1,1-1 0,0 0 0,0 0 0,1 0 0,-1 1-1,1-1 1,-1 0 0,1 1 0,0-1 0,0 0-1,1 1 1,-1-1 0,1 0 0,-1 1 0,1-1 0,0 0-1,0 0 1,1 0 0,-1 1 0,0-2 0,1 1-1,0 0 1,0 0 0,0 0 0,4 4 0,4 0-12,0 1 0,1-2 1,0 0-1,0 0 1,0-1-1,1 0 0,-1-1 1,1 0-1,21 4 0,15 0-14,53 3 1,172-5-745,-199-6-3759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0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11653,'0'0'13601,"10"2"-13289,99 13 80,91 18 227,-177-27-555,-1 0 0,0 2 0,0 1 0,0 0 0,-1 2 1,33 21-1,-52-30-23,1 0 0,-1 0 0,1 0 0,-1 0 0,0 1 1,1-1-1,-1 1 0,-1 0 0,1-1 0,0 1 0,-1 0 0,1 0 0,-1 0 1,2 4-1,-3-5-20,0 0 1,0-1-1,0 1 1,0-1 0,0 1-1,0 0 1,-1-1-1,1 1 1,0-1-1,-1 1 1,1-1-1,-1 1 1,0-1 0,1 1-1,-1-1 1,0 0-1,0 1 1,0-1-1,0 0 1,0 0 0,0 0-1,0 0 1,0 0-1,-1 0 1,1 0-1,0 0 1,-1 0-1,1 0 1,-1-1 0,1 1-1,-1-1 1,-1 2-1,-82 30 33,38-16-108,-73 38 0,107-47 33,1 0-1,0 1 1,0 0 0,1 1 0,0 0-1,0 1 1,1 0 0,1 1 0,0 0-1,-11 17 1,16-21-38,0 1 1,1 0-1,0 1 0,0-1 1,1 0-1,0 1 0,0 0 1,1-1-1,0 1 0,0 14 1,13-19-116,53-1 152,0-2 0,129-17 0,43-2 211,-229 18-204,-4-1 30,1 1-1,-1 0 0,1 1 0,-1-1 0,1 1 0,-1-1 0,1 1 1,5 3-1,-9-3 2,0-1 0,0 1 0,0 0 0,0 0 0,0 0 0,0 1 0,0-1 0,-1 0 0,1 0 0,0 0 0,-1 1 0,1-1 1,-1 0-1,1 1 0,-1-1 0,0 0 0,0 1 0,1-1 0,-1 0 0,0 1 0,0-1 0,0 1 0,0-1 0,-1 0 0,1 1 0,0-1 0,-1 0 1,1 1-1,-1-1 0,1 0 0,-1 1 0,-1 1 0,1 0 2,-1 0 0,0 0 0,1 0 0,-1 0 0,-1 0 0,1-1 0,0 1 0,-1-1 0,1 1 0,-1-1 0,0 0 1,0 0-1,-6 3 0,-45 21 1,48-24-8,-38 13-36,0-1 1,-61 9 0,34-8-47,70-15 64,0 0 0,1 0 0,-1 0 1,0 0-1,1 0 0,-1 0 1,1 0-1,-1 0 0,0 0 1,1 0-1,-1 0 0,1 1 0,-1-1 1,0 0-1,1 0 0,-1 1 1,1-1-1,-1 0 0,1 1 0,-1-1 1,1 1-1,-1-1 0,1 0 1,-1 1-1,1-1 0,0 1 1,-1-1-1,1 1 0,0-1 0,-1 1 1,1 0-1,0-1 0,0 1 1,0-1-1,-1 1 0,1 0 0,0-1 1,0 1-1,0-1 0,0 1 1,0 0-1,0-1 0,0 1 1,0 0-1,0-1 0,1 1 0,-1-1 1,0 1-1,0 0 0,0-1 1,1 1-1,-1-1 0,0 1 0,1-1 1,-1 1-1,1 0 0,1 1-7,0 1 0,1-1 0,-1 0 0,0 0 0,1 0 0,-1 0 0,1-1 0,0 1 0,4 1 0,19 4 5,-1-1 0,54 5 0,-54-9 7,1 1 0,45 13 0,-62-13 21,0 1 0,-1-1 0,0 1 0,0 1 0,0 0 0,0 0 0,-1 0 0,0 1 0,0 0 0,0 0-1,11 15 1,-15-17 8,-1 0-1,1 0 1,-1 1-1,0 0 1,0-1-1,-1 1 1,1 0-1,-1 0 1,0 0-1,0 0 0,-1 0 1,1 0-1,-1 0 1,0 0-1,-1 0 1,1 0-1,-1 0 1,0 0-1,0 0 1,-1 0-1,1-1 1,-1 1-1,0 0 0,0-1 1,-1 1-1,1-1 1,-1 0-1,0 0 1,0 0-1,-1 0 1,1 0-1,-1-1 1,0 0-1,1 1 1,-2-1-1,-6 4 1,-5 1-16,-1 0 0,-1-1 0,1-1 0,-1 0 0,-1-2 0,1 0 0,-28 3 0,-135-3-570,126-4 50,15-5-398,39 5 781,1 0 0,-1-1-1,0 1 1,0 0 0,0-1 0,1 1-1,-1 0 1,0-1 0,1 1-1,-1-1 1,0 1 0,1-1 0,-1 0-1,1 1 1,-1-1 0,1 0 0,-1 1-1,1-1 1,-1 0 0,1 0-1,0 1 1,-1-1 0,1 0 0,0 0-1,0 1 1,-1-1 0,1 0-1,0 0 1,0 0 0,0 0 0,0 1-1,0-1 1,0 0 0,0 0-1,0 0 1,1 0 0,-1 1 0,0-1-1,0 0 1,1 0 0,0-1 0,0 0-632,1 1 0,-1-1 0,1 0 0,0 0 0,-1 1 1,1-1-1,0 1 0,0-1 0,0 1 0,0 0 1,0-1-1,0 1 0,1 1 0,-1-1 0,0 0 0,1 0 1,-1 1-1,4-1 0,-1 0-680,22-5-4082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9124,'0'0'15301,"32"4"-14266,5 2-774,11 1 116,0-2 0,57-1 0,126-5 341,245 2-2719,-473 0 1464,19 0-34,-13 2-4497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11541,'0'0'10421,"175"51"-8644,-100-42-481,18-2-207,13-4-433,13-1-304,6 1-304,-7 1-48,-18 1-464,-13 2-1201,-12 3-1296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12806,'0'0'10453,"193"-3"-8741,-99 3-463,24 0-417,7 0-559,-6 0-241,-7 0-32,-18-12-1025,-13-5-1104,-75 10-2081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6419,'0'0'15719,"200"0"-13702,-100 0-608,12 0-497,7 0-464,-7 0-352,-12 0-96,-25 0-432,-13 0-1008,-12 0-1170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15367,'0'0'10213,"131"-19"-8885,-38 7-831,1 2-385,-7 3-112,-6 0-1745,-68 4-2625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16952,'0'0'6963,"137"43"-5618,-31-43-481,31 0-416,13-21-336,6-8-112,0 2-512,-31 15-1873,-100 12-1713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3970,'0'0'20393,"168"39"-19288,-55-17-49,24-3-320,13-5-383,6 1-273,-19-3-80,-12-3-977,-32 3-1360,-87-9-2097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 10789,'0'0'11613,"3"-4"-10487,2-4-502,-10 8-186,-25 19 27,-42 40-164,67-54-323,1 0 1,-1 0 0,1 0-1,0 1 1,0 0 0,0 0-1,1 0 1,0 0 0,0 0-1,1 1 1,0-1-1,0 1 1,0 0 0,1 0-1,0 0 1,-1 13 0,3-17-42,0 0 1,0 0-1,0 0 1,0 0-1,1 0 0,-1 0 1,1 0-1,-1-1 1,1 1-1,0 0 1,0-1-1,0 0 1,0 1-1,1-1 0,-1 0 1,1 0-1,-1 0 1,1-1-1,0 1 1,0-1-1,4 3 1,78 31-1162,-61-27 828,31 14-279,66 35 0,-102-46 924,-1 1 0,0 0 0,0 1-1,-2 1 1,1 0 0,23 28 0,-38-40-105,0 1 0,0 0 0,1-1 0,-2 1 0,1 0 0,0 0 1,0 0-1,-1 0 0,0 0 0,0 0 0,0 0 0,0 1 0,0-1 0,0 0 0,-1 1 0,0-1 1,0 1-1,0-1 0,0 0 0,0 1 0,-1-1 0,1 0 0,-1 1 0,0-1 0,0 0 0,0 0 0,0 1 1,-1-1-1,-3 5 0,0-1 29,0-1-1,-1 0 1,0-1 0,-1 1 0,1-1 0,-1 0 0,0-1 0,0 1-1,0-1 1,-13 4 0,-6 2-50,-1-2 0,0-1 0,0-1 1,0-1-1,-1-2 0,-29 0 0,18-2-2768,-64-8-1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10101,'0'0'9044,"156"0"-6851,-44-7-496,19-5-417,6-5-576,13 2-447,-7-1-257,-12 4-161,-25 2-1583,-24 10-1266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7043,'0'0'16552,"168"-9"-15256,-55 9-463,11-7-321,14 2-176,-1 0-240,-6 5-96,-19 0-672,-24 0-1505,-82 0-1745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13158,'0'0'6835,"225"-3"-4994,-113-2-672,13-4-1041,-1 2-128,-86 2-2273,-13 5-4226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1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1 112,'0'0'-112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1969,'4'180'16312,"-1"-139"-14907,2 0 0,14 55 0,4-2-478,-7-26-426,45 122 0,-57-181-622,0 0 0,1 0 0,0 0 0,0-1 0,8 9 0,-27-45-16456,5 17 13900,-27-56-813,-14-37 2832,42 86 417,-17-37 185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16888,'0'0'10775,"32"-23"-10148,-5 1-510,-12 9-69,0 1 1,0 1-1,1 0 0,1 1 1,0 0-1,0 1 0,1 1 0,0 1 1,0 1-1,1 0 0,30-4 1,-1 4 17,0 2 0,0 3 0,0 1 0,53 8 0,-88-5-17,0 0-1,0 1 0,-1 1 0,1 0 0,-1 0 0,0 1 1,0 1-1,-1 0 0,0 0 0,0 2 0,-1-1 0,0 1 0,0 0 1,-1 1-1,0 0 0,-1 1 0,0 0 0,0 0 0,-2 1 1,1 0-1,-1 0 0,-1 0 0,0 1 0,3 14 0,-3-11 28,-2-1-1,1 1 0,-2 0 0,0 0 0,-1 0 0,0 0 1,-2 0-1,0 0 0,0 0 0,-2 0 0,0-1 0,0 1 1,-2-1-1,0 0 0,-1 0 0,0 0 0,-1 0 0,-1-1 1,0-1-1,-10 14 0,1-9-137,-1 0 0,0-2 0,-1 0 0,0-1 0,-2-1 0,1-1 0,-2-1 0,0-1 0,0-1 0,-1 0 0,0-2 0,0-1 0,-1-1 0,0-1 0,0 0 0,-1-2 0,1-1 0,-1-1 0,0-2 0,-36-4 0,59 5 20,1 0 0,0-1 0,0 1 0,-1 0 0,1-1 0,0 1 0,0-1 0,0 0 0,0 1 0,0-1 0,0 0 0,0 0 0,0 0 0,0 1 0,0-1 0,0 0 0,1 0-1,-1 0 1,0-1 0,1 1 0,-1 0 0,1 0 0,-1 0 0,1 0 0,-1 0 0,1-1 0,0 1 0,0 0 0,-1 0 0,1-1 0,0 1 0,0 0 0,0-1 0,0 1 0,1 0 0,-1 0 0,0 0 0,0-1 0,1 1 0,-1 0 0,1 0 0,-1 0 0,1-1 0,0 1 0,-1 0 0,1 0 0,0 0-1,1-1 1,5-4 18,0 1-1,0 0 1,0 0-1,1 1 0,0 0 1,0 1-1,0-1 0,0 1 1,0 1-1,14-3 0,-16 3 22,62-14 83,1 3 1,0 3-1,1 3 1,78 2 0,-128 5-22,0 1 1,-1 1 0,1 1 0,0 0 0,-1 2-1,0 0 1,0 1 0,24 11 0,-31-11 16,-1 1 0,0-1 0,0 2-1,-1-1 1,0 2 0,0-1 0,0 1 0,-2 1 0,1-1 0,-1 2 0,0-1 0,-1 1-1,9 18 1,-10-15-2,0 0 1,-1 0-1,-1 0 0,0 0 0,-1 1 0,-1 0 1,0-1-1,-1 1 0,-1 0 0,0 0 0,-1 0 1,0 0-1,-1-1 0,-1 1 0,0-1 0,-1 1 0,-1-1 1,0 0-1,-1-1 0,-1 1 0,0-1 0,0 0 1,-1-1-1,-1 0 0,0 0 0,-1-1 0,0 0 0,-1-1 1,0 0-1,-18 13 0,7-9-211,0-1 0,-1-1 0,-1 0 0,0-2 0,0-1-1,0-1 1,-1-1 0,-1-2 0,1 0 0,-34 2 0,32-5-182,1-1 1,-1-2 0,1 0-1,-1-2 1,1 0-1,0-2 1,0-1-1,0-1 1,-45-20-1,26 4-940,32 16-959,1-1 1,0 0 0,-15-14-1,23 18 1492,0 1-1,1-1 0,-1 1 0,1-1 1,0 0-1,0 0 0,1 0 0,-1-1 1,1 1-1,0-1 0,0 1 0,0-1 1,0 0-1,1 0 0,0 0 0,0 0 0,1 0 1,-1 0-1,1 0 0,0 0 0,0 0 1,2-8-1,-1 9 661,-1 0 0,2 1-1,-1-1 1,0 0 0,1 1 0,0-1 0,-1 1 0,1-1-1,5-4 1,-4 5-4,0 0 0,0 1-1,0-1 1,1 1 0,-1 0 0,1 0-1,6-2 1,-9 3 64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32 3602,'0'0'20825,"-6"21"-19379,-2 7-957,1 0 0,1 0-1,-3 36 1,8-54-413,0 0-1,1 0 1,0-1 0,1 1-1,0 0 1,1 0 0,-1-1 0,2 1-1,-1-1 1,2 1 0,-1-1-1,1 0 1,0-1 0,1 1-1,0-1 1,7 9 0,-5-9-96,1-1 0,0 1-1,0-2 1,1 1 0,0-1 0,0-1 0,0 1 0,1-2 0,0 1 0,0-1 0,0-1 0,0 1 0,0-2 0,1 0 0,0 0 0,-1-1 0,1 0 0,0-1 0,-1 0 0,1 0-1,0-1 1,-1-1 0,15-3 0,-16 2-16,1 0-1,-1 0 0,0-1 1,0 0-1,0 0 0,-1-1 0,1 0 1,-1-1-1,0 0 0,-1 0 1,0-1-1,0 0 0,0 0 1,-1 0-1,0-1 0,0 0 1,0 0-1,-2-1 0,1 1 0,-1-1 1,0 0-1,0 0 0,-1-1 1,-1 1-1,3-14 0,-3 11 11,-1 0 1,0 0-1,0-1 0,-1 1 0,-1 0 0,0 0 0,0 0 0,-2 0 1,1 0-1,-2 0 0,-5-14 0,6 20 29,-1-1-1,1 2 1,-2-1-1,1 0 1,0 1-1,-1 0 1,0 0 0,0 0-1,-1 1 1,1-1-1,-1 1 1,0 1 0,0-1-1,-1 1 1,1 0-1,0 0 1,-1 1-1,0 0 1,0 0 0,-13-1-1,7 0 21,-1 1 0,1 1 0,-1 0 0,0 1 0,0 1 0,1 0 0,-1 0 0,0 2 0,1-1 0,0 2 0,0 0 0,0 0 0,-24 13 0,29-12-212,0 0 0,0 1 0,1 0 0,0 1 0,0-1-1,0 1 1,1 1 0,0-1 0,0 1 0,1 0 0,0 0 0,1 1 0,0 0-1,0-1 1,0 1 0,1 1 0,1-1 0,0 0 0,0 1 0,-1 14 0,5 33-3843,-1-51 3239,0-1 0,0 1 0,1-1-1,0 0 1,0 0 0,1 0 0,0 0-1,-1 0 1,2 0 0,-1-1 0,0 1-1,1-1 1,0 0 0,0 0 0,0-1-1,0 1 1,1-1 0,0 0 0,-1 0-1,7 3 1,50 20-2195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 12870,'0'0'7059,"-4"27"-4420,-7 50-546,1 86 0,9-155-2022,2 1 1,-1-1 0,1 1 0,0-1 0,1 0 0,0 1-1,0-1 1,1 0 0,5 12 0,-5-16-71,0 1-1,1 0 1,-1-1-1,1 0 1,0 0 0,0 0-1,0 0 1,0-1 0,1 1-1,-1-1 1,1 0-1,0-1 1,0 1 0,0-1-1,9 3 1,0-1-64,0 0 0,1-1 0,-1-1 1,0 0-1,1-1 0,-1 0 0,1-1 0,-1-1 1,1-1-1,-1 0 0,1 0 0,-1-2 0,0 1 0,-1-2 1,21-9-1,-25 10 18,1-1 1,-1-1 0,0 1-1,-1-2 1,1 1-1,-1-1 1,-1 0-1,1-1 1,-1 0 0,0 0-1,-1 0 1,0-1-1,0 0 1,-1-1 0,0 1-1,-1-1 1,0 0-1,-1 0 1,0 0-1,0 0 1,2-21 0,-3 20 74,-1-1 1,-1 1 0,0-1-1,-1 0 1,0 1 0,0-1-1,-6-20 1,4 27-5,1-1 1,-1 0-1,0 0 1,0 1-1,0 0 0,-1-1 1,0 1-1,0 1 0,0-1 1,-1 0-1,1 1 0,-1 0 1,0 0-1,-1 1 0,-10-7 1,0 4 52,0 0 1,0 0-1,0 2 1,-1 0-1,0 1 1,0 0-1,0 2 1,0 0-1,-30 2 1,39-1-106,1 1 1,0 0 0,0 0-1,0 1 1,0 0 0,0 0 0,0 0-1,0 1 1,1 0 0,-1 1-1,1-1 1,0 1 0,0 1-1,0-1 1,1 1 0,-1 0 0,1 0-1,0 0 1,1 1 0,-1-1-1,1 1 1,-6 11 0,6-7-402,-1-1 0,2 1 0,-1 0 0,1 0 0,1 0 1,-3 17-1,4-15-923,0 0 1,1 0-1,1 0 1,0-1-1,4 23 1,-3-29 274,-1 0 1,1 0-1,0 0 1,0 0-1,0-1 1,1 1-1,0-1 0,5 8 1,38 28-3974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 6419,'0'0'15263,"0"-6"-12494,0 10-2235,0 74 734,-2 1 0,-5-1 0,-16 79-1,-3-53-851,-17 78-75,38-153-378,1 1 0,2-1-1,1 1 1,3 34 0,-1-60-5,0 0-1,0 0 1,0-1 0,1 1-1,-1 0 1,1-1-1,0 1 1,0-1-1,0 1 1,1-1-1,-1 0 1,1 0 0,0 0-1,0 0 1,0-1-1,0 1 1,0-1-1,1 0 1,-1 0-1,1 0 1,-1 0 0,1-1-1,0 1 1,-1-1-1,1 0 1,0 0-1,7 1 1,11 2-652,0-1 0,1-1 0,33-1 0,25-1-7793,-69 0-1701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352 358 8548,'0'0'12950,"-24"8"-11816,-79 24-291,96-29-751,-1-1 0,1-1 0,-1 1 0,0-1 1,1-1-1,-1 0 0,0 0 0,0 0 0,1-1 0,-1 0 1,0 0-1,1-1 0,-1 0 0,1 0 0,0-1 1,0 0-1,0 0 0,0-1 0,-6-4 0,7 3-52,0 0 1,0-1-1,1 1 0,0-1 0,0-1 0,1 1 1,-1-1-1,1 0 0,1 0 0,-1 0 0,1 0 1,1 0-1,-1-1 0,1 0 0,-2-12 1,3 8-32,0 1 1,0 0 0,1-1-1,1 1 1,0 0 0,0-1 0,1 1-1,0 0 1,1 0 0,1 0 0,4-10-1,-5 13 7,1 1 0,0 0-1,0 0 1,0 1-1,1-1 1,0 1-1,0 0 1,1 0-1,-1 0 1,1 1-1,1 0 1,-1 0 0,1 1-1,0 0 1,0 0-1,8-3 1,-9 4 11,1 1 0,-1 0 0,1 0 0,-1 0 0,1 1 0,0 0 0,0 1 0,-1-1 0,1 1 0,0 1 0,0-1 0,0 1 0,12 3 0,-15-2 28,-1-1-1,1 1 1,-1 0 0,1 0 0,-1 1 0,0-1 0,0 1 0,0-1 0,0 1 0,0 0-1,0 0 1,-1 0 0,0 0 0,1 1 0,-1-1 0,0 1 0,-1 0 0,1-1 0,-1 1-1,1 0 1,-1 0 0,-1 0 0,1 0 0,0 5 0,1 3 79,-1 0 0,0 0 0,0-1-1,-2 1 1,1 0 0,-2 0 0,-4 20 0,4-26-119,0 0 0,0 0 0,-1 0 0,1-1 0,-2 0 0,1 1 0,0-1 0,-1 0 0,0 0 0,0-1 0,-1 1 0,1-1 0,-1 0 0,0 0 0,0-1 0,-8 5 0,4-3-123,-1-1 1,0 0-1,0 0 1,-1-1-1,1 0 1,-1-1-1,-19 2 1,-15-2-5015,99-14-18075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1196 8148,'0'0'3612,"-3"26"-928,-1 4-1999,-2 14 658,0 73 1,6-109-1308,0 0-1,1 1 1,-1-1-1,2 0 1,-1 0-1,1 0 1,0 0-1,1 0 1,0-1-1,0 1 1,1-1-1,0 1 1,0-1-1,1 0 1,-1-1-1,2 1 1,-1-1 0,1 0-1,0 0 1,0-1-1,0 0 1,1 0-1,0 0 1,0-1-1,0 0 1,0 0-1,1-1 1,0 0-1,-1 0 1,1-1-1,0 0 1,0 0-1,1-1 1,9 1-1,-8-2-54,1 1-1,-1-2 1,1 0-1,-1 0 1,0 0-1,0-2 0,0 1 1,0-1-1,0-1 1,0 1-1,-1-2 1,0 1-1,0-1 0,13-10 1,-12 7 0,0-1 0,-1 0-1,0 0 1,-1-1 0,0 0 0,-1 0 0,0-1 0,0 0 0,-1-1 0,-1 1 0,7-19-1,-6 6 134,0 0-1,-2 0 0,-1-1 0,-1 1 0,0-1 1,-5-46-1,2 61-97,-1 1-1,0 0 1,0 0 0,-1 0 0,0 1 0,0-1 0,-1 0-1,0 1 1,0 0 0,-1 0 0,0 0 0,-1 1 0,0 0-1,0 0 1,0 0 0,-1 1 0,0 0 0,0 0-1,-1 0 1,1 1 0,-1 0 0,-15-6 0,3 2-46,-1 0 1,1 2-1,-2 0 1,1 1-1,-1 1 1,0 1 0,0 1-1,-34 0 1,52 2 10,-1 1 1,0 0-1,1 0 1,-1 1-1,1-1 0,-1 1 1,1 0-1,-1 0 1,1 0-1,-1 1 1,1 0-1,0 0 1,0 0-1,0 0 1,0 0-1,0 1 1,0 0-1,1 0 1,-1 0-1,1 0 1,0 0-1,0 1 1,0 0-1,0-1 1,1 1-1,0 0 1,-1 0-1,1 0 1,1 1-1,-1-1 1,1 0-1,-2 8 1,-3 16-43,1 0 0,1 0 1,2 0-1,1 0 1,1 0-1,6 50 0,-4-63 62,0 1 0,1-1 0,1 0 0,0 0 0,1-1 0,1 1 0,0-1 0,0 0 0,2-1 0,0 0 0,0 0 0,19 21 0,-21-27-4,1-1 0,-1 0 1,1-1-1,1 1 0,-1-1 0,1 0 0,0-1 0,0 0 0,0 0 1,1-1-1,-1 0 0,1-1 0,-1 1 0,1-2 0,0 1 0,0-1 0,0-1 1,0 1-1,0-1 0,0-1 0,0 0 0,0 0 0,10-3 0,-8 0-5,0 0 0,0 0-1,0-1 1,0 0 0,-1-1 0,0-1-1,0 1 1,15-15 0,2-4-34,35-42 1,-37 36-3,-2 0 0,-1-2 0,-2-1 0,-1-1 0,-1-1 0,-3 0 0,0-1 0,-3 0 0,16-78 0,-12 10-78,-5 0 0,-3-159 0,-8 213 123,-2 0 0,-3 0 0,-1 0 0,-3 0 0,-2 2 0,-3-1 0,-27-69 0,38 114 75,0 0-1,0 0 0,0 0 0,0 0 1,-1 0-1,0 1 0,-4-5 1,7 8-41,0 1 1,0-1-1,1 1 1,-1-1 0,0 1-1,0-1 1,0 1-1,1-1 1,-1 1 0,0 0-1,0-1 1,0 1-1,0 0 1,0 0 0,0 0-1,0 0 1,0 0-1,0 0 1,0 0 0,-1 0-1,1 1 4,-1-1 0,1 1-1,0 0 1,0 0 0,0 0-1,0 0 1,0 0 0,0 0-1,0 0 1,0 0 0,1 0-1,-1 0 1,0 1 0,1-1-1,-1 0 1,1 0 0,-1 1 0,1-1-1,-1 2 1,-13 47 186,3 0 0,1 1 0,-4 91 1,12 167 414,3-174-479,-1-81-120,0 63 1,14 115 0,-9-195-43,1 0 0,2-1-1,2 0 1,1 0 0,1-1-1,3-1 1,24 44 0,-33-67 0,1-1 1,0-1 0,0 1-1,1-1 1,1-1 0,0 1 0,0-2-1,0 1 1,11 6 0,-15-11-3,-1-1 0,1 1 1,0-1-1,0 0 1,0 0-1,0 0 1,0-1-1,0 0 1,0 0-1,0 0 1,1 0-1,-1-1 1,0 0-1,1 0 1,-1-1-1,0 1 0,0-1 1,1 0-1,-1-1 1,0 1-1,0-1 1,0 0-1,5-3 1,2-3-22,-1-1 1,1-1 0,-2 0 0,0 0-1,0-1 1,0 0 0,-2-1-1,1 0 1,-2 0 0,1-1 0,-2 1-1,7-18 1,9-27-400,22-86 1,-44 142 417,7-13 748,-3 21 17,-1 27 315,-3-30-998,1 17 118,2 1 0,0-1 0,1 0 0,1 0-1,1 0 1,1 0 0,15 28 0,-18-40-180,1 0 0,0 0-1,1-1 1,0 0 0,0 0-1,1 0 1,0-1 0,0 0-1,1-1 1,0 1 0,0-1-1,1-1 1,-1 0 0,1 0-1,0-1 1,1 0 0,-1 0-1,14 3 1,-7-3-45,1-1-1,-1-1 1,1-1 0,0 0-1,0-1 1,-1 0 0,1-2-1,0 0 1,25-6-1,-29 4 3,-1-1 1,0 0-1,0 0 0,0-1 0,-1-1 0,0 0 0,0-1 0,0 0 0,-1 0 0,0-1 0,-1 0 0,12-15 0,-12 11 58,0 1 0,-1-1 0,0 0 0,-1-1 0,0 0 0,-2 0 0,1 0 0,-2-1 0,0 0 0,0 0 0,-2 0 0,0 0 0,0 0 0,-2-1 0,0 1 0,-3-26 0,1 35 6,0 0 1,0 0-1,0 0 1,-1 0 0,0 0-1,0 1 1,0-1 0,-1 1-1,0 0 1,0 0 0,0 0-1,0 0 1,-1 1 0,0 0-1,0 0 1,0 0 0,-1 1-1,1 0 1,-1-1 0,0 2-1,-6-3 1,-7-3 36,-1 1 0,0 1 1,0 1-1,0 1 0,-26-2 0,7 3-49,1 2-1,-50 5 0,83-4-42,0 1-1,0 0 1,0 0 0,0 1-1,0-1 1,0 1 0,1 0 0,-1 0-1,0 1 1,1-1 0,0 1 0,0 0-1,0 0 1,0 1 0,0-1 0,-4 6-1,3-3-47,1 0-1,0 1 1,0 0-1,1 0 1,0 0-1,0 0 0,0 0 1,1 0-1,0 1 1,-1 7-1,2-2-157,-1 0 0,2 0 0,-1 0 0,2 0 0,0-1 0,0 1 0,2 0 0,-1 0 0,1-1 0,1 0-1,0 0 1,8 15 0,-10-24-50,0 1 0,0-1-1,1 0 1,-1 0 0,1 0-1,0 0 1,0-1 0,0 1-1,5 3 1,29 14-4805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48 196 7075,'0'0'7220,"0"23"-3067,0-6-3752,0 102 3884,-19 145-1,12-217-3812,7-47-473,0-1 0,0 1 0,0 0 0,0 0 0,-1 0 0,1-1 0,0 1 0,0 0 1,0 0-1,-1 0 0,1 0 0,0 0 0,0-1 0,0 1 0,-1 0 0,1 0 0,0 0 0,0 0 0,-1 0 0,1 0 0,0 0 0,0 0 0,0 0 0,-1 0 0,1 0 0,0 0 0,0 0 0,-1 0 0,1 0 1,0 0-1,0 0 0,-1 0 0,1 0 0,0 0 0,0 0 0,-1 0 0,1 1 0,0-1 0,0 0 0,0 0 0,-1 0 0,1 0 0,0 0 0,0 1 0,0-1 0,0 0 0,-1 0 0,1 0 0,0 1 0,0-1 0,0 0 1,0 1-1,0-1-5,-8-80-808,5 1 0,7-109 0,-3 177 778,1-23 37,3 0 0,0 0 0,3 1 0,0-1 0,3 1 0,17-40 1,-27 71 47,0 0 1,0 0-1,0 0 1,0 0 0,0 1-1,0-1 1,0 0-1,1 0 1,-1 1 0,1-1-1,-1 1 1,1-1 0,-1 1-1,1 0 1,0 0-1,0 0 1,0 0 0,0 0-1,0 0 1,0 0-1,0 0 1,0 1 0,0-1-1,0 1 1,0 0-1,0-1 1,1 1 0,-1 0-1,0 0 1,4 1 0,-2 0 18,0 0 1,0 1 0,0-1 0,0 1-1,0 0 1,-1 0 0,1 0 0,-1 0-1,1 1 1,-1-1 0,0 1 0,0 0-1,0 0 1,4 6 0,5 8 48,-2 1 1,0 0-1,-2 0 0,0 1 1,0 0-1,7 33 0,17 127 463,-18-85-498,-2 6-297,-11-56-3801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14487,'0'0'9556,"138"-46"-9556,-82 44-176,-6 2-1473,6 0-1712,-44 0-3026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39 342 10741,'0'0'6192,"1"22"-2043,4 246 3067,-7-254-7357,-2-16-1,-4-14-226,0-17-137,0 0 0,2 0 0,-2-56 0,7-109-5,2 101 541,-1 87 0,2-32-2,-1 41 2,-1 0 0,0 0 0,0 0-1,0 0 1,1 0 0,-1 0 0,0 0 0,1 0-1,-1 0 1,1 0 0,-1 0 0,1 1-1,0-1 1,-1 0 0,1 0 0,0 0 0,-1 1-1,1-1 1,0 0 0,0 1 0,0-1 0,0 1-1,0-1 1,0 1 0,-1-1 0,1 1-1,0 0 1,0-1 0,0 1 0,1 0 0,0-1-1,0 2 29,0 0 0,-1 0 1,1 0-1,-1 0 0,1 0 0,-1 0 0,0 0 0,1 1 0,-1-1 0,0 0 0,0 1 0,0-1 0,0 1 0,0-1 0,0 1 1,0-1-1,0 1 0,-1 0 0,1 0 0,-1-1 0,1 3 0,15 49 257,-14-44-198,15 74 315,-10-44-294,2 0-1,20 57 0,-26-87-185,1-1-1,0 1 1,0-1 0,1 0 0,0 0-1,0 0 1,1 0 0,0-1-1,0 0 1,1 0 0,0-1-1,0 0 1,1 0 0,0-1-1,14 8 1,-14-10-1,-1 0 1,1 0-1,-1-1 0,1-1 0,0 1 1,0-1-1,0-1 0,0 1 0,0-1 0,0-1 1,0 1-1,-1-2 0,1 1 0,0-1 1,0 0-1,-1 0 0,1-1 0,-1 0 0,0 0 1,0-1-1,0 0 0,0 0 0,-1-1 1,0 0-1,1 0 0,-2 0 0,1-1 1,-1 0-1,0 0 0,0 0 0,0-1 0,-1 1 1,0-1-1,0 0 0,-1 0 0,0-1 1,0 1-1,-1-1 0,0 0 0,0 1 0,-1-1 1,1-15-1,0 5 105,-2 0-1,0-1 1,-1 1 0,-1 0 0,0 0-1,-1 0 1,-2 0 0,1 1 0,-2-1-1,-15-31 1,8 25-206,-21-50 770,31 68-1151,1-1-1,1 0 1,0 0-1,0 0 1,-1-10 0,30 14-11527,-12 3 1084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7 558 8852,'0'0'4261,"-1"-27"-3007,-4-180 477,5 179-1230,1 0 0,1 1 0,2-1 0,1 1 0,0-1 0,3 1 0,0 1 0,22-48 0,-29 72-375,0 0 0,0 0 0,0 0 1,0 0-1,1 0 0,-1 1 0,0-1 0,1 1 0,-1-1 1,1 1-1,0-1 0,-1 1 0,1 0 0,0 0 1,0 0-1,0 0 0,0 0 0,0 0 0,0 0 1,0 1-1,0-1 0,0 1 0,0-1 0,0 1 0,0 0 1,1 0-1,-1 0 0,0 0 0,0 0 0,4 1 1,-2 1-34,0 0 0,0-1 1,0 1-1,0 0 0,-1 1 1,1-1-1,-1 1 0,1 0 1,-1-1-1,0 2 0,0-1 0,0 0 1,4 7-1,29 47 204,30 69 0,19 31-635,-79-147 110,-4-7 14,1 0 0,-1 0 0,0 0-1,-1 0 1,1 1 0,0-1 0,-1 1 0,0-1-1,0 1 1,0 0 0,1 6 0,-19-10-4641,12 0 3672,-26 0-4267,9 0-3320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8788,'0'0'14343,"138"-46"-12246,-57 36-753,0 3-624,-6 2-591,-13 5-129,-6 0-369,-6 0-1551,-12 5-2354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11269,'0'0'0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1048 4322,'0'0'6160,"-3"-23"-5472,-10-92 530,10 50 14588,4 92-15176,3-6-537,0-1 1,1 1-1,1-1 1,13 26-1,0 7-27,216 707 284,-223-719-336,-7-27-19,-1 0-1,-1 0 1,0 1-1,1 19 1,-4-34-11,2-8-102,26-130 400,65-184-1,192-361 825,-218 552-872,6 3 0,5 3-1,98-117 1,-150 209-185,84-95 3,-100 122-4249,-8 15 1218,-12 21-7130,-6-7-3318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 20729,'0'0'11958,"-44"12"-11942,56-12-4066,13-7 625,13-10-2658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3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12198,'0'0'7414,"31"9"-6107,103 28-448,-72-22-283,0-3 0,1-3 0,1-3 0,110-2 1,-150-4-489,-23 0-68,0 0 0,0 0 0,0 0 0,0 0 0,0 0 0,0-1 0,0 1 0,0 0 0,-1 0 0,1-1 0,0 1 0,0 0 0,0-1-1,0 1 1,0-1 0,-1 1 0,1-1 0,0 1 0,0-1 0,-1 0 0,1 1 0,-1-1 0,1 0 0,0 0 0,-1 1 0,1-1 0,-1 0 0,0 0 0,1 0 0,-1 0-1,0 0 1,1 1 0,-1-1 0,0 0 0,0 0 0,0 0 0,0 0 0,0 0 0,0 0 0,0 0 0,0 0 0,0 0 0,0 0 0,0 0 0,-1 0 0,1 1 0,0-1-1,-1 0 1,1 0 0,-1 0 0,1 0 0,-1 1 0,1-1 0,-1 0 0,1 0 0,-1 1 0,0-1 0,0 0 0,-4-3 31,0 0 0,0 0 0,0 1 0,0 0 0,0 0 0,-1 0 0,1 1 0,-1-1 1,0 1-1,-11-2 0,-69-9 170,72 11-182,-62-5 31,-1 4 0,-79 6 0,156-3-96,0-1-1,-1 1 0,1 0 1,-1 0-1,1 0 0,-1 0 1,1 0-1,-1 0 0,1 0 1,-1 0-1,1 0 0,-1 0 1,1 0-1,-1 0 0,1 0 1,0 0-1,-1 0 0,1 0 1,-1 0-1,1 1 0,-1-1 1,1 0-1,0 0 0,-1 1 1,1-1-1,-1 0 0,1 0 1,0 1-1,-1-1 0,1 1 1,0-1-1,-1 0 0,1 1 1,0-1-1,0 1 0,0-1 1,-1 0-1,1 1 0,0-1 1,0 1-1,0-1 0,0 1 1,0-1-1,0 1 0,0-1 1,0 1-1,0-1 1,0 1-1,0-1 0,0 0 1,0 1-1,0-1 0,0 1 1,0-1-1,0 1 0,1-1 1,-1 1-1,0-1 0,0 0 1,1 1-1,-1-1 0,0 1 1,0-1-1,1 0 0,-1 1 1,1-1-1,0 1 0,27 20-3103,-20-19 1829,14 6-2909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13654,'0'0'8674,"12"0"-7794,370-7 3773,208-24-2607,-290 26-1568,-231 5-422,161 12 189,-180-14 49,-50 2-297,0-1 0,0 1-1,0 0 1,0 0 0,0 0 0,0 0 0,-1 0-1,1 0 1,0 0 0,0 0 0,0 0-1,0 0 1,0 0 0,0 0 0,0-1 0,0 1-1,0 0 1,0 0 0,0 0 0,0 0-1,0 0 1,1 0 0,-31-1-1428,22 2-409,-13-1-2358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0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13190,'0'0'12910,"-2"5"-12398,0 2-421,0 0-1,0 0 1,0 0-1,1 1 1,0-1-1,1 0 0,-1 1 1,2-1-1,0 10 1,16 76 455,-4-26-265,37 776 838,-49-791-1091,2 96-9,6 0 1,40 209 0,-35-304-61,2-2 0,29 67 0,-44-116-71,0 1-1,0-1 1,0 0 0,0 1 0,0-1 0,1 0-1,-1 0 1,1 0 0,0 0 0,-1 0 0,1 0-1,0-1 1,0 1 0,0 0 0,0-1-1,4 2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3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13718,'0'0'11467,"5"6"-10843,4 4-311,1-2-1,0 1 1,0-1 0,1-1-1,0 0 1,22 10-1,90 35 1248,-50-23-1127,-23-6-297,-2 2 0,69 48 1,82 77 333,-73-53-349,-92-75-293,0-2-1,1-2 1,1-1-1,58 19 0,-47-18 68,-41-16-13,18 11-47,-24-12 172,1 0 0,-1 0 0,0 0 0,0 0 0,0-1 0,0 1 0,0 0 0,0 0 0,-1 0 0,1 0 0,0 0 1,0-1-1,-1 1 0,1 0 0,0 0 0,-1 0 0,1-1 0,-1 1 0,1 0 0,-1-1 0,1 1 0,-1 0 0,1-1 0,-1 1 0,0-1 0,1 1 1,-1 0-1,0-1 0,0 0 0,1 1 0,-1-1 0,0 0 0,-1 1 0,-46 29 153,-2-2-1,-67 28 1,55-28-87,-73 31-43,-65 33-49,196-89-42,-1-1-1,1 1 1,0 0 0,0 1-1,0-1 1,0 0 0,1 1-1,-1 0 1,1 0 0,-4 6-1,6-8-166,-1 1-1,1-1 0,0 0 0,1 1 0,-1-1 1,0 0-1,1 1 0,-1-1 0,1 1 1,0-1-1,-1 1 0,1 0 0,1-1 0,-1 1 1,0-1-1,1 1 0,-1-1 0,1 0 0,0 1 1,-1-1-1,1 1 0,0-1 0,3 4 0,24 23-6976,-6-13-6172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4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7571,'0'0'13036,"-1"8"-8733,1-8-4202,0 1 0,0 0 0,0 0 0,0-1 0,0 1 1,0 0-1,0 0 0,0-1 0,0 1 0,0 0 0,1-1 1,-1 1-1,0 0 0,0 0 0,1-1 0,-1 1 0,0 0 1,1-1-1,-1 1 0,1-1 0,-1 1 0,1 0 0,10 4 170,0-2-1,1 1 0,-1-1 0,0-1 1,1 0-1,16 1 0,79-2 450,-62-2-461,44-3 376,155-29 0,55-4 5,-148 39-397,-100 1-224,-1-2 1,1-3-1,60-10 0,-50-2-2081,-60 14 1184,-14 1-7795,-4 5 2046,3 1-3228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4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1 8132,'4'4'18221,"-4"5"-17378,-3-3-685,0 0 1,0 0-1,-1-1 0,0 1 0,0-1 0,0 0 0,-1-1 0,0 1 0,-10 7 0,-56 36 187,56-38-227,-67 35 69,-2-2 0,-146 50 0,154-64-65,63-24-95,-49 21 69,59-25-93,-1 1 1,0 0-1,1 0 1,0 1-1,-1-1 1,1 1-1,0 0 1,0-1-1,0 1 1,1 1-1,-1-1 1,-3 5-1,6-6-9,-1 0-1,1-1 1,-1 1-1,1 0 1,0-1-1,0 1 1,0 0 0,0 0-1,0-1 1,0 1-1,0 0 1,0 0-1,1-1 1,-1 1-1,1 0 1,-1-1 0,1 1-1,0 0 1,0-1-1,-1 1 1,1-1-1,0 1 1,0-1-1,1 0 1,-1 1-1,0-1 1,0 0 0,1 0-1,-1 0 1,0 0-1,3 2 1,7 4 5,0-1 0,1 0 0,17 7 1,1 0 28,-13-2 390,-1 1 1,0 1 0,26 26-1,-28-25-291,0 0-1,1-2 0,1 1 0,29 17 0,19 1-71,2-2 1,1-4-1,71 18 0,214 36 222,-169-41-223,-180-37-234,-1-1 0,0 1-1,0 0 1,1-1 0,-1 1 0,0 0-1,0 1 1,0-1 0,0 0 0,0 0-1,0 1 1,3 3 0,-4-4-24,-1 0 1,1 0-1,0 0 1,-1 1-1,1-1 0,-1 0 1,1 0-1,-1 1 1,0-1-1,0 0 0,1 1 1,-1-1-1,0 0 1,0 1-1,0-1 0,0 0 1,-1 1-1,1-1 1,0 0-1,0 0 0,-1 1 1,1-1-1,-1 0 1,1 0-1,-1 1 0,0-1 1,-1 1-1,-8 10-8095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7203,'0'0'4200,"-1"23"-3880,-5 185 736,-5 199 2725,7-142-2469,0-6-426,12 431-104,0-618-743,4-1 0,3 0 0,37 107 1,-4-12 189,-38-112-44,-2 1-1,-3 1 1,-2-1-1,-7 82 1,2-19 525,1 34-589,7 252 156,-4-203-63,-4-132-170,4 0 1,11 82-1,13 46 6,3 356 1,-25-302-39,1-67-6,-27 260 0,12-323-32,7 128 0,4-152 25,2-30-19,4 0 1,24 104-1,-15-92-3,8 100 1,-17 889 50,-14-536-30,13-396-52,26 150 0,-2-36-102,2 702 23,-94-195 373,24-420-173,-18 628-19,56-892-40,32 754 136,45-260-6,2 13-100,-66-468-38,92 946 50,-94-913-66,46 222-1,-40-291-10,4-1-1,3-1 1,3-1-1,60 112 1,-36-110-1910,-47-69-595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5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11765,'0'0'6844,"2"22"-6009,7 70-190,-9-88-527,1 0 0,0 0 0,0 0 0,0 1 0,0-1-1,1 0 1,-1 0 0,1 0 0,0-1 0,1 1 0,-1 0 0,0-1-1,1 1 1,0-1 0,0 0 0,5 5 0,-1-4 210,0 1 0,1-1 0,-1 0 0,1-1 0,15 5 0,1 1 500,-13-4-487,0 1 1,0 0 0,0 1 0,-1 1-1,0-1 1,-1 1 0,1 1 0,8 11-1,5 9 394,28 44 0,-9-11-198,-21-30-369,2-1-1,1-1 1,2-1 0,0-2 0,2 0-1,38 28 1,-9-16-34,303 205 191,-275-196-284,2-3 1,2-5-1,94 30 1,148 68 187,-133-43 16,256 86 1,-145-59-135,-183-68-28,169 48 0,-125-61-83,1-8 0,325 21 0,-53-17 0,-86-6 0,-162-7 0,-113-12 0,108 2 0,46-21-43,-235 7-304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5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14054,'0'0'9191,"6"24"-8836,24 74-125,-26-91-209,-1 1 1,1-1-1,0 0 1,1 0-1,0 0 1,0-1 0,1 1-1,-1-1 1,1-1-1,1 1 1,-1-1 0,13 8-1,3 3 69,-5-2-56,-1 0-1,0 1 0,-1 1 0,-1 0 1,-1 1-1,13 19 0,-20-25-8,1 1-1,-2 1 1,1-1 0,-2 1-1,0 0 1,0 0 0,-1 0 0,-1 0-1,0 1 1,0 22 0,-2-20-10,1-4 37,0 0 0,-1 0-1,-1 0 1,0 0 0,-1 1-1,0-2 1,-1 1 0,0 0 0,-1 0-1,-10 20 1,-4-1-43,-2-1 0,-2-1 0,0-1 1,-2-1-1,0-1 0,-2-2 0,-1 0 0,-45 30 1,58-50-2492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13910,'0'0'2935,"-6"31"-1374,3-9-1342,-6 31 332,2 0 1,0 66-1,7-110-477,0 62 369,14 113 1,-11-163-435,1 1 1,2-1-1,0 0 1,1 0-1,1-1 1,0 0-1,2 0 1,1-1 0,19 28-1,-24-40-15,0-1-1,0 1 1,0-2 0,1 1-1,0-1 1,0 0-1,0 0 1,1-1 0,0 0-1,0 0 1,15 4-1,-19-6 5,0-1-1,0 0 0,0 0 0,0-1 0,0 1 0,0-1 0,0 0 0,0 0 0,0 0 1,0-1-1,0 1 0,-1-1 0,1 0 0,0 0 0,0 0 0,0 0 0,-1-1 1,1 0-1,0 0 0,-1 0 0,0 0 0,1 0 0,-1-1 0,0 1 0,0-1 0,-1 0 1,4-4-1,6-12 25,-1-1 1,0 0 0,-2 0-1,0-1 1,-2 0 0,0-1-1,6-35 1,14-158 255,-26 171 386,-1 42-96,0 18 641,1 43-840,1 0 1,20 108-1,-19-149-368,1 0-1,1-1 0,1 1 0,0-1 1,1-1-1,0 1 0,2-1 1,0 0-1,1-1 0,0 0 0,1-1 1,1 0-1,24 23 0,-33-35-5,1 1-1,-1-1 0,0 0 1,1 0-1,-1 0 0,1 0 1,0 0-1,-1-1 0,1 0 1,0 1-1,0-1 0,0-1 1,0 1-1,0-1 0,0 1 1,0-1-1,0 0 0,0-1 1,0 1-1,0-1 1,0 0-1,0 0 0,0 0 1,-1 0-1,6-3 0,-3 1 3,0-1-1,-1 0 1,0 0-1,0 0 1,0-1-1,0 0 0,-1 0 1,0 0-1,0-1 1,0 1-1,-1-1 1,1 0-1,-1 0 1,2-7-1,3-10-4,0 0 0,-2 0 0,-1-1 0,-1 0 0,1-27 0,-5-123-51,0 162 61,-1 0 0,-1 1 0,0-1-1,0 0 1,-2 1 0,1 0 0,-1-1-1,-1 1 1,0 1 0,0-1 0,-12-15-1,13 20 2,-1 1 0,0-1-1,0 1 1,0 0 0,-1 0-1,0 0 1,0 1 0,0 0-1,0 0 1,-1 1 0,0 0 0,1 0-1,-1 0 1,0 1 0,-1 0-1,1 0 1,0 1 0,0 0-1,-12 0 1,13 1-19,-1 1 1,1 0-1,0 0 0,0 1 1,-1 0-1,1 0 0,0 0 1,1 1-1,-1 0 0,0 0 1,1 0-1,0 1 1,-1 0-1,1 0 0,1 0 1,-1 1-1,1-1 0,-1 1 1,2 0-1,-1 1 0,0-1 1,-4 10-1,-3 6-522,1 0-1,1 0 1,1 0-1,-10 40 1,16-51-278,1 0 0,-1 0 1,1 0-1,1 11 0,0 27-6526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10373,'0'0'8481,"0"26"-7339,1 31-656,2-1 1,12 60-1,3 19 428,-5 1 1,-7 156-1,-6-729-1827,2 394 820,1 0 1,3 0-1,1 0 0,25-81 0,-31 122 98,-1 0 0,1 0 1,-1 0-1,1 0 0,0 0 0,0 0 0,0 0 1,0 0-1,0 0 0,1 1 0,-1-1 0,0 0 0,1 1 1,-1-1-1,3-1 0,-3 3 3,0 0 0,-1-1 0,1 1 0,0 0 0,0 0 0,-1 0 0,1 0 0,0 0 1,-1 0-1,1 0 0,0 1 0,0-1 0,-1 0 0,1 0 0,0 1 0,-1-1 0,1 0 0,0 1 0,-1-1 0,1 0 0,-1 1 0,1-1 0,-1 1 0,1-1 0,-1 1 0,1-1 0,-1 1 0,1 1 1,4 5 95,0 1 1,-1 0 0,0 0-1,0 0 1,4 15 0,33 156 918,-35-137-926,3 1 0,1-1 0,3-1-1,34 79 1,-46-118-107,-1 0 1,2 0-1,-1 1 1,0-1-1,0 0 1,1 0-1,-1 0 1,1 0-1,-1-1 0,1 1 1,0 0-1,0-1 1,0 1-1,0-1 1,0 0-1,0 1 1,0-1-1,0 0 1,1 0-1,-1-1 1,0 1-1,1 0 0,-1-1 1,0 1-1,1-1 1,-1 0-1,1 0 1,-1 0-1,0 0 1,1 0-1,3-1 1,-1-1-35,0 0 1,-1 0-1,0 0 1,1-1-1,-1 0 1,0 1-1,0-2 1,-1 1-1,1 0 1,-1-1-1,1 1 1,-1-1-1,0 0 1,3-5-1,23-44-240,45-111-1,-52 109 220,2 1-1,39-61 0,-62 112 76,0 1 0,0 0 0,1 0 0,-1 0 0,1 0 0,-1 0-1,1 0 1,0 1 0,0-1 0,-1 0 0,1 1 0,0 0 0,1-1-1,-1 1 1,0 0 0,0 0 0,3-1 0,-4 2 3,1 0 0,-1 0 1,0 1-1,0-1 0,1 0 1,-1 1-1,0-1 0,0 0 0,0 1 1,0-1-1,1 1 0,-1 0 0,0-1 1,0 1-1,0 0 0,0 0 1,-1 0-1,1-1 0,0 1 0,0 0 1,0 0-1,-1 0 0,2 2 0,4 9 130,0 0-1,-1 0 0,-1 1 0,6 23 0,-8-28-87,44 242 527,-12-46-763,-32-196-192,0 1 0,1-1 0,0 1 1,0-1-1,1 0 0,7 13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11173,'0'0'2913,"2"23"-1469,6 86-264,7 131 564,-15-70-790,0-100 2472,0-113-3340,6-247 79,-1 216-181,28-141 0,-25 182 12,1-10 46,1 1-1,33-79 0,-42 118-27,0 1-1,0 0 0,0-1 1,1 1-1,-1 0 0,1 0 1,0 0-1,-1 0 0,1 0 1,0 1-1,0-1 0,0 0 1,0 1-1,0-1 0,1 1 1,-1 0-1,3-1 0,-3 1 8,-1 1 0,1 0 0,-1 0 0,1 0 0,0 0 0,-1 1 0,1-1 0,-1 0 0,1 0 0,-1 1 0,1-1 0,-1 1 0,0 0 0,1-1 0,-1 1 0,0 0 0,1 0 0,-1 0 0,0 0 0,0 0 0,0 0 0,1 0 0,-1 0 0,-1 0 0,1 0 0,0 1 0,0-1 0,0 0 0,1 3 0,5 10 151,-1 0 0,0 0 0,-1 1 0,0-1 0,-2 1 0,1 0 0,1 25 0,-2 112 789,-4-93-670,1-48-204,-1 1-1,0 0 1,-1-1-1,0 0 1,-1 1 0,0-1-1,-9 20 1,9-26-306,0 0 0,0 0 1,0-1-1,0 1 0,-1-1 0,1 1 0,-1-1 1,-5 4-1,6-6-448,0 0 1,0 0-1,0 0 1,0 0-1,-1-1 1,1 0-1,-1 1 1,1-1-1,0 0 0,-1 0 1,0-1-1,1 1 1,-7-1-1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3 680 9700,'0'0'4501,"0"-28"-3031,-1-3-1072,0 12-143,0-1 1,2 1-1,0-1 0,2 1 1,0 0-1,10-35 0,9-20 734,2 2 0,4 0 1,42-78-1,-65 142-887,0-1 0,1 1-1,0-1 1,0 1 0,14-12 0,-18 18-69,1 0 0,-1 0 0,1 0 0,0 1 0,0-1 0,-1 0 0,1 1 0,1 0 0,-1 0 0,0 0 0,0 0 0,0 0 0,0 1 0,1-1 0,-1 1 0,0 0 0,1 0-1,-1 0 1,0 1 0,0-1 0,5 2 0,-5-1 2,-1 0-1,1 0 1,-1 0-1,1 1 1,-1-1-1,0 1 1,0 0-1,0 0 1,0 0-1,0 0 1,0 0-1,0 0 1,-1 0-1,1 1 1,-1-1-1,0 0 1,2 6-1,16 51 465,-13-39-346,7 42-245,-3 0 0,-2 1 1,-3 0-1,-4 80 0,-20-172-21662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1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1674 7347,'2'-22'5171,"-1"8"-4461,0-2-208,1-1 1,0 1 0,1 0 0,1 0-1,0 0 1,1 1 0,1-1-1,13-23 1,11-9 423,2 2 0,2 2 0,2 0 0,51-46 0,189-143 815,-83 88-1189,7 10 0,6 8-1,5 9 1,4 9 0,234-80 0,-356 156-456,2 5 1,0 4-1,2 4 0,0 4 1,117-4-1,-157 19-81,0 2 1,-1 2 0,1 3-1,-1 2 1,0 3 0,-1 3-1,0 1 1,-1 3-1,-1 3 1,64 33 0,-69-26-13,-1 2 1,-1 2-1,-1 2 1,-3 2 0,0 1-1,-3 3 1,-1 1-1,-2 1 1,41 65 0,-45-54 9,-2 1 1,-2 2-1,-3 1 1,-2 1-1,-3 1 1,-3 1-1,-2 0 0,9 75 1,-12-37 104,-4 0 1,-4 1-1,-4 0 0,-5 0 0,-4 0 1,-5-1-1,-3-1 0,-61 189 0,43-194 14,-4-1 0,-4-2-1,-3-2 1,-76 106 0,83-141-77,-2-1 0,-2-1 0,-2-3 0,-2-2 0,-3-2 0,-1-2 1,-84 52-1,74-60-74,-1-2 1,-2-3-1,-1-3 1,-1-2-1,0-4 1,-75 12 0,32-15-286,0-4 1,0-5 0,-125-8 0,188-2-48,-1-2 0,1-2 0,-75-21 0,97 21-171,1-1 1,0-1-1,0-1 1,1-1-1,0-1 1,1-1-1,-35-28 1,54 39 182,-1 0 0,0-1 1,1 1-1,0-1 0,-1 0 1,1 0-1,0 0 0,0 0 1,1 0-1,-1 0 0,1 0 1,0-1-1,-1 1 0,1-1 1,1 1-1,-2-7 0,0-41-9518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12534,'0'0'11429,"187"2"-11045,-125-2-384,-6 0-48,-6 0-1681,-43-5-3281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30 413 6067,'0'0'9954,"10"21"-8271,0-3-1332,-4-8-208,0 0-1,-1 0 1,0 0-1,-1 0 1,0 1 0,-1 0-1,0 0 1,-1 0 0,0 0-1,-1 1 1,0 11-1,1 19 344,-1-29-377,0 0 1,0 0 0,-2 0-1,1 0 1,-2 0 0,0 0 0,0 0-1,-8 23 1,9-34-88,1-1 0,-1 0-1,1 0 1,-1 1 0,1-1 0,-1 0-1,0 0 1,0 0 0,0 0 0,0 0-1,0 0 1,0 0 0,0 0 0,0 0-1,0 0 1,0 0 0,0-1 0,0 1 0,-1 0-1,1-1 1,0 1 0,-1-1 0,1 1-1,0-1 1,-1 0 0,1 0 0,0 1-1,-1-1 1,1 0 0,-3-1 0,2 0-10,0 1 1,0-1 0,1 0 0,-1-1 0,0 1 0,1 0 0,-1 0-1,1-1 1,-1 1 0,1-1 0,0 0 0,0 1 0,0-1 0,0 0-1,0 1 1,0-1 0,0 0 0,0 0 0,1 0 0,-2-2 0,-4-28 11,2 1 0,0-1 0,2 0 0,2 0 0,4-42 0,-3 41-22,3-9 44,2 0 0,2 0-1,2 0 1,1 1 0,2 0 0,28-57-1,-36 86-16,1-1 0,0 1 0,1 0-1,1 0 1,0 1 0,0 0 0,19-18 0,-22 25-24,0 0 1,1 0 0,-1 1 0,1-1 0,0 1 0,0 1 0,0-1 0,1 1 0,-1 0-1,1 0 1,-1 1 0,1 0 0,-1 0 0,1 0 0,0 1 0,-1 0 0,13 2 0,-16-2 8,-1 1 1,1 0 0,0 0 0,-1 0 0,1 0 0,-1 0 0,0 1 0,1-1-1,-1 1 1,0 0 0,0 0 0,0-1 0,0 1 0,0 0 0,0 1 0,-1-1-1,1 0 1,-1 0 0,1 1 0,-1-1 0,0 1 0,0-1 0,0 1 0,0 0-1,0-1 1,0 6 0,2 7 56,-1 0-1,-1 0 0,0 22 0,-1-27-56,-1 0 0,0 0-1,-1 0 1,0 0-1,-1 0 1,0-1-1,0 1 1,-1-1-1,0 0 1,-1 0-1,0-1 1,-8 12-1,-8 7-25,-1-1 0,-34 30 0,14-15-122,25-24 28,7-8 37,1 0 1,0 1-1,0 1 0,1 0 0,-10 15 0,16-22 75,1-1 0,-1 1 0,1-1 0,0 1 0,0-1 0,0 1-1,1 0 1,-1 0 0,1-1 0,0 1 0,0 0 0,0 0 0,1-1 0,-1 1 0,1 0 0,0-1 0,0 1 0,0 0-1,0-1 1,1 1 0,-1-1 0,1 0 0,0 1 0,3 3 0,24 27 56,1-1 0,1-1 0,68 50 0,-86-71-542,45 31 283,-54-40-695,-1-1 0,1 1 0,0-1 0,0 0 0,-1 0 0,1 0 0,0 0 0,8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8148,'0'0'9625,"2"25"-8547,10 166 150,-6 246-484,87-967-1822,-91 522 1082,2-16 24,1 0 1,1 0-1,2 1 0,0 0 0,1 0 0,1 1 0,13-22 0,1 20 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463 807 0,'-8'-17'-39,"0"2"-1,0-1 0,-2 1-1,0 0 1,-21-24 0,26 34 216,0 0-1,0 0 0,-1 0 1,1 0-1,-1 1 1,0 0 0,0 0-1,-1 1 1,1-1 0,-1 1-1,0 1 1,0-1 0,0 1-1,0 1 1,0-1 0,-13 1 5147,51 8-2235,75 14-7512,-64-10 940,-37-8 1837,-15-3 221,-22-1 1426,23 2 0,1-1 0,-1 0 0,0 0 0,0-1 0,0 0 0,0-1 0,0 0 0,1 0 0,-1-1 0,1 0 0,-16-8 0,22 8 0,0 1 0,0-1 0,0 0 0,0 0 0,1 0 0,-1 0 0,1 0 0,-1 0 0,1 0 0,0 0 0,1 0 0,-1-1 0,0 1 0,1-7 0,-2-56 0,2 49 0,1-13 0,1 0 0,2 0 0,8-36 0,-4 43 0,-7 23 0,-1-1 0,1 1 0,0-1 0,-1 1 0,1-1 0,-1 1 0,1 0 0,0-1 0,-1 1 0,1 0 0,0 0 0,-1 0 0,1-1 0,0 1 0,-1 0 0,1 0 0,0 0 0,0 0 0,-1 0 0,1 0 0,0 0 0,-1 1 0,1-1 0,0 0 0,-1 0 0,1 0 0,0 1 0,-1-1 0,1 0 0,0 1 0,0 0 0,19 13 0,-1 1 0,33 34 0,20 18 0,-67-63 0,0-1 0,1 0 0,-1 0 0,1 0 0,-1-1 0,1 1 0,0-1 0,0-1 0,0 1 0,0-1 0,0 0 0,0 0 0,0-1 0,0 0 0,0 0 0,7-1 0,19 1 0,-27 1 0,7 0 0,0 0 0,0-1 0,0 0 0,0-1 0,22-4 0,-102 6 0,-7 6 0,-80 4 0,155-11 0,-1 0 0,1 0 0,0 0 0,-1 0 0,1 0 0,0 0 0,-1 0 0,1 0 0,0 0 0,-1 1 0,1-1 0,0 0 0,-1 0 0,1 0 0,0 0 0,0 1 0,-1-1 0,1 0 0,0 0 0,0 1 0,-1-1 0,1 0 0,0 1 0,0-1 0,0 0 0,-1 0 0,1 1 0,0-1 0,0 0 0,0 1 0,0-1 0,0 0 0,0 1 0,-1 2 0,-7 6 0,0-1 0,0-1 0,0 1 0,-1-1 0,0-1 0,0 0 0,-1 0 0,-12 5 0,-91 34 0,64-27 0,33-12 0,1 0 0,-2-1 0,1-1 0,0 0 0,-1-1 0,-27 1 0,43-4 0,0-1 0,0 1 0,0-1 0,0 1 0,0-1 0,1 1 0,-1-1 0,0 1 0,1-1 0,-1 0 0,0 1 0,1-1 0,-1 0 0,0 0 0,1 1 0,-1-1 0,1 0 0,0 0 0,-1 0 0,1 0 0,0 0 0,-1 1 0,1-1 0,0 0 0,0 0 0,0 0 0,0 0 0,0 0 0,0 0 0,0-1 0,0-40 0,0 32 0,1-2 0,0 1 0,0-1 0,1 0 0,1 1 0,0-1 0,0 1 0,1 0 0,1 0 0,9-16 0,1 2 0,1 1 0,35-39 0,-49 60 0,0 0 0,1 1 0,-1 0 0,1-1 0,0 1 0,0 0 0,0 0 0,0 1 0,0-1 0,0 1 0,0-1 0,0 1 0,1 0 0,-1 0 0,0 0 0,1 1 0,-1-1 0,1 1 0,-1 0 0,1 0 0,-1 0 0,1 1 0,-1-1 0,1 1 0,-1-1 0,4 3 0,1-1 0,-1 1 0,0 1 0,0-1 0,0 1 0,0 1 0,-1-1 0,0 1 0,0 0 0,0 0 0,7 9 0,7 8 0,-12-14 0,-1-1 0,0 1 0,-1 1 0,0-1 0,10 18 0,-14-16 0,0-1 0,0 0 0,-1 1 0,0-1 0,0 1 0,-1-1 0,0 1 0,-3 10 0,2 12 0,0-24 0,0 0 0,0 0 0,0-1 0,-1 1 0,0 0 0,-1-1 0,0 0 0,0 0 0,-1 0 0,1 0 0,-1 0 0,-1-1 0,1 1 0,-1-1 0,-1 0 0,1-1 0,-10 8 0,11-10 0,0-1 0,-1 0 0,1 0 0,-1-1 0,1 1 0,-1-1 0,0 0 0,1 0 0,-1-1 0,0 1 0,0-1 0,1 0 0,-1-1 0,-8 0 0,-4 0 0,16 1 0,0-1 0,0 1 0,0-1 0,0 1 0,1-1 0,-1 1 0,0-1 0,0 0 0,1 1 0,-1-1 0,0 0 0,1 0 0,-1 0 0,1 1 0,-1-1 0,1 0 0,0 0 0,-1 0 0,1 0 0,0 0 0,-1 0 0,1 0 0,0 0 0,0 0 0,0 0 0,0 0 0,0 0 0,0 0 0,0-1 0,1-42 0,-1 31 0,0-17 0,2 12 0,-2-1 0,0 0 0,-1 1 0,-1-1 0,-1 1 0,0-1 0,-2 1 0,0 0 0,-10-23 1256,6 31-4090,3 12 6128,4 5 2173,0 6 3552,0 74-8089,-13 201 1368,-1-228-1909,13-50-249,-1 1 0,2-1 0,-1 1 1,2 0-1,-2 12 0,3-22-63,0-23-23,3-57 127,3 1 1,17-79-1,9-96 56,5-22 241,-37 274-475,3-11 62,-1-1 0,1 1 0,8-19 0,-10 28-49,0 1 0,0 0-1,0 0 1,0 0 0,1-1-1,-1 1 1,1 0-1,-1 0 1,1 1 0,-1-1-1,1 0 1,0 1 0,0-1-1,0 1 1,0-1-1,0 1 1,1 0 0,-1 0-1,0 0 1,0 0 0,1 0-1,-1 0 1,1 1-1,-1-1 1,4 1 0,1 0 2,1 2 0,-1-1-1,0 1 1,0 0 0,0 0 0,0 1 0,0 0 0,-1 0 0,1 1 0,-1 0 0,0 0 0,0 0 0,0 1 0,-1 0 0,1 0-1,-1 0 1,0 1 0,6 9 0,9 12 50,-2 2 0,26 50 0,-22-32-41,-2 1 1,-2 1-1,22 94 0,-24-56 207,8 125-1,-22-182-84,0 7-234,-1-62-320,0-28-814,0-21-2915,-4 29-2484,-2 23-2749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11173,'0'0'10309,"0"50"-9429,43-40-63,13-5-65,19-3-32,13 1-320,-7-3-47,-6 0-273,-19 0-80,-6 0-401,-13 0-1711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50 8804,'0'0'7510,"-20"-10"-6557,-65-26-158,82 35-771,0 0 1,0 1-1,0-1 1,0 1-1,0-1 1,0 1-1,0 0 1,0 0-1,0 1 1,0-1-1,0 1 1,1-1 0,-1 1-1,0 0 1,0 0-1,0 0 1,1 0-1,-1 1 1,1-1-1,-1 1 1,1-1-1,-1 1 1,1 0-1,0 0 1,0 0-1,0 0 1,0 1 0,0-1-1,0 0 1,-1 3-1,-5 5 77,-10 12-21,2 1 0,0 1 0,1 1 0,2 0 0,0 0 0,2 1-1,0 1 1,2 0 0,1 0 0,2 1 0,0 0 0,2 0 0,1 1 0,1-1 0,2 0-1,5 49 1,-5-69-78,1 0-1,0 0 1,1-1-1,0 1 1,0 0-1,1 0 1,0-1-1,0 1 1,1-1-1,-1 0 0,2 0 1,-1-1-1,1 1 1,0-1-1,0 0 1,1 0-1,0 0 1,0-1-1,7 5 1,-2-4-9,0 1 0,1-2 0,0 0 0,0 0 0,0-1 0,0 0 0,1-1 1,-1-1-1,1 0 0,0-1 0,17 0 0,-12 0-90,1-2 0,-1 0 0,1-1 1,-1-1-1,0 0 0,0-2 0,0 0 0,-1-1 1,31-15-1,-32 12-615,0 0 0,-2-2 0,1 0 0,-1 0 0,-1-2 0,15-16 0,6-16-5107,-28 18-1197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74 279 10293,'0'0'4367,"-4"25"-1920,3-18-2303,-8 48 1131,-2 97 0,11 200 561,-2-349-1931,-2-8-63,-3-14-187,-6-48 47,3 0-1,3 0 1,3-1 0,2 0-1,9-73 1,-3 102 210,1 1 0,18-65-1,-17 85 115,-1 0 0,2 0 0,0 1-1,2 0 1,0 0 0,0 1-1,18-22 1,-26 36-6,1-1 0,0 1 0,0 0 1,0 0-1,0 0 0,0 0 0,1 0 0,-1 0 0,1 0 0,-1 1 0,1-1 1,-1 1-1,1 0 0,0 0 0,0 0 0,0 0 0,-1 0 0,1 1 0,0-1 1,0 1-1,0 0 0,0 0 0,0 0 0,0 0 0,0 0 0,0 1 0,0-1 1,0 1-1,0 0 0,0 0 0,-1 0 0,1 0 0,0 0 0,-1 1 0,1-1 1,-1 1-1,1 0 0,-1-1 0,0 1 0,1 0 0,-1 1 0,0-1 0,-1 0 1,1 1-1,2 3 0,13 30 357,-1 1 0,-2 1 0,-1 0 0,-3 1 0,-1 0-1,5 45 1,-5 8-152,-4 119-1,-5-210-274,0 0 0,0 0 0,0 0 0,0 0 0,-1 0 0,1 0 0,0 0 0,-1 0 0,1 0 0,0 0 0,-1 0 0,1 0 0,-1 0 0,0 0 0,1 0 0,-1 0 0,0-1 0,0 1 0,1 0 0,-1 0 0,0-1 0,0 1 0,0-1 0,0 1 0,0-1 0,0 1 0,0-1 0,0 1 0,0-1 0,0 0 0,0 0 0,0 1 0,0-1 0,0 0 0,0 0 0,0 0 0,0 0 0,0 0 0,0-1 0,-2 1 0,-1-1-410,-1 1-1,1-1 1,0 0 0,-1 0 0,1-1-1,0 1 1,0-1 0,0 0 0,0 0-1,-4-3 1,-4-6-1758,0-1 1,1 0-1,-16-22 1,14 19 309,-24-33-2299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4402,'0'0'12966,"8"23"-11907,-1 0-786,1 0 0,14 26 0,-20-45-235,1 0 0,0-1 0,-1 1 0,1-1 0,1 1 0,-1-1 0,0 0 0,1 0 0,-1-1 0,1 1 0,0-1 0,0 0 0,0 0 0,0 0 0,1 0 0,8 1 0,-1 0 16,1-1 1,0-1 0,0 0-1,14-2 1,-12 1-32,1 0-36,1-1 1,-1-1-1,0 0 0,0-2 1,0 1-1,-1-2 1,1 0-1,-1-1 0,0-1 1,0 0-1,-1-1 0,0 0 1,-1-1-1,14-12 0,-17 14-43,24-16-4,-33 22 68,0 1 0,0-1 0,0 1 0,0 0 0,0-1 0,0 1 0,0 0 0,0-1 0,0 1 0,0 0 0,1 0 0,-1 0 0,0 0 0,0 0 0,0 0 0,0 0 0,0 1 0,1-1 0,-1 0 0,0 0 0,0 1 0,0-1-1,0 1 1,0-1 0,0 1 0,0 0 0,0-1 0,1 2 0,5 8 168,-1-1 0,0 1-1,-1 0 1,8 20 0,7 16 223,-14-37-355,0 0-1,0 0 0,1-1 1,0 1-1,0-2 1,1 1-1,0-1 1,0 0-1,1 0 0,0-1 1,0-1-1,0 1 1,1-1-1,0-1 1,11 4-1,-5-3-46,-1-2-1,1 1 1,0-2 0,0 0-1,0-1 1,0-1 0,1 0-1,-1-1 1,24-5 0,-31 4-3,0 0 0,0-1 0,0 0 0,0-1 1,-1 0-1,0 0 0,1-1 0,-1 0 0,-1 0 0,1-1 0,-1 0 1,0 0-1,0-1 0,-1 0 0,0 0 0,0 0 0,-1-1 1,0 0-1,6-13 0,-4 6 35,0-1 0,-1 0 1,-1 0-1,-1 0 0,0-1 1,-1 0-1,-1 1 0,0-1 1,-2-33-1,-1 40-11,-1 0-1,-1 0 1,0 0 0,0 0 0,-1 1 0,0-1-1,0 1 1,-1 0 0,0 0 0,-1 1 0,0 0 0,0 0-1,-1 0 1,0 0 0,-1 1 0,-12-9 0,0 0-31,0 2 1,0 1 0,-2 0 0,0 1-1,-42-15 1,44 20-83,0 2-1,0 0 1,-1 1 0,0 1-1,0 2 1,0-1 0,0 2-1,-23 3 1,36-2-13,-1 0 1,1 1 0,0 0-1,0 1 1,0 0 0,0 0-1,1 0 1,-1 1 0,1 0-1,-7 6 1,10-7-33,0 0 0,0 1-1,1 0 1,-1 0 0,1 0 0,0 0 0,0 0 0,1 1 0,-1-1-1,1 1 1,0 0 0,0 0 0,1 0 0,-1 0 0,1 0 0,0 0-1,0 7 1,1-9 69,0-1 1,-1 1-1,2-1 0,-1 0 0,0 1 1,0-1-1,1 0 0,-1 1 0,1-1 1,0 0-1,0 0 0,0 1 0,0-1 1,0 0-1,0 0 0,0 0 0,1 0 1,-1 0-1,1-1 0,0 1 0,-1 0 1,1-1-1,0 1 0,0-1 0,0 1 1,0-1-1,0 0 0,0 0 0,0 0 1,1 0-1,-1-1 0,0 1 0,0 0 1,5 0-1,8 1-427,1 0 0,-1-1 0,1-1 0,21-2 0,-19 1-1248,8-1-3931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7283,'0'0'9557,"206"-56"-8213,-106 27-671,-7-7-417,-18 0-176,-25 2-32,-37 8 64,-13 7-48,-32 9 112,-42 10-176,-32 0-112,-7 24-320,-5 27-977,74-22-2385,7 4-8691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0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53 7443,'0'0'7268,"-50"133"-5395,12-112-433,1-11-223,-13-10-417,0 0-432,0-31-176,13-8-192,5 1-464,20 1-304,12 6-145,0 10-703,19 6-529,18 10-64,7 5-2738,-1 3-575,7 21 3937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1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121 879 9973,'0'0'9204,"-18"26"-7265,3-4-1516,5-10-233,0 1 0,2 0 0,-1 0 1,2 1-1,0 0 0,1 1 0,0-1 1,1 1-1,0 0 0,2 0 0,-5 30 1,5 10 385,2 0 0,8 69 1,-3-96-419,1-1 1,1 1-1,1-1 1,1-1-1,1 0 1,19 36-1,-9-26-116,2-1-1,1-2 1,2 0-1,1-1 1,1-2-1,2 0 1,1-2 0,1-1-1,2-2 1,0-1-1,2-1 1,0-2-1,1-1 1,1-2-1,1-2 1,1-1-1,0-2 1,1-1 0,0-2-1,70 8 1,-64-14-35,-1-1 0,1-3 1,0-1-1,69-12 1,-91 9-5,-1-2 0,0-1 0,0 0 0,-1-2 1,0 0-1,-1-2 0,0 0 0,0-1 0,-1-1 0,32-29 1,-22 13 2,-2-1-1,-1-2 1,-1 0 0,-2-2 0,-1 0 0,-2-2 0,-2 0 0,-1-1 0,14-44 0,-5-2-18,-3-1-1,-4-1 1,10-112 0,-21 119-17,-2 1 0,-5-1 0,-14-143-1,8 187 40,-2 0 0,-1 1 0,-1 0 0,-2 0 0,-1 1 0,-2 0 0,-1 1 0,-1 1 0,-2 0 0,-1 2 0,-26-32 0,22 37 33,-1 0 0,0 1 0,-2 1 0,-1 2 0,0 0 1,-1 2-1,-1 1 0,-1 1 0,0 2 0,-1 1 0,0 1 0,-1 2 0,0 1 0,0 2 0,-49-4 0,33 6 25,-1 3-1,1 1 0,-1 3 0,1 2 0,0 2 0,1 2 0,-1 2 0,2 3 0,-85 35 1,95-33-74,1 2 0,1 1-1,1 2 1,0 2 0,2 0 0,0 2 0,2 2 0,-45 52 0,61-63-112,1 0-1,1 2 0,1-1 0,0 1 1,1 0-1,2 1 0,-1 0 0,2 1 1,1-1-1,0 1 0,1 0 0,1 0 1,1 1-1,1-1 0,1 0 0,1 1 1,1-1-1,7 37 0,1-22-448,2-1-1,2-1 0,1 0 1,1 0-1,2-2 0,1 0 1,1-1-1,25 28 0,-31-43-635,1 0 0,0 0 0,26 18 0,-38-32 1018,78 61-8053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 3169,'0'0'13377,"-4"-1"-11685,-12-2 4,0 7 10694,22 0-12351,0-1 1,-1-1-1,2 1 0,-1-1 0,0 0 1,0 0-1,1 0 0,12 1 0,-2 0 8,34 8-36,-1-2 0,1-2-1,74 0 1,-115-6-11,410 10 0,656-11 0,-893 12 0,-20 0 0,-58-10 0,188 0 0,-216-6 0,135-22 0,-63-5 0,2 7 0,227-8 0,178 32 0,-575 2-1465,-1 0 1,1 1-1,0 1 0,-35 12 1,-21 5-5318,38-13-4661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10533,'0'0'16133,"6"17"-15040,193 567 2570,-184-528-3533,3-1-1,3 0 1,48 92-1,-67-143-124,1 0 0,-1 0-1,1-1 1,-1 1 0,1-1 0,0 0 0,1 0 0,-1 0-1,0-1 1,5 4 0,-7-6-8,1 1 1,0-1-1,-1 1 1,1-1-1,0 0 1,-1 1-1,1-1 0,0 0 1,0 0-1,-1 0 1,1-1-1,0 1 1,-1 0-1,1-1 0,0 1 1,-1-1-1,1 1 1,0-1-1,-1 0 1,1 1-1,-1-1 0,1 0 1,-1 0-1,0 0 1,1 0-1,-1-1 1,0 1-1,0 0 1,1-2-1,11-12 18,-1 0 1,18-30-1,-1 1 67,191-291 166,-9 13 69,-137 220-238,91-98 0,-149 183-68,-12 10-23,1 2 0,0-1 0,0 1 0,0 0 0,1 0 1,0 0-1,0 0 0,11-5 0,-16 10-188,-1 0 0,0 0 0,1 0 0,-1 0 0,1 1 1,-1-1-1,1 0 0,-1 0 0,0 1 0,1-1 0,-1 0 0,0 0 0,1 1 0,-1-1 0,0 0 0,1 1 1,-1-1-1,0 0 0,0 1 0,1-1 0,-1 1 0,0-1 0,0 1 0,0-1 0,0 0 0,1 1 1,-1-1-1,0 1 0,0-1 0,0 1 0,0-1 0,0 1 0,0-1 0,0 0 0,0 1 0,0-1 0,-1 1 1,1-1-1,0 1 0,0 0 0,-3 22-9727,-7-4-4173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9620,'0'0'11374,"11"32"-9678,0 2-1263,0-5-114,-2 0-1,-1 0 1,-1 0 0,-2 1 0,2 31-1,5 233 1766,-11-600-1937,2 280-171,0 0 0,1 0 0,2 1 0,1-1 0,0 2 0,2-1 0,1 1 0,1 0 0,1 1 0,29-41 0,-38 59 19,1 1 1,1-1-1,-1 1 1,1 0 0,-1 1-1,1-1 1,0 1-1,0 0 1,1 0-1,-1 1 1,1-1 0,7-2-1,-10 5 8,0-1 0,0 0 0,-1 1 0,1-1 0,0 1 0,0 0-1,0 0 1,0 0 0,-1 0 0,1 1 0,0-1 0,0 1 0,0-1 0,-1 1 0,1 0 0,0 0 0,-1 0-1,1 1 1,-1-1 0,1 1 0,-1-1 0,0 1 0,0 0 0,1 0 0,-1 0 0,0 0 0,-1 0-1,3 3 1,7 16 81,-1 0 0,-1 1-1,-2 0 1,0 1-1,-1 0 1,-1 0 0,2 24-1,-5-39-66,12 90-261,4 176 0,-29-273-3088,8-2 2551,0 0-1,-1 0 1,1-1 0,-1 1 0,1-1 0,0 0 0,0 1 0,0-2 0,0 1 0,0 0 0,1 0 0,-5-6 0,-7-13-7228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8020,'0'0'17432,"181"-22"-16568,-112 22-368,-7-5-400,-12-2-96,-13-2-880,-5-8-1425,-32 7-2785,0-2-5379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14263,'0'0'7977,"7"25"-6414,-1-7-1273,1 1-79,-2 1-1,0-1 1,-1 1-1,0-1 1,-2 1-1,-1 0 1,0 25-1,-5-20-11,0 1 0,-1-1 1,-1 0-1,-14 33 0,-47 96 396,25-63-350,26-56-148,-1 3 1,-12 40 1,26-66-58,0 0 0,0 0-1,1 0 1,1 0 0,0 1 0,0-1 0,3 25 0,-1-35-21,1 1 1,-1 0-1,0 0 0,1-1 0,0 1 0,0-1 0,0 0 1,0 1-1,0-1 0,0 0 0,0 0 0,1 0 0,-1-1 1,1 1-1,-1 0 0,1-1 0,0 0 0,0 0 0,5 2 0,62 19 384,-64-21-373,23 5 14,0-1 0,43 2 0,-16-5-7215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1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2513,'0'0'10642,"-19"5"-3606,20-4-6894,-1-1 0,0 1 0,1 0 0,-1-1 0,1 1 0,-1 0 0,1-1 0,-1 1 0,1-1 0,-1 1 0,1-1 0,-1 1 0,1-1 0,-1 1 0,1-1 0,0 0 0,-1 1 0,1-1 0,0 0 0,0 0 0,-1 1 0,1-1 0,0 0 0,0 0 0,-1 0 0,3 0 0,27 3 168,-20-2 172,479 10 4325,-307-13-4249,-153 2-479,236 0 644,283 36 1,-398-23-585,262-9-1,-307-11 105,-105 7-257,0 0 0,0 0 0,1 1 0,-1-1 0,0 0 0,0 0 0,0 1-1,0-1 1,1 0 0,-1 0 0,0 1 0,0-1 0,0 0 0,0 1 0,0-1 0,0 0 0,0 0 0,0 1 0,0-1 0,0 0-1,0 1 1,0-1 0,0 0 0,0 0 0,0 1 0,0-1 0,0 0 0,-1 0 0,1 1 0,0-1 0,0 0 0,0 1 0,0-1-1,-1 0 1,1 0 0,0 1-10,-3 4-160,-1 0 0,1 1-1,-1-2 1,0 1 0,-1 0-1,1-1 1,-1 0 0,0 0-1,0 0 1,0 0 0,0-1-1,-1 0 1,-5 3 0,-75 29-7147,56-29-2946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8996,'0'0'12358,"27"6"-10912,-4 0-1104,9 3 216,0-3-1,0 0 0,60 2 1,1009-6 4387,-563-4-4264,583 7-238,-1022-10-424,101-16 0,-150 14 2,-104 12-2987,2 0-1204,5-1-6769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 11813,'0'0'9978,"-1"30"-8390,-3 349 1413,6-121-1783,7 161-107,-9-410-1082,3 34 226,6-33-165,-8-10-91,0 0-1,0 0 0,0 0 0,0-1 1,0 1-1,-1 0 0,1-1 0,0 1 1,0-1-1,0 1 0,0-1 1,0 0-1,-1 1 0,1-1 0,0 0 1,0 1-1,-1-1 0,2-1 1,23-31-25,0 0 0,35-65 0,-28 42 72,469-862-716,-470 863-165,-28 111-7745,-3-12 307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7652,'0'0'15033,"10"-23"-14459,-9 21-563,14-34 100,1-1-1,3 2 1,28-42-1,9-7-18,-29 41-24,3 1 1,1 1-1,41-42 1,-71 81-36,1 1 0,0-1 1,0 0-1,0 1 0,0-1 1,0 1-1,0-1 0,0 1 1,0 0-1,0 0 0,1 0 0,-1 0 1,0 0-1,1 1 0,-1-1 1,1 1-1,4-1 0,-6 1 0,0 1 1,1-1-1,-1 1 0,0-1 0,1 1 0,-1 0 0,0 0 0,0-1 0,1 1 0,-1 0 0,0 0 0,0 0 0,0 0 0,0 1 0,0-1 0,-1 0 1,1 0-1,0 0 0,0 1 0,-1-1 0,2 3 0,1 8 152,0 1 1,0-1 0,-1 1-1,0 0 1,-1 16 0,1 226 771,-3-144-1020,1-109-26,0 1 1,0 0 0,0 0 0,0 0 0,0 0 0,-1 0-1,1 0 1,-1 0 0,0 0 0,0-1 0,0 1 0,-2 4-1,2-6-212,-1 0 0,1 0 0,-1 0 0,1 0 0,-1 0 0,1-1 0,-1 1 0,0 0-1,1-1 1,-1 1 0,0-1 0,1 1 0,-1-1 0,0 0 0,0 0 0,0 0 0,1 0 0,-4-1-1,-10-2-6077,-3-13-3065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11541,'0'0'13478,"181"-10"-13221,-113 10-257,-5 0-577,-7-17-1792,-37 5-2705,-13 0-4867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1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71 593 8564,'-61'-168'6987,"51"145"-2253,11 41-230,2 8-5159,10 55 1602,2 0 0,31 89 1,-3-12-394,-2 9-174,14 50 288,36 303-1,-72-135-149,-26-633-1072,5-160 228,87-190-315,-73 532 575,75-357-213,-52 288 282,57-140 0,-84 252 31,-7 19-12,0 1 1,0-1-1,0 1 1,0 0-1,1-1 0,-1 1 1,1 0-1,0 0 0,0 0 1,0 0-1,1 0 1,-1 0-1,3-2 0,-4 5-15,-1 0-1,0-1 1,1 1-1,-1 0 1,0 0-1,0 0 1,1 0-1,-1 0 1,0 0-1,1-1 1,-1 1-1,0 0 1,1 0-1,-1 0 1,0 0-1,1 0 1,-1 0-1,0 0 1,1 1-1,-1-1 1,0 0-1,1 0 1,-1 0-1,0 0 1,1 0-1,-1 0 1,0 1-1,1-1 1,-1 0-1,0 0 1,0 0-1,1 1 1,-1-1-1,0 0 1,0 0-1,1 1 1,-1-1-1,0 0 1,0 1-1,0-1 1,0 0-1,0 0 1,1 1-1,-1-1 1,0 1-1,5 12 47,0 0 0,-1 0 0,0 0 0,-1 1 1,-1-1-1,1 16 0,2 7 15,23 177 152,31 175-199,-47-334-253,2-2 1,3 0 0,1 0 0,3-2-1,29 52 1,-41-87 43,1 0 0,0-1 1,1 0-1,0 0 0,25 22 0,-31-32 128,-1 0 1,1 0-1,0-1 0,0 0 1,0 0-1,1 0 0,-1 0 1,1-1-1,0 0 0,-1 0 1,1-1-1,0 0 1,0 0-1,0 0 0,0-1 1,0 1-1,0-1 0,0-1 1,0 1-1,7-3 0,-7 2 51,-1-2 0,-1 1 0,1 0 0,0-1 0,0 0 0,-1 0 0,0 0 0,0-1 0,0 0 0,0 1 1,0-1-1,-1-1 0,1 1 0,-1 0 0,0-1 0,3-6 0,6-13 40,-1 0 0,8-29 0,-10 29-9,113-358 280,31-76 348,-149 448-626,1-6 63,2-1-1,0 1 1,2 0 0,-1 1-1,2 0 1,20-25-1,-29 39-64,-1 0 0,1 0 1,0 0-1,0 0 0,0 1 0,0-1 0,0 0 1,0 1-1,0-1 0,1 1 0,-1-1 0,0 1 0,0-1 1,0 1-1,0 0 0,1 0 0,-1 0 0,0-1 1,0 1-1,1 0 0,-1 0 0,0 1 0,2-1 1,-1 1 5,0 0 0,0 0 0,0 1 1,-1-1-1,1 0 0,0 1 0,-1-1 1,0 1-1,1 0 0,-1-1 0,0 1 0,0 0 1,1 0-1,-2 0 0,3 3 0,13 40 247,-2 1-1,-1 0 1,6 56-1,-14-74-192,45 252 333,-7-30-140,78 256 0,-98-430-266,4-1 0,3-1 0,4-1 0,2-2 0,4-2 0,2-2 0,84 102 1,-116-157-37,2 3-26,0-1-1,1 0 1,1 0-1,0-1 1,1-1 0,0 0-1,1-1 1,32 17 0,-51-29-81,0 0 1,0 1-1,1-1 1,-1 1-1,0 0 1,0 0-1,0 0 1,0 1 0,-3 0-1,-12 0-410,-31-1-1892,15 0-4511,13 0-6675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2545,'0'0'20522,"3"33"-19597,1-3-726,-1-9-66,0 0 1,-2 0 0,0 0-1,-1 0 1,-1 0-1,-2 0 1,1 0-1,-9 29 1,-137 327 2062,143-364-2045,0 0-1,1 0 1,1 0 0,0 1 0,1-1 0,0 1 0,1-1 0,1 21 0,0-31-130,0 0 1,1-1-1,-1 1 1,1 0 0,0-1-1,0 1 1,-1-1 0,2 1-1,-1-1 1,0 1-1,0-1 1,1 0 0,-1 0-1,1 1 1,0-1 0,0 0-1,4 3 1,0 0 9,1 0 0,0-1 0,0 0 1,0 0-1,14 6 0,8-1-14,-1-1 0,38 6 0,-63-13-17,40 5-644,76 2 0,-50-7-7609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2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101 484 3538,'0'0'6536,"1"-23"-4548,4-189 4959,-5 201-6258,2-47 1934,-2 56-2434,1-1 0,-1 1 0,0-1 0,1 0 1,0 1-1,0-1 0,0 1 0,0 0 0,0-1 1,0 1-1,0 0 0,1 0 0,-1-1 1,1 1-1,0 0 0,-1 1 0,5-4 0,-6 4-60,1 1-1,0-1 0,0 1 1,-1 0-1,1-1 0,0 1 1,0 0-1,0-1 0,0 1 1,-1 0-1,1 0 0,0 0 1,0 0-1,0 0 0,0 0 1,-1 0-1,1 0 0,0 0 1,0 0-1,0 0 0,0 1 1,-1-1-1,1 0 0,0 1 1,0-1-1,0 0 0,-1 1 1,2 0-1,0 1-31,0 0 0,-1 0 1,0 0-1,1 0 0,-1 0 0,0 0 0,0 0 1,0 1-1,0-1 0,1 4 0,7 61-35,-8-63 120,2 69-21,-3 1 1,-3 0-1,-22 124 0,-10 118-171,7-46 12,17-160 90,4 169 0,8-208-46,-1-68-36,0 1-1,0-1 1,0 1 0,1-1-1,-1 1 1,1-1 0,0 1-1,0-1 1,0 0 0,1 1-1,-1-1 1,1 0 0,0 0 0,-1 0-1,1 0 1,1-1 0,-1 1-1,0 0 1,1-1 0,-1 1-1,1-1 1,0 0 0,0 0 0,0 0-1,0-1 1,0 1 0,0 0-1,0-1 1,1 0 0,-1 0-1,5 1 1,11 1 60,0 0-1,1-1 1,-1-1-1,34-3 1,-12 0-13,821 2 367,-760-4-424,105-19 0,24-3 0,-55 20 0,155-16 0,-303 19 0,55 3 0,-53 1 0,48-5 0,-74 4 0,-1 0 0,1 0 0,-1-1 0,1 1 0,-1-1 0,1 0 0,-1 0 0,1 0 0,6-3 0,-10 0 0,1 0 0,0 1 0,-1-1 0,0 0 0,0 0 0,0 0 0,0 0 0,-1 0 0,0-4 0,-19-27 0,17 30 0,-1 0 0,1 0 0,0 0 0,1 0 0,-1 0 0,-2-11 0,-51-176-68,34 128 17,3-2 0,-19-131 0,28-3 8,-7-58 83,1 81-306,7-201 1,9 343 233,1 35-106,3 3-148,-11 4 387,-16 1 59,-1-1-1,0 0 0,0-2 1,-49 4-1,42-5-43,-588 23 56,254-21-147,283 3-25,0 3 0,2 3 0,-116 39 0,-6 0 0,142-43-2,0-4 1,-1-2-1,-100-4 0,79-2-36,81 1-459,1 12-4852,1 0-1923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7347,'0'0'17979,"3"11"-16781,-1 5-873,0 0 0,-1 0 0,0 0-1,-1 0 1,-1 0 0,0 0 0,-7 26 0,-13 25 224,-3-1-1,-56 110 1,-88 116 36,114-203-437,-15 19-58,30-50 20,-34 70 0,69-120-109,0 0 0,1 0 0,-1 1 1,2-1-1,-1 1 0,1 0 0,0 0 0,0 10 1,-4-8 97,5-9 316,16-4-262,-6 0-120,0-1 1,0 0-1,0-1 1,-1 0-1,1 0 1,13-10-1,10-4-1,444-199-21,-455 209-11,-9 3 0,0 0 0,1 0 0,-1 1 0,1 1 0,0 0 0,1 1 0,14 0 0,-28 1 0,0 1 0,0 0 0,1 0 0,-1 0 0,0 0 0,0 0 0,0 0 0,0 0 0,0 0 0,1 0 0,-1 0 0,0 0 0,0 0 0,0 0 0,0 0 0,0 0 0,1 0 0,-1 0 0,0 0 0,0 0 0,0 0 0,0 0 0,0 1 0,1-1 0,-1 0 0,0 0 0,0 0 0,0 0 0,0 0 0,0 0 0,0 0 0,0 0 0,0 1 0,1-1 0,-1 0 0,0 0 0,0 0 0,0 0 0,0 0 0,0 0 0,0 1 0,0-1 0,0 0 0,0 0 0,0 0 0,0 0 0,0 0 0,0 1 0,0-1 0,0 0 0,0 0 0,0 0 0,0 0 0,0 0 0,0 1 0,0-1 0,0 0 0,0 0 0,0 0 0,0 0 0,-1 0 0,1 0 0,0 1 0,0-1 0,0 0 0,0 0 0,0 0 0,0 0 0,-8 7 0,-19 7 0,-1-1 0,0-2 0,-1-1 0,0-1 0,-39 6 0,19-4 0,-29 10 0,-124 51 0,159-53 0,2 1 0,0 3 0,2 1 0,-49 40 0,50-35 0,35-22-24,3-6-107,-1-25-173,-9-35 388,-30-104-1,26 118-25,2 0 1,2-1-1,2 0 1,-3-64-1,11 110-58,0 0 0,0-1 0,0 1 0,0 0 0,0 0 0,0-1 0,0 1 0,0 0 0,0 0 0,0-1 0,0 1 0,0 0 0,1 0 0,-1-1 0,0 1 0,0 0 0,0 0 0,0 0 0,0-1 0,0 1 0,1 0 0,-1 0 0,0 0 0,0 0 0,0-1 0,1 1 0,-1 0 0,0 0 0,0 0 0,1 0 0,-1 0 0,0 0 0,0-1 0,0 1 0,1 0 0,-1 0 0,0 0 0,0 0 0,1 0 0,-1 0 0,0 0 0,0 0 0,1 0 0,-1 0 0,0 0 0,0 1 0,1-1 0,-1 0 0,0 0 0,0 0 0,1 0 0,-1 0 0,0 0 0,1 1 0,11 6 0,7 10 0,-1 0 0,0 2 0,29 39 0,40 71 0,8 33-1027,-81-136 398,-1 2 0,-1 0 0,15 58 0,-25-73-4010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7 364 3938,'6'-71'2272,"24"-160"8099,-25 185-6789,-4 31 1231,2 40-2974,4 543 2840,-9-332-4132,0-128-400,3 53-1059,-2-165 642,-18-111-4377,9 76 500,-4 4-3365,3 15-1601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10501,'0'0'17096,"69"-29"-15880,24 29-255,7 0-241,6 0-256,-6-14-240,-19-1-208,-19 6-16,-12 1-480,-19 6-929,-12 2-1488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8244,'0'0'16341,"2"-7"-14709,7-12-773,-9 19-837,0 0 0,0 0-1,0-1 1,1 1 0,-1 0 0,0 0 0,0 0 0,0 0-1,1 0 1,-1 0 0,0-1 0,0 1 0,0 0 0,1 0-1,-1 0 1,0 0 0,0 0 0,1 0 0,-1 0 0,0 0-1,0 0 1,0 0 0,1 0 0,-1 0 0,0 0-1,0 0 1,1 0 0,-1 0 0,0 0 0,0 0 0,0 1-1,1-1 1,-1 0 0,0 0 0,0 0 0,0 0 0,1 0-1,-1 0 1,0 1 0,0-1 0,0 0 0,3 5 147,0 0 1,-1 0-1,1 0 1,-1 0 0,-1 0-1,1 1 1,0 6-1,5 31 399,-2 1 0,-2 0 0,-4 61 0,0-68-577,-2-191-2460,1 73-746,1 1-5212,1 68 803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12950,'0'0'10856,"3"22"-9133,-2-15-1598,19 212 2701,-16-147-2101,-3-66-592,0-8-39,0-37-67,-1-341 232,0 370-230,0 0 1,1 0-1,0 0 1,0 0-1,1 0 1,1 0 0,0 1-1,0-1 1,1 1-1,0 0 1,0 0-1,8-11 1,-8 14 33,1 1-1,-1 0 1,1 1 0,0-1-1,0 1 1,0 0 0,1 0-1,-1 1 1,1 0 0,0-1-1,0 2 1,0-1 0,1 1 0,-1 0-1,0 0 1,1 1 0,-1 0-1,1 0 1,11 0 0,-11 0-17,1 1-1,-1 0 1,1 0 0,-1 1 0,1 0 0,-1 0 0,1 0 0,-1 1 0,0 0 0,0 1-1,0 0 1,0 0 0,0 0 0,-1 1 0,1 0 0,-1 0 0,0 1 0,0-1 0,0 1-1,-1 1 1,0-1 0,0 1 0,0 0 0,6 12 0,-3-6-30,0 1 1,-2 1-1,1-1 1,-2 1-1,0 0 1,-1 1-1,0-1 1,-1 1-1,-1-1 1,0 1-1,-1 0 1,0 0-1,-1 0 1,-1 0-1,-4 19 1,4-31-17,-1 0 0,1 1 0,-1-1 0,0 0 0,-1 0 0,1 0 0,0 0 0,-1 0 0,0-1 0,1 1 0,-1-1 0,0 0 0,0 0 0,0 0 0,-1 0 0,1 0 0,0 0 0,-1-1 0,1 0 0,-1 0 0,-7 2 0,-6 0 0,0 0 0,-1-1 0,-23 0 0,-111-1-4784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39 210 6419,'0'0'15455,"2"22"-12710,-1-7-2327,1 12 348,1 0 1,1 0-1,1 0 1,16 46-1,-17-66-731,-1-1 0,1 0 1,0 0-1,0 0 0,1 0 0,0-1 0,0 0 0,0 0 0,1 0 0,-1-1 0,1 0 0,0 0 0,0 0 1,1-1-1,-1 1 0,1-2 0,0 1 0,-1-1 0,1 0 0,0 0 0,1-1 0,9 1 0,-5-1-37,-1 0 0,0-1 0,0 0 0,1-1 0,-1 0 0,0-1 0,0 0 0,0 0 0,0-2 0,0 1 0,-1-1 0,0-1 0,18-10 0,-15 6 21,0-1 0,-1-1 0,-1 0 0,0-1 0,0 0 0,-1 0 0,-1-1 0,0 0 0,0-1 0,-2 0 1,0 0-1,0-1 0,-1 0 0,-1 0 0,-1 0 0,0-1 0,-1 1 0,0-1 0,-2 0 0,0 0 0,0 0 0,-4-27 0,3 37 13,-1 1-1,-1 0 1,1-1 0,-1 1-1,1 0 1,-1 0 0,-1 0 0,1 1-1,-1-1 1,0 0 0,0 1 0,0 0-1,-1-1 1,-5-4 0,2 3 25,0 0 0,-1 1 1,1 0-1,-1 0 0,-1 0 0,1 1 1,-18-6-1,11 6 21,-1 0-1,-1 0 1,1 2-1,0 0 1,-1 1 0,1 0-1,-1 1 1,1 1-1,-20 4 1,26-3-51,0 1 0,0 0 1,1 1-1,-1 0 0,1 0 1,0 1-1,0 0 0,1 0 0,-1 1 1,1 1-1,-13 12 0,11-8-5,0 1-1,1 0 1,0 1-1,1-1 1,1 2-1,0-1 1,-6 17-1,3 2-828,1 0 0,1 0 1,2 0-1,1 1 0,1 0 0,2 39 0,2-72 807,-1 3-838,1 0-1,0 0 1,0 1 0,0-1 0,0 0-1,1 0 1,0 0 0,-1 0 0,3 5-1,18 8-16705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3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22090,'0'0'3666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12358,'0'0'13451,"27"0"-12522,214 2 735,-29 2 3,149-4-583,-352 0-1399,-1-1-1,1 0 1,-1-1 0,1 0-1,-1 0 1,0-1 0,0 0-1,0 0 1,14-9-1,-18 7-4070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5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15623,'0'0'8399,"3"3"-7612,3 1-646,0 0 1,0 0 0,0 0 0,0-1-1,0 0 1,1 0 0,-1-1 0,1 1-1,0-1 1,0-1 0,0 1 0,-1-1-1,14 0 1,16 0 280,49-4-1,-75 2-322,19-3 246,-1-1-1,-1-1 1,55-20-1,27-6 229,91-6-67,118-28-244,-219 41-234,2 5-1,0 4 1,1 5 0,143 1 0,-131 10-13,704 17 159,-602-12-197,351-36 1,28 14 6,-15 2 101,-92-16-32,122-12-127,-581 40 72,733-52 6,-289 58 4,426-5 8,-341-62-80,-413 42 35,-44 13-2044,-98 9 1642,-3 0 304,0 0 1,1 0-1,-1 0 1,0 0-1,1 0 1,-1 0-1,0-1 1,1 1-1,-1 0 1,0 0-1,1 0 1,-1 1-1,0-1 1,1 0-1,-1 0 1,0 0-1,1 0 1,-1 0-1,0 0 1,1 0-1,-1 1 1,0-1-1,0 0 1,1 0-1,-1 0 1,0 1-1,0-1 1,1 0-1,-1 0 1,0 0-1,0 1 1,0-1-1,1 0 1,-1 1-1,0-1 1,0 0-1,0 1 1,0-1-1,0 0 1,0 0-1,0 1 1,0-1-1,1 0 1,-1 1-1,0-1 1,0 0-1,0 1 1,-1 0-1,1 12-7289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9861,'0'0'14193,"10"3"-10472,443-3 863,-154 0-10037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10325,'0'0'15284,"26"0"-14046,6 0-876,15 1 417,67-8 1,563-66-172,-668 72-912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13958,'0'0'14007,"231"5"-13351,-113-5-368,1 0-240,-19 0-48,-13 0-352,-25 0-704,-12 0-1922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10949,'0'0'16114,"24"-1"-14884,159-3 520,-18 4-480,35 0-700,-133 0-4355,-1 0-3429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3714,'0'0'21033,"137"-17"-19608,-62 13-513,0-4-415,0 1-273,-7 0-224,-12 0-368,-12 2-1905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11541,'0'0'14423,"24"1"-12745,382-4 1956,-218-2-2955,-148 5-4241,0 0-3931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15207,'0'0'11893,"174"-10"-10964,-99 10-353,6 0-144,-6 0-192,-12 0-192,-13 0-48,-7 0-416,-5 0-1345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12182,'0'0'14275,"24"-1"-12967,71-7-436,229-12 1684,-185 25-1295,-54-1-3508,-30-3-5881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7:4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12342,'0'0'14999,"143"-5"-14215,-68 5-480,0 0-304,0 0-32,-13 0-912,-12 0-1874,-43 0-2624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9764,'0'0'14023,"0"-16"-13439,0-66 507,1 82-1015,-1 0 1,1 0-1,0-1 0,0 2 0,0-1 0,0 0 0,-1 0 0,1 0 1,0 0-1,0 0 0,0 1 0,-1-1 0,1 0 0,0 1 1,0-1-1,-1 1 0,1-1 0,0 1 0,-1-1 0,1 1 0,-1-1 1,1 1-1,1 1 0,5 16 128,-1 1 0,-1 0 0,0 0 0,-2 1-1,3 28 1,-4 106-14,0-18-130,-2-98-83,0-29 12,0 0 0,0 0 0,1 0 0,0 0 0,3 12 0,1-9-747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13 508 12342,'0'0'12440,"-2"4"-11621,-9 7 2,12-27 323,13-35-433,19-21-518,2 1 0,46-65 0,-68 116-183,2 0 1,0 2-1,2 0 0,32-29 1,-40 40-27,-1 1 1,1 0 0,0 1 0,1 0 0,-1 1 0,1 0 0,0 0 0,0 1-1,1 0 1,-1 1 0,0 0 0,1 1 0,17-1 0,-12 2 20,0 1 0,1 0 0,-1 1 0,0 1 0,0 0 0,-1 1 0,1 1 0,23 10 0,0 3-91,0-2 0,1-1-1,1-3 1,63 12 0,-71-20-3015,52 1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8708,'0'0'13235,"2"21"-12517,8 65-251,-10-84-451,0-1-1,0 0 1,1 1 0,-1-1 0,0 0 0,1 0-1,-1 1 1,0-1 0,1 0 0,0 0-1,-1 0 1,1 1 0,0-1 0,0 0-1,-1 0 1,1 0 0,0 0 0,0 0 0,0-1-1,0 1 1,0 0 0,0 0 0,1-1-1,-1 1 1,0 0 0,0-1 0,0 1-1,1-1 1,-1 0 0,0 1 0,1-1 0,-1 0-1,0 0 1,0 0 0,1 0 0,-1 0-1,0 0 1,1 0 0,-1 0 0,0 0-1,1-1 1,-1 1 0,0-1 0,0 1 0,1-1-1,-1 1 1,0-1 0,0 0 0,0 1-1,0-1 1,0 0 0,0 0 0,0 0-1,0 0 1,1-1 0,1-8 253,0-1 0,-1 1 1,-1-1-1,0 1 0,0-1 0,-1 1 0,0-1 1,-1 1-1,-3-17 0,3 26-224,0 0 1,0-1-1,0 1 0,-1 0 1,1 0-1,0 0 0,-1 0 1,1 0-1,-1 0 0,1 1 1,-1-1-1,1 0 0,-1 1 1,0-1-1,1 1 1,-1-1-1,0 1 0,1 0 1,-1 0-1,0 0 0,1 0 1,-1 0-1,0 0 0,1 0 1,-1 1-1,0-1 0,1 1 1,-1-1-1,0 1 1,1 0-1,-1-1 0,1 1 1,-1 0-1,1 0 0,0 0 1,-1 0-1,-1 2 0,2 5-283,-1-1 1,1 1-1,1 0 0,0 0 0,1 14 0,0 2-5461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6483,'0'0'16773,"4"0"-15410,19 0-400,148-5 2386,-144 3-3226,0-2 0,0-1 0,-1-2 1,35-12-1,-42 11-429,9-4 58,-10 9-9032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13526,'0'0'11766,"156"9"-11174,-94-9-352,7-9-240,-13-10-256,0-1-1425,-44 13-2737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6787,'0'0'13097,"0"-6"-12001,-1 5-863,1-1-95,-1-1-1,1 1 1,0 0-1,-1 0 1,1 0-1,0 0 1,0-1-1,0 1 1,1 0-1,-1 0 1,1 0 0,-1 0-1,2-3 1,6 1 4849,-2 14-3566,-1 21-2267,-4-25 1382,6 65-304,-2 138 0,-2-8-600,-3-173 147,-1-24 73,0 0 1,1 0 0,0 1-1,0-1 1,0 0 0,1 1-1,-1-1 1,1 0 0,0 0-1,0 0 1,1 0 0,2 8-1,-1-11-619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58 7523,'0'0'10824,"3"-9"-9685,10-30 46,-10 29 1272,-4 14-2271,0 0-1,1-1 1,-1 1-1,-1 0 1,1-1-1,0 1 1,-1-1 0,0 0-1,-3 5 1,2-2 10,0 1-172,0 0 1,0-1-1,1 1 1,0 1 0,0-1-1,1 0 1,0 0-1,-1 13 1,3-19-49,-1 0 0,1 0 0,-1-1-1,1 1 1,0 0 0,-1-1 0,1 1 0,0 0 0,-1-1 0,1 1 0,0-1-1,0 1 1,0-1 0,0 0 0,-1 1 0,1-1 0,0 0 0,0 1 0,0-1-1,0 0 1,0 0 0,0 0 0,0 0 0,0 0 0,0 0 0,-1 0 0,1 0-1,0 0 1,0-1 0,0 1 0,2-1 0,-1 1-145,0 0 1,1-1-1,-1 1 1,0-1-1,0 1 1,1-1-1,-1 0 1,0 0-1,0 0 0,0 0 1,0 0-1,0 0 1,0-1-1,3-2 1,5-17-2283,-8 4-3193,-2 4-3624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12630,'0'0'12149,"137"7"-11268,-81-7-257,0 0-320,6 0-144,-12 0-112,-6 0-48,-7 0-64,1 0-448,-13 0-657,-6 3-575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12246,'0'0'11269,"-18"0"-10613,61 0 256,7 0 17,6 0-129,0 0-159,7-3-305,-13-4-240,6-3-96,-12 3-288,-1 7-1697,-37 0-2785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11877,'0'0'12182,"162"-32"-11590,-112 20-256,-7 3-208,-5 4-63,-1 3-17,-12 2-48,0 0-64,-6 0-561,-7 2-1488,-12 5-1728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4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12246,'0'0'11605,"150"-21"-10997,-81 6-368,-1-1-240,-12 1-176,-6 5-1537,-44 8-2913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13478,'0'0'15159,"5"2"-14428,161 49 2162,13 4-2400,9 32-477,-128-56-17,2-3 0,69 22 0,-76-39 1,-12-3 0,-47-5 0,-27-2 0,5-2-25,17 0-1,0 1 0,0 0 0,0 0 0,0 1 0,0 0-1,0 0 1,0 1 0,0 1 0,1-1 0,-16 7 0,3 5 11,1 0-1,0 1 1,1 0 0,-24 27 0,-67 81 6,91-100 3,-24 29-10,-58 92-1,84-116 7,1 1-1,2 1 1,1 0-1,1 1 1,-10 42-1,15-28-69,7-44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0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16151,'0'0'7983,"24"6"-6633,-12-3-1202,18 5 84,0-2 1,0-1 0,1-1 0,31 0 0,12-5-19,-9 0-86,69 7 0,-115-4-112,1 1-1,-1 1 1,0 0 0,0 2-1,0 0 1,-1 1 0,35 19-1,-45-21-6,0 1-1,0 0 1,0 0 0,-1 1-1,1 0 1,-2 0 0,1 1-1,-1-1 1,0 2-1,-1-1 1,0 0 0,0 1-1,5 15 1,-4-7 1,-1 1 0,-1-1-1,-1 1 1,0 0 0,-2 0 0,0 25 0,-1-38-12,0-1 1,-1 0 0,0 0 0,0 0-1,0 0 1,-1 0 0,1 0-1,-1 0 1,0 0 0,0-1 0,0 1-1,-1-1 1,1 1 0,-1-1 0,0 0-1,1 0 1,-6 4 0,-7 5-133,-1 0-1,-26 15 1,-3 2-734,31-16 206,-1 0-555,0-6-2678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18 631 13430,'0'0'8316,"24"-19"-7089,166-128 313,257-199 411,-368 283-1707,-68 53-214,-6 5-11,0 1-1,1-1 1,-1 1 0,1 0 0,-1 0 0,1 1 0,1 0 0,-1 0 0,0 0-1,1 1 1,-1 0 0,8-1 0,-13 3 128,-6 4-41,-32 30-120,-3-1-1,-1-3 0,-1-1 0,-53 28 0,29-18-156,-30 19-347,-223 147-2392,304-192 2909,1 0 1,0 0 0,0 1-1,2 1 1,0 0 0,-20 33-1,59-44 3993,14 2-3422,-8 8-155,0 1 1,-1 1-1,53 37 0,-49-29-203,74 51 228,41 25-217,-129-87-208,0-1 0,1-1-1,0-2 1,46 14-1,-51-21-2273,-33-3-5054,3 1-400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8:5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8244,'0'0'11440,"-5"0"-8293,7 3-361,110 42-683,131 70-1,-205-93-2089,0 1-1,-2 1 1,0 2-1,-2 2 1,-1 1-1,53 61 1,-86-89-16,1-1 0,0 0 0,-1 1 0,1-1 0,-1 0 0,1 1 0,-1-1 0,0 1 0,1-1 0,-1 1 0,1-1 0,-1 1 0,0-1 0,0 1 0,1-1 0,-1 1 0,0-1 0,0 1 0,1 0 0,-1-1 0,0 1 0,0-1 0,0 1 0,0 0 0,0-1 0,0 1 0,0 0 0,0-1 0,0 1 0,0-1 0,-1 1 0,1 0 0,0-1 0,0 1 1,0-1-1,-1 2 0,-22 0-163,4-1 180,-7 3-21,1 1 0,0 2 0,0 0 0,1 2-1,0 1 1,0 0 0,-34 22 0,-146 114-67,100-68 59,94-70-1823,-7 2-6660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11733,'0'0'13847,"50"0"-12855,0-9-352,6-8-335,0 0-177,-6 3-96,-6 2-32,-7 2-176,1 5-609,-19 0-848,-7 5-784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7988,'0'0'17432,"187"-50"-16664,-87 33-592,-12 2-160,-7-2-16,-19 5-656,-18 3-657,-19 9-1408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16 434 6387,'0'0'11560,"-4"1"-10554,-7 0-70,20-5 154,25-11 96,37-23-443,-2-2 1,-1-4-1,-3-3 1,-2-2-1,63-63 1,-115 101-662,10-11 261,35-30 0,-54 51-268,-5 8-99,-4 4-16,-1-1 1,0 0 0,0-1-1,-1 0 1,-1 0-1,1-1 1,-1 0 0,-12 6-1,-15 14-59,-76 61-1704,-145 87-1,243-168 1770,9-5 50,0 1 1,0-1-1,1 1 0,-1 0 0,1 0 1,0 1-1,-5 5 0,9-5 1814,10-5-1232,-1 0-461,20-2 199,0 2 0,0 2 0,0 0 0,-1 2 0,1 1 0,49 15 0,-35 0-105,-1 2 1,-1 1-1,63 49 0,40 25-75,-135-91-191,1-1 1,0 0-1,0-1 1,0 0-1,0 0 1,1-1 0,0 0-1,0-1 1,12 2-1,-21-4-610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10245,'0'0'15447,"16"-1"-13924,111-13 144,59-6-586,19 19-1348,-204 1 193,0 1 0,0-1-1,0 0 1,0 0 0,-1 1-1,1-1 1,0 1 0,0-1-1,0 1 1,-1-1 0,1 1-1,0-1 1,-1 1 0,1 0-1,0-1 1,-1 1 0,1 0-1,-1 0 1,1-1 0,-1 1-1,1 0 1,-1 0 0,0 0-1,1 0 1,-1 1 0,1-1-209,-1-1 0,0 1 1,0-1-1,0 1 0,0-1 1,0 1-1,0-1 0,0 1 1,0-1-1,0 1 0,0-1 1,0 1-1,-1-1 0,1 1 1,0-1-1,0 1 0,0-1 1,-1 1-1,1-1 0,0 1 0,0-1 1,-1 1-1,1-1 0,-1 0 1,1 1-1,0-1 0,-1 0 1,1 1-1,-1-1 0,0 0 1,-14 5-8154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0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11621,'0'0'14951,"180"-22"-13462,-98-4-625,-1-1-624,-6-2-144,-13 10-96,-6 2-208,-25 12-944,-6 5-1906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9636,'0'0'5005,"0"22"-4551,0 28-264,12 321 1938,28 221-1133,-39 4-722,-4-255-225,5-24-38,-6 381 14,-15-428-8,-3 57 11,17-33-24,-9 310 2,0-125-10,-5 128 244,-41-5-2976,47-514-1112,7-81 308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1 600 7940,'0'0'4004,"30"0"-2574,16 1-918,-2 1 119,0-2-1,45-6 1,-9-7 396,-2-3 1,79-27-1,-9 2-169,881-150 2754,-822 159-3355,967-135 279,-17 74-4500,-1130 93 397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62 212 4690,'0'0'14991,"-4"27"-14252,-12 90-171,14-104-494,1 1-1,1 0 0,0 0 1,0-1-1,2 1 0,0 0 1,0-1-1,2 1 0,-1-1 1,2 0-1,0 0 1,0 0-1,1-1 0,0 0 1,1 0-1,13 15 0,-14-19-73,1-1 0,0 0 1,0 0-1,0-1 0,1 0 0,0 0 0,1-1 0,-1 0 0,1 0 0,0-1 0,0 0 0,0-1 0,0 0 0,1 0 0,0-1 0,-1 0 0,1-1 1,0 0-1,0 0 0,0-1 0,13-2 0,-20 1-4,0 1-1,0-1 1,0 0 0,0 0 0,-1 0 0,1-1-1,0 1 1,-1-1 0,1 1 0,0-1 0,-1 0-1,0 0 1,0 0 0,1 0 0,-1-1 0,0 1-1,-1 0 1,1-1 0,0 1 0,2-7 0,1-2 11,0-1 0,-1 1 1,5-23-1,-1-11 46,-1 0-1,-2-1 1,-2 0-1,-2 1 0,-10-82 1,7 114-44,0 0 1,-1 0 0,-1 0-1,0 1 1,-1-1-1,0 1 1,-1 0-1,-14-22 1,15 28 12,0 0-1,0 0 1,0 0 0,0 1 0,-1 0 0,0 0 0,0 0 0,0 1 0,-1 0 0,0 0 0,0 0 0,0 1 0,0 0 0,0 1-1,0-1 1,-1 1 0,-7 0 0,7 0-48,0 1 0,0 1 0,0-1 0,0 1 0,0 1 0,0-1 1,0 2-1,0-1 0,1 1 0,-1 0 0,0 0 0,1 1 0,0 0 0,-1 1 0,1-1 0,1 1 0,-1 1 0,0-1 0,1 1 0,0 0 0,0 1 0,1-1 0,-1 1 0,1 1 0,0-1 0,1 0 0,-1 1 1,2 0-1,-1 0 0,1 0 0,0 1 0,-4 14 0,-8 46-1583,13-16-3068,2-18-1870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13206,'0'0'11861,"112"-5"-11188,-43-7-449,12-7-224,6-5-16,-6-3-672,-6-4-497,-19 4-480,-18 3-464,-26 7-176,-12 8-912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 4978,'0'0'13753,"-5"-10"-10493,11 23-2564,-1 0-1,-1 1 0,0-1 1,0 1-1,-1 0 1,1 15-1,-4-27-680,4 42 476,-2 75 1,-3-86-484,1 0-1,2-1 1,1 1 0,11 51-1,6-216-1607,-14 71 1409,-2 14 91,3 0 0,12-48 0,-17 86 135,5-20-89,-7 28 63,1 1 1,-1 0-1,0-1 0,0 1 0,0 0 0,1 0 0,-1-1 0,0 1 0,0 0 0,1-1 1,-1 1-1,0 0 0,0 0 0,1 0 0,-1-1 0,0 1 0,1 0 0,-1 0 0,0 0 1,1 0-1,-1-1 0,1 1 0,-1 0 0,0 0 0,1 0 0,-1 0 0,0 0 0,1 0 1,-1 0-1,0 0 0,1 0 0,-1 0 0,1 0 0,-1 1 0,0-1 0,1 0 0,-1 0 1,0 0-1,1 0 0,-1 0 0,0 1 0,1-1 0,-1 0 0,0 0 0,0 1 0,1-1 0,-1 0 1,0 1-1,0-1 0,1 0 0,-1 0 0,0 1 0,0-1 0,0 0 0,0 1 0,1-1 1,-1 1-1,0-1 0,0 0 0,0 1 0,0-1 0,0 0 0,0 1 0,0 0 0,8 14 241,-2 1 1,1 1-1,5 26 0,4 9 46,-2-10-189,-11-28-121,1 0 0,0-1 0,1 1-1,1-1 1,0-1 0,1 1 0,1-1 0,-1 0 0,11 11-1,-17-21-28,1-1-1,-1 1 1,1-1 0,-1 0-1,1 0 1,0 0-1,-1 1 1,1-2 0,0 1-1,0 0 1,0 0-1,0 0 1,0-1-1,0 1 1,0-1 0,0 0-1,0 1 1,0-1-1,0 0 1,0 0 0,0 0-1,0-1 1,0 1-1,0 0 1,0-1-1,0 1 1,0-1 0,-1 0-1,1 0 1,0 0-1,0 0 1,0 0 0,-1 0-1,1 0 1,2-3-1,2-1-42,0-1-1,-1 0 1,0 0 0,0-1-1,-1 1 1,0-1-1,5-11 1,7-23-205,21-80 1,-27 83 285,1 0 1,27-58-1,-37 93 8,1 0 0,-1 0 0,1-1 0,0 1 0,0 0 1,1 1-1,-1-1 0,6-5 0,-8 8 3,1 0-1,-1 0 1,1-1 0,-1 1 0,1 0 0,-1 0 0,1-1-1,0 1 1,-1 0 0,1 0 0,-1 0 0,1 0 0,-1 0-1,1 0 1,-1 0 0,1 0 0,0 0 0,-1 0 0,1 0 0,-1 0-1,1 1 1,-1-1 0,1 0 0,0 1 0,13 19 380,-2 13-101,-2 2-1,-2-1 0,-1 2 0,-1-1 1,0 42-1,-3-36-452,1 0 0,2-1-1,3 0 1,12 40 0,-10-48-1708,-9-26-2350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1 479 8708,'0'0'3556,"5"22"-1307,6 23-1004,-3 1 0,5 84 0,-9-17-188,-2-85-278,-2-22-32,0-8 325,-24-389-495,23 341-540,7-140 3,-3 166-1,1 1 1,1-1-1,1 1 1,1 0 0,19-43-1,-26 66-32,1-3 55,0 0 0,0 0 0,0 0-1,0 0 1,1 1 0,-1-1 0,1 0 0,-1 1 0,1-1 0,0 1-1,0 0 1,0 0 0,1 0 0,-1 0 0,0 0 0,1 0-1,-1 0 1,1 1 0,0-1 0,-1 1 0,1 0 0,0 0-1,0 0 1,4-1 0,-6 3-32,0-1-1,0 1 1,0-1 0,0 1 0,0-1-1,0 1 1,0 0 0,0 0-1,0-1 1,0 1 0,-1 0-1,1 0 1,0 0 0,-1 0-1,1 0 1,0 0 0,-1 0-1,1 0 1,-1 0 0,0 0-1,1 0 1,-1 1 0,0-1-1,0 0 1,0 0 0,1 0-1,-1 0 1,-1 2 0,4 40 351,-3-40-316,0 9-83,0 21 247,0 1 1,-3-1-1,-10 58 1,11-83-407,0 1 0,-1-1 0,0 1 0,-1-1 0,1 0 0,-1 0 0,-1-1 0,0 1 1,0-1-1,0 0 0,-1 0 0,0 0 0,0-1 0,-1 0 0,1-1 0,-1 1 1,-1-1-1,1 0 0,-12 5 0,5-7-3502,7-3-2292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68 584 10309,'0'0'6771,"-5"4"-6086,-13 8-393,18-12-281,0 0-1,-1 0 1,1 0-1,0 0 1,-1 0-1,1 0 1,0 0-1,-1 0 1,1 0-1,0 0 1,-1 0-1,1 0 1,0-1-1,-1 1 1,1 0-1,0 0 1,-1 0-1,1 0 1,0-1-1,-1 1 1,1 0-1,0 0 1,0-1-1,-1 1 1,1 0-1,0 0 1,0-1-1,-1 1 1,1 0-1,0-1 1,0 1-1,-2-6 84,1 0 0,0 0 0,0 0 0,0 0 0,1 0 0,0-10 0,-2-86 637,4-117 314,0 197-913,1 0 0,0 0 0,2 1 0,1-1-1,0 1 1,2 0 0,15-30 0,-23 49-94,1 1 1,0 0-1,-1-1 0,1 1 1,0 0-1,0 0 0,0-1 1,0 1-1,0 0 0,0 0 1,0 0-1,1 0 0,-1 0 0,0 1 1,0-1-1,2-1 0,-2 2-8,0 0 0,-1 0-1,1 0 1,0 0 0,-1 0-1,1 0 1,0 1-1,-1-1 1,1 0 0,0 0-1,-1 0 1,1 1 0,-1-1-1,1 0 1,0 1-1,-1-1 1,1 0 0,-1 1-1,1-1 1,-1 1-1,1-1 1,-1 1 0,1-1-1,0 2 1,1 1 45,0 1 1,0 0-1,0 0 0,-1 0 0,1 0 1,-1 0-1,0 0 0,0 0 1,0 6-1,1 7-2,-1-1-1,0 1 1,-2 0 0,0 0 0,-1 0-1,0 0 1,-7 18 0,7-26-132,-1-1 0,-1 0 0,0 0 0,0 0 0,0 0 0,-1-1 0,0 0 0,0 0 0,-1 0-1,0-1 1,0 1 0,-1-2 0,0 1 0,0-1 0,-12 8 0,15-11-434,-10 5-355,2-5-3352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6979,'0'0'7033,"0"22"-5406,0 382 3784,3-391-4849,0-31-551,-3 11 4,8-235-456,-5 207 416,2 0 0,2 1 1,0 0-1,25-63 1,-29 90 59,1-1 0,0 1 1,1-1-1,-1 1 0,2 0 1,10-11-1,-15 17-2,0-1 0,1 1 0,-1 0 0,0-1 0,1 1 0,-1 0 0,1 0 0,-1 0 0,1 0 0,0 0 0,-1 0 0,1 1 0,0-1 0,0 0 0,0 1 0,-1 0 0,1-1 0,0 1 0,0 0 0,0 0-1,0 0 1,0 0 0,0 0 0,-1 0 0,1 1 0,0-1 0,0 1 0,0-1 0,0 1 0,-1 0 0,1-1 0,0 1 0,-1 0 0,1 0 0,-1 0 0,4 3 0,1 4 47,1 0 1,-1 0-1,-1 1 0,0 0 0,0 0 1,0 0-1,-1 1 0,-1-1 1,0 1-1,0 0 0,-1 0 1,2 15-1,-1 2-1,-1 0 0,-1 0 0,-4 44 1,2-66-78,-1-1 0,1 1 0,-1 0 0,0-1 1,-1 1-1,1-1 0,-1 0 0,0 0 0,0 0 0,0 0 1,0 0-1,-1-1 0,1 1 0,-1-1 0,0 0 1,0 0-1,0 0 0,-8 3 0,-11 7-176,-1-2 0,-28 10 1,42-17 4,10-4 162,0 0 0,0 0 0,-1 0-1,1 0 1,0 0 0,0 1 0,-1-1-1,1 0 1,0 0 0,0 0 0,0 0 0,-1 1-1,1-1 1,0 0 0,0 0 0,0 0-1,-1 1 1,1-1 0,0 0 0,0 0-1,0 1 1,0-1 0,0 0 0,0 0-1,0 1 1,0-1 0,-1 0 0,1 1 0,0-1-1,0 0 1,0 0 0,0 1 0,0-1-1,0 0 1,1 0 0,-1 1 0,0-1-1,0 0 1,0 1 0,0-1 0,0 0-1,0 0 1,0 1 0,1-1 0,-1 0 0,0 0-1,0 0 1,0 1 0,0-1 0,1 0-1,-1 0 1,13 8-172,0-9 322,-1 1 0,1 1 0,0 0 0,0 1 0,-1 0 0,1 1-1,-1 0 1,0 1 0,0 0 0,0 1 0,0 0 0,-1 1 0,0 1 0,0-1-1,-1 2 1,1-1 0,-2 2 0,1-1 0,11 15 0,-19-21-208,0 0-43,0 0 0,0 0 1,0 0-1,0 1 0,0-1 1,-1 0-1,1 1 0,-1-1 0,0 1 1,0 0-1,0-1 0,0 1 1,0 0-1,0-1 0,-1 1 1,1 0-1,-1 4 0,0-7-16,0 0-1,0 1 1,0-1-1,0 0 1,0 0-1,0 1 1,-1-1-1,1 0 1,0 0-1,0 1 1,0-1-1,0 0 1,-1 0-1,1 1 1,0-1-1,0 0 1,0 0-1,-1 0 1,1 0-1,0 1 1,0-1-1,-1 0 1,1 0-1,0 0 1,0 0-1,-1 0 1,1 0-1,0 0 1,-1 1-1,1-1 1,0 0-1,-1 0 1,1 0-1,0 0 1,0 0-1,-1-1 1,1 1-1,0 0 1,-1 0-1,1 0 1,-2 0-964,-6 0-5003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8036,'0'0'7019,"-1"12"-5397,-6 100-178,5 0 0,5-1 0,18 118 0,-16-209-1473,-5-19-153,0-1 130,1-1 1,0 0-1,-1 1 0,1-1 0,-1 0 0,1 1 1,-1-1-1,1 0 0,-1 0 0,0 1 1,1-1-1,-1 0 0,0 0 0,0 0 0,1 0 1,-1 1-1,0-1 0,0 0 0,0 0 1,0 0-1,0 0 0,0 0 0,-1 0 0,1-32 26,0 24-89,-2-91-650,3-92 178,1 159 653,2 1 0,1 0-1,16-58 1,-21 89-38,1 0 0,-1 0-1,0 0 1,1 0 0,-1 0 0,0 0-1,1 0 1,-1 0 0,1 0-1,0 0 1,-1 0 0,1 0 0,0 0-1,-1 1 1,1-1 0,0 0 0,0 0-1,0 1 1,0-1 0,0 1 0,0-1-1,0 1 1,0-1 0,0 1 0,0-1-1,0 1 1,0 0 0,0 0 0,0-1-1,0 1 1,0 0 0,1 0 0,-1 0-1,0 0 1,0 0 0,0 1 0,0-1-1,0 0 1,0 0 0,0 1 0,0-1-1,0 1 1,0-1 0,0 1 0,0-1-1,0 1 1,0 0 0,1 0 0,2 1 41,-1 1 1,1 0 0,-1 0-1,0 0 1,1 0 0,-1 1 0,-1-1-1,1 1 1,0 0 0,2 6-1,18 57 236,-4 0-1,-2 2 0,12 114 0,-28-154-706,-1-23-3887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12454,'0'0'7171,"149"0"-7171,-105 5-144,-7-3-1393,-24-2-2561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17 137 11269,'0'0'7257,"6"27"-5830,21 91-328,-22-92-729,-1 0 0,1 26-1,-4-39-282,0 0 0,0 0 0,2-1 0,-1 1 0,6 13-1,-4-22-88,-3-3-212,-19-459 513,17 457-251,1 0 0,0 0 0,0 1 0,0-1 0,0 0 0,0 0 0,0 0 0,0 0 0,1 1-1,-1-1 1,0 0 0,0 0 0,1 0 0,-1 1 0,0-1 0,1 0 0,-1 1 0,1-1 0,-1 0 0,1 1 0,-1-1 0,1 0 0,-1 1 0,1-1-1,0 1 1,-1-1 0,1 1 0,0-1 0,-1 1 0,1 0 0,0-1 0,1 1 0,0 0 0,0-1 0,0 2 0,1-1 0,-1 0 0,0 0-1,0 1 1,0-1 0,1 1 0,-1 0 0,0 0 0,0-1 0,2 3 0,4 1 18,0 1-1,0 0 1,-1 0-1,1 1 1,9 10 0,-3 1-20,0 0 1,-2 1-1,0 1 1,-1 0-1,-1 0 1,-1 1-1,0 0 1,-2 1-1,0 0 1,-1 0-1,-2 0 1,0 1-1,-1 0 1,-1-1-1,-2 42 1,-1-59-28,0-1-1,0 0 1,-1 1 0,1-1-1,-1 0 1,0 0 0,0 0-1,0 0 1,0 0 0,-1-1-1,1 1 1,-1-1 0,1 1-1,-1-1 1,0 0-1,0 0 1,0 0 0,0 0-1,0-1 1,-1 1 0,1-1-1,0 0 1,-1 0 0,-5 1-1,-12 3-3,0 0 0,-36 2-1,56-7-17,-86 7-857,51-6-3947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9044,'0'0'8132,"1"17"-6683,0 7-1045,-1 0 189,2 0 0,0 0 1,11 43-1,-12-61-566,0-1 0,0 0 0,1 0 0,0 0 0,0-1 0,0 1 1,1 0-1,-1-1 0,1 0 0,0 1 0,0-1 0,1 0 0,0 0 0,-1-1 0,1 1 0,0-1 0,0 0 0,1 0 1,-1 0-1,1-1 0,0 1 0,-1-1 0,1 0 0,0-1 0,9 3 0,-3-3-59,0 1-1,0-1 1,0-1 0,0 0-1,0-1 1,17-3 0,-24 3 34,1 0 1,0-1 0,-1 0 0,0 0 0,1 0-1,-1 0 1,0-1 0,0 0 0,0 0 0,0 0-1,-1 0 1,1 0 0,-1-1 0,0 1 0,0-1-1,0 0 1,3-5 0,0-4 18,-1 0 0,0-1 1,0 1-1,-2-1 0,0 0 0,0 0 1,-1 0-1,-1-1 0,0 1 0,-3-24 0,2 30-1,0 0-8,-1 1 0,0-1 0,-1 0 0,1 0 0,-1 1-1,-1-1 1,0 1 0,0 0 0,0 0 0,-1 0-1,0 0 1,0 1 0,-1-1 0,1 1 0,-1 0 0,-1 0-1,1 1 1,-1 0 0,0 0 0,-1 0 0,1 1-1,-1 0 1,1 0 0,-1 0 0,-1 1 0,1 0 0,0 0-1,-1 1 1,1 0 0,-1 0 0,0 1 0,1 0-1,-1 1 1,-9 0 0,13 0-36,0 0-1,0 1 1,0-1 0,0 1-1,0 0 1,0 0 0,0 1-1,1-1 1,-1 1 0,0 0-1,1 0 1,-1 0 0,1 0-1,0 1 1,0-1 0,0 1-1,0 0 1,0 0-1,1 0 1,-1 0 0,1 1-1,0-1 1,-3 6 0,1-1-550,0 1 0,0 0-1,1 0 1,1 0 0,-1 0 0,1 0 0,1 1 0,0-1 0,0 13-1,1 0-5003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38 123 8788,'0'0'9756,"-6"22"-9369,0 2-261,1-6-38,0 1 1,2-1-1,0 1 1,1 0-1,0 23 1,-1 55 167,1-58-48,1-34 65,1-14 171,1-38-318,1-1-1,12-61 0,-9 85 45,1 0 0,1 0 0,1 1 0,1-1 0,1 2 1,17-29-1,-25 48-108,1 0 1,-1-1-1,1 2 1,0-1 0,0 0-1,1 0 1,-1 1 0,0 0-1,1 0 1,0 0 0,-1 0-1,1 0 1,0 1 0,0 0-1,0 0 1,0 0-1,0 0 1,0 0 0,0 1-1,0 0 1,0 0 0,0 0-1,0 0 1,8 2 0,-10-2-39,0 1 1,-1-1-1,1 1 1,-1 0-1,1-1 1,-1 1-1,1 0 1,-1 0-1,1 0 1,-1 0 0,0 0-1,0 0 1,1 0-1,-1 0 1,0 1-1,0-1 1,0 0-1,0 1 1,0-1-1,-1 1 1,1-1-1,0 1 1,-1-1-1,1 1 1,-1 0 0,1-1-1,-1 1 1,0 0-1,0 2 1,2 60 251,-2-48-203,-1-12-66,1 0 0,-1-1-1,1 1 1,-1 0 0,0-1-1,0 1 1,-1-1 0,1 1-1,-1-1 1,0 1 0,0-1-1,0 0 1,0 0 0,-5 5-1,-47 40 1,45-42-27,0 1 0,1 0 0,0 0 0,0 1 0,1 0 0,0 0 0,-7 12 0,12-14 0,0 0-1,0 0 1,0 0-1,1 1 1,0-1-1,1 1 1,-1-1-1,1 0 1,0 1-1,1-1 1,0 1-1,0-1 1,0 1-1,1-1 1,0 0-1,0 0 1,0 0-1,1 0 1,0 0-1,0-1 1,0 1-1,1-1 1,0 0-1,6 7 1,-2-4 0,-1-1 0,2 1 0,-1-2 0,1 1 0,0-1 0,0-1 0,1 1 0,0-2 0,18 7 0,-21-8-964,1-1 0,0-1 0,-1 0 0,16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239 358 6099,'0'0'10274,"-20"21"-8740,-62 63-294,49-60-422,15-24-310,10-2-300,6 2-163,0 0 0,0 0 0,0 0 0,-1-1 0,1 1 0,0-1 0,0 1 0,0-1 0,0 0 0,0 0 0,0 0 0,1 0 0,-1 0 0,0 0 0,0-1 0,1 1 0,-1-1 0,1 1 0,-2-3 0,0 0 7,0 0-1,0-1 1,1 1 0,0-1 0,0 1 0,0-1 0,-2-9 0,0-4 36,2-1 0,0 1 1,0-27-1,2 13-40,2-1 0,9-58 0,-8 78-13,0 1-1,1 0 0,0 0 0,1 0 0,0 0 0,1 1 1,0 0-1,1 0 0,0 1 0,12-14 0,-16 22 0,1-1-1,0 0 1,0 1 0,0 0 0,0 0-1,0 0 1,0 0 0,1 1-1,-1 0 1,0 0 0,1 0-1,-1 0 1,1 0 0,0 1-1,4 0 1,-7 0-6,0 0 0,1 0 0,-1-1 0,0 2-1,0-1 1,1 0 0,-1 0 0,0 1 0,0-1 0,0 1 0,0 0 0,0-1 0,0 1-1,0 0 1,0 0 0,0 1 0,0-1 0,0 0 0,0 0 0,-1 1 0,1 0-1,0-1 1,-1 1 0,0 0 0,1-1 0,-1 1 0,0 0 0,0 0 0,0 0 0,1 4-1,-1-1 7,0 1-1,0-1 0,-1 0 1,0 1-1,-1-1 0,1 1 0,-1-1 1,0 0-1,0 1 0,0-1 1,-1 0-1,0 0 0,0 0 0,0 0 1,-1 0-1,0-1 0,1 1 0,-2-1 1,1 1-1,-5 4 0,-5 2-29,0 0 0,-1-1 0,0-1 0,0 0 0,-20 9 0,-18 5-1206,20-15-2384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1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13238,'0'0'6016,"-28"11"-4813,-87 38-416,111-47-767,0-1-1,0 1 0,0 0 0,0 0 1,1 1-1,0-1 0,-1 1 0,1 0 0,0 0 1,0 0-1,0 0 0,1 0 0,-1 1 1,1-1-1,-1 1 0,1 0 0,1 0 0,-1-1 1,0 1-1,1 0 0,0 1 0,0-1 1,0 0-1,0 0 0,1 0 0,-1 1 0,1-1 1,0 0-1,2 8 0,-2 2-35,0-12 8,1-1 0,-1 1 0,1-1 1,-1 1-1,1 0 0,0-1 0,0 1 0,-1-1 1,1 0-1,0 1 0,0-1 0,0 0 1,1 1-1,-1-1 0,0 0 0,0 0 0,1 0 1,-1 0-1,0 0 0,1 0 0,-1 0 1,1-1-1,2 2 0,45 14-139,-36-12 96,39 10-101,-12-4-53,72 30 1,-102-35 232,1 0 1,-1 0-1,0 1 0,-1 1 1,1-1-1,-1 2 0,-1-1 1,1 1-1,-1 1 0,0-1 1,9 16-1,-15-21 53,1 0 0,-1 1-1,0 0 1,0-1 0,-1 1 0,1 0-1,-1 0 1,0 0 0,0 0 0,0 0-1,0 0 1,-1 0 0,0 0 0,0 0 0,0 1-1,0-1 1,0 0 0,-1 0 0,0 0-1,0 0 1,0 0 0,0 0 0,-1 0-1,0 0 1,1-1 0,-1 1 0,-1-1 0,1 1-1,0-1 1,-1 0 0,0 1 0,1-1-1,-1-1 1,-1 1 0,1 0 0,0-1-1,-6 3 1,-7 5 190,-1 0 1,0-2-1,0 0 0,-1-1 0,0-1 0,-36 8 1,-2-6-1045,-1-2 1,-91-3 0,133-3-3,5-1-3083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4946,'0'0'8980,"-1"24"-7539,-1 5-1023,-1 7 240,1 0-1,5 44 0,-2-74-595,0 1 0,1-1-1,0 0 1,0 0-1,1 1 1,-1-2-1,1 1 1,1 0-1,-1-1 1,1 1 0,0-1-1,0 0 1,0 0-1,1 0 1,0-1-1,0 0 1,0 0-1,0 0 1,1 0-1,-1-1 1,11 4 0,-2 0-36,1-1 0,0-1 0,1 0 0,-1-1 0,1 0 1,0-2-1,28 2 0,-27-3-43,-1-1-1,0-1 1,1 0 0,-1-1-1,0-1 1,27-8 0,-36 8 17,1 0 1,-1-1 0,0 0 0,0 0-1,-1-1 1,1 1 0,-1-2 0,0 1-1,0-1 1,-1 0 0,0 0-1,0 0 1,0-1 0,-1 1 0,6-13-1,-4 8 17,-1-2 0,-1 1-1,0 0 1,-1-1-1,4-25 1,-6 33 10,0 0 1,-1 1-1,0-1 0,0 0 0,0 0 1,0 1-1,-1-1 0,1 0 1,-1 1-1,-1-1 0,1 0 1,0 1-1,-1-1 0,0 1 1,0 0-1,-1 0 0,1 0 0,-1 0 1,-5-6-1,2 5 22,-1 1 0,0-1 1,-1 1-1,1 1 0,-1-1 0,0 1 0,0 1 0,0 0 1,0 0-1,-15-2 0,-11 1 11,-44 1 0,57 3-62,11-1-62,1 0-1,0 1 0,0 0 1,0 1-1,0 0 1,0 0-1,0 1 1,1 0-1,-1 0 1,1 1-1,0 0 0,-8 6 1,11-7-176,1 0 0,0 1 0,0 0 0,0 0 0,1 0 0,-1 0 0,1 0 0,0 1-1,0-1 1,0 1 0,1 0 0,0 0 0,0 0 0,0 0 0,0 0 0,1 0 0,0 1 0,0-1 0,0 0 0,1 9 0,0 7-3788,0-6-3186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 1825,'0'0'12208,"0"-13"-11239,1-26 196,0 29 2616,-4 45-1999,-10 91-721,-4 114-1095,17-236 22,0-1 1,1 1-1,0 0 0,0-1 1,0 1-1,0 0 0,0-1 0,1 1 1,0-1-1,0 0 0,0 1 1,0-1-1,0 0 0,0 0 0,1 0 1,0-1-1,-1 1 0,1-1 1,0 1-1,0-1 0,1 0 1,-1 0-1,0 0 0,1-1 0,-1 1 1,1-1-1,3 1 0,13 5-9,1-1 0,-1-2 0,35 4 0,-38-6 46,45 4-542,69-2-1,-130-4 152,14 2-894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8916,'0'0'6051,"149"-4"-5683,-105 4-224,-7 0-144,-12 0-32,-6 0-624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11669,'0'0'6291,"162"-7"-5987,-106 7-304,-6 0-432,-38 0-2689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20 330 10341,'0'0'7889,"-1"22"-7310,-1 74-110,-7 150 190,7-239-740,1-11 56,-1-27 73,0-51 2,2-342 35,0 423 249,13 16 165,3 26-315,-1 0-1,-3 2 1,12 73 0,-5-27-188,-10-28 6,-9-50-7,1 0 0,0 0 0,1-1 0,0 1-1,1 0 1,0 0 0,1-1 0,0 0 0,0 0 0,1 0 0,8 11 0,-12-20-12,0 1 1,0-1-1,0 1 0,1-1 0,-1 0 0,0 1 1,1-1-1,-1 0 0,1 0 0,0 0 0,-1 0 1,1 0-1,0 0 0,0 0 0,0-1 0,-1 1 1,1-1-1,0 1 0,0-1 0,0 0 0,0 0 1,0 0-1,0 0 0,2 0 0,-1-1 18,-1 0-1,1 0 1,-1-1 0,0 1-1,1-1 1,-1 1-1,0-1 1,0 0 0,0 0-1,0 0 1,0 0-1,-1 0 1,1 0-1,-1 0 1,2-3 0,3-5 26,-1-1 0,0 1 0,-1-1 0,0 0 0,-1 0-1,0 0 1,1-13 0,4-350 567,-9 241 133,7 49 180,-6 83-936,2 4-495,-1 1 0,0 0 0,0-1 1,0 1-1,-1 0 0,1 0 0,-1 0 0,0 7 1,0-11 384,0 21-6509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9893,'0'0'4279,"1"-24"-3084,-1-4-823,-1 14-210,1 1 0,1-1 0,0 1 0,1-1 0,1 1 0,0-1 0,0 1 0,9-19 0,5-11 1103,21-86-1,-38 129-1245,0 0-1,0 0 1,0 0 0,0 0-1,0 0 1,1 1-1,-1-1 1,0 0-1,0 0 1,0 0 0,0 0-1,0 0 1,0 0-1,1 0 1,-1 0-1,0 0 1,0 0 0,0 0-1,0 0 1,0 0-1,0 0 1,0 0-1,1 0 1,-1 0-1,0 0 1,0 0 0,0 0-1,0 0 1,0 0-1,0-1 1,0 1-1,1 0 1,-1 0 0,0 0-1,0 0 1,0 0-1,0 0 1,0 0-1,0 0 1,0 0-1,0 0 1,0-1 0,0 1-1,0 0 1,1 0-1,-1 0 1,0 0-1,0 0 1,0 0 0,0 0-1,0-1 1,0 1-1,0 0 1,0 0-1,0 0 1,6 19 271,3 27-120,-7-29-171,1 0-1,0 0 1,2 0 0,0 0 0,1-1-1,10 21 1,-13-32-157,0 0-1,0-1 0,0 1 1,0-1-1,1 0 1,-1 0-1,1 0 0,0 0 1,1-1-1,-1 0 1,0 1-1,1-2 0,0 1 1,0 0-1,0-1 1,0 0-1,0 0 0,0-1 1,0 1-1,1-1 0,-1 0 1,1-1-1,9 1 1,-8-1-814,13-1-348,-15-8-4648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6099,'0'0'12470,"113"-31"-11702,-70 31-176,1 0-288,-7 0-208,-6 0-96,1 0-416,-32 5-2225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27 178 9973,'0'0'6941,"-4"13"-6588,1-7-288,-13 45 183,15-48-206,0 0-1,1 0 0,-1 0 0,1 0 0,0 0 0,0 0 0,0 0 0,0 0 0,1 0 1,-1 0-1,1 0 0,-1 0 0,1 0 0,0 0 0,0 0 0,1 0 0,1 3 0,1-2 21,1 0 0,-1 0 0,1 0 0,0-1 0,-1 1 0,2-1 0,-1-1 0,0 1 0,1-1-1,-1 1 1,1-2 0,-1 1 0,1-1 0,8 2 0,10 0 36,1-1 1,26-1-1,-46-1-76,-1 0 0,-1 0 0,0-1 0,0 1 0,0-1 0,0 1 0,0-1 0,0 0 0,0 0 0,0 0 0,0-1 0,-1 1 0,1-1 0,0 1 0,-1-1-1,1 0 1,-1 0 0,0 0 0,1 0 0,-1-1 0,0 1 0,0-1 0,-1 1 0,1-1 0,0 0 0,-1 1 0,0-1 0,1 0 0,-1 0 0,0 0 0,0-5 0,3-9 153,-1 1 1,-1-1 0,-1 0 0,-1-25-1,-1 26-29,1 8-88,0 0 1,-1 0-1,0 0 0,-1 0 0,0 0 0,0 0 1,-1 0-1,0 1 0,0-1 0,-1 1 1,1 0-1,-2 0 0,1 0 0,-1 1 1,0-1-1,0 1 0,-1 0 0,0 1 0,0-1 1,0 1-1,-1 0 0,-13-7 0,19 12-100,1-1 0,-1 1 0,0 0-1,1-1 1,-1 1 0,1 0 0,-1-1-1,0 1 1,1 0 0,-1 0 0,0 0 0,1 0-1,-1 0 1,0 0 0,1 0 0,-1 0-1,0 0 1,1 0 0,-1 0 0,0 0-1,1 0 1,-1 1 0,0-1 0,1 0-1,-1 0 1,1 1 0,-1-1 0,0 0 0,1 1-1,-1-1 1,1 1 0,-1-1 0,1 1-1,-1-1 1,1 1 0,-1 0 0,-1 25-4092,2-18 2080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59 10549,'0'0'7443,"131"-34"-7091,-131 31 17,0-6 143,-13 2 224,-24 2-416,-13 5-272,6 0-48,-12 5-32,19 28-320,-1-1-960,38-16-1314,0-1-1968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4418,'0'0'16456,"75"-34"-15832,-31 24-368,5 1-256,-11 1-128,-1 6-1073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12230,'0'0'7411,"124"-27"-14358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7507,'0'0'15914,"12"27"-15380,5 9-417,2 4 94,26 82 0,9 52 285,-52-155-602,-2-31-129,-2-10 211,-1-1 0,-1 1 1,-1 0-1,-1 0 1,-13-28-1,-4-21-40,13 37 135,2 0 0,1-1 0,1 0 0,0-51 0,27 88 233,-13 1-248,0 0 0,0 1 0,-1 0 0,1 0 0,-1 1 0,0 0 0,12 11 0,44 50 197,-25-25-188,0-2-42,8 6 6,65 85-1,-104-121-14,-1 0 1,0 1-1,-1 0 1,0 0-1,0 0 0,-1 0 1,-1 1-1,0 0 1,0-1-1,-1 1 0,0 0 1,-1 0-1,0 0 1,-2 13-1,0-20 18,0 0 0,0-1 0,0 1 0,-1 0 0,0-1 0,0 1 0,0-1 0,0 0 0,0 0 0,-1 0 0,1 0 0,-1 0-1,0 0 1,0-1 0,0 1 0,0-1 0,-1 0 0,1 0 0,0 0 0,-1-1 0,0 1 0,1-1 0,-8 2 0,-9 4-28,-1-2-1,0 0 1,-23 2 0,-90 1-1022,78-8-3815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80 6371,'0'0'11045,"-4"23"-10325,-8 80-157,11-94-525,1 1 0,0-1-1,1 0 1,-1 0 0,2 1 0,-1-1-1,2 0 1,-1 0 0,1 0 0,0-1-1,1 1 1,0-1 0,0 1-1,1-1 1,0-1 0,1 1 0,-1-1-1,1 0 1,1 0 0,-1 0 0,10 6-1,-7-6-45,0-1 1,0 0-1,0 0 0,1-1 0,0 0 0,0-1 0,0 0 0,0-1 1,1 0-1,-1 0 0,1-1 0,0-1 0,0 0 0,0 0 0,-1-1 0,18-2 1,-25 1 5,0 1 0,0-1 1,0 0-1,0 0 1,0 0-1,0 0 1,-1-1-1,1 1 1,0-1-1,-1 0 0,1 0 1,-1 0-1,0 0 1,0 0-1,1 0 1,1-4-1,0 0 14,-1 0 0,1 0 0,-1 0 0,-1 0 0,1-1-1,-1 1 1,1-8 0,2-11 89,-2 0 0,-1 0 0,-2-27 0,0 47-77,0-7 16,0 0 0,-1 0 1,-1 1-1,0-1 0,0 0 0,-1 0 1,-1 1-1,0 0 0,-1 0 0,-6-13 1,7 17-22,-1 1 1,1 0-1,-1 0 0,-1 0 1,1 0-1,-1 1 1,0 0-1,0 0 1,0 0-1,0 1 1,-1 0-1,0 0 1,0 1-1,0 0 1,0 0-1,-14-3 0,12 4-75,0 0 0,0 0 0,0 1 0,-1 0 0,1 1 0,0 0 0,0 0 0,0 1 0,-16 4 0,20-4-24,0 1 0,-1 0 0,1 1 0,0-1 0,1 1 0,-1 0 0,0 0 0,1 1 0,0-1 0,-1 1 0,1 0 0,1 0 0,-1 0 0,1 1 0,0-1 0,-5 10 0,-14 37-1814,17-10-2453,5-10-1242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2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21 10485,'0'0'6995,"-7"16"-6723,-1 1-209,3-10-33,2 0 0,-1 1 0,1 0 0,0-1 0,0 1 0,1 0-1,0 1 1,1-1 0,0 0 0,0 17 0,0-2 46,1-8-29,0-1 1,1 0-1,2 17 0,-2-27-41,0 1-1,0-1 0,1 0 1,0 1-1,-1-1 0,2 0 0,-1 0 1,0 0-1,1 0 0,-1 0 0,1-1 1,0 1-1,7 5 0,-1-2 1,0-1 0,0 0 0,1-1 0,0 0-1,0 0 1,0-1 0,0-1 0,1 1 0,0-2 0,-1 1 0,1-2 0,0 1-1,0-1 1,13-1 0,-21 0 9,1-1 0,-1 0-1,1 1 1,-1-1 0,0 0-1,1-1 1,-1 1 0,0-1 0,0 1-1,0-1 1,0 0 0,0 0-1,0 0 1,0-1 0,-1 1-1,1 0 1,-1-1 0,1 0 0,-1 0-1,0 0 1,0 0 0,-1 0-1,1 0 1,0 0 0,-1 0-1,2-7 1,2-4 189,-1-1-1,-1 0 0,0 0 1,2-30-1,-3 25 39,-2 0 0,0-1-1,-4-22 1,3 36-214,0 1-1,-1-1 0,0 1 1,0 0-1,0 0 0,-1 0 1,0 0-1,0 0 0,-1 1 1,1-1-1,-1 1 0,0 0 1,-8-7-1,-14 2-885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10293,'0'0'10885,"174"-43"-10885,-130 38-128,-13 0-1665,-25 5-3314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11525,'0'0'6115,"100"-48"-17496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15895,'0'0'7492,"155"-7"-7492,-117-2-689,-7-1-2368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13990,'0'0'8516,"137"-75"-8516,-75 75-336,-37 0-3169,-12 0-5540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479 843 2113,'-11'5'18761,"6"-3"-17583,1-2-3450,-21 0 2727,-16 0 168,-48-5-1,74 3-557,0-1 1,0-1-1,0 0 1,1-1-1,-1 0 1,-22-13-1,12 5-56,7 4-9,1-1 0,0 0 1,1-1-1,-18-15 0,30 21-4,-1 1-1,1-1 1,0 0-1,1 0 0,-1 0 1,1 0-1,0-1 1,0 0-1,1 1 1,-1-1-1,1 0 0,0 0 1,1 0-1,0 0 1,0 0-1,0-1 1,1-8-1,-2-35 2,0 34 0,1 0 0,1 0-1,1 0 1,0 0 0,0 0 0,2 0-1,0 0 1,10-28 0,-5 27 4,-5 9 9,1 1 0,0 0 0,0 0 0,0 0 0,8-9 0,-9 14-5,-1 0 1,1 0-1,0 0 1,-1 0-1,1 1 0,0-1 1,0 1-1,0-1 0,0 1 1,0 0-1,0 0 0,0 0 1,1 1-1,-1-1 0,0 1 1,0 0-1,5 0 0,1 0 12,17 1 15,-1-2 0,1 0-1,-1-2 1,0-1-1,26-7 1,-45 10-19,-1-1 1,0 0-1,1 0 0,-1 0 0,0-1 1,-1 1-1,1-1 0,0-1 1,-1 1-1,0-1 0,0 1 1,0-1-1,0 0 0,0-1 0,-1 1 1,0-1-1,0 1 0,0-1 1,0 0-1,-1 0 0,0 0 1,0-1-1,0 1 0,-1 0 0,0-1 1,0 1-1,0-1 0,0 1 1,-1-10-1,0 5 39,0 0 0,-1 0 0,0 0 0,-1 0 0,0 0 0,-1 0 0,0 1 0,-4-12 0,5 18-52,0-1 0,0 1-1,0-1 1,0 1 0,-1 0-1,1 0 1,-1 0 0,0 0 0,0 0-1,0 1 1,0-1 0,-1 1 0,1 0-1,0 0 1,-1 0 0,0 1-1,1-1 1,-1 1 0,0 0 0,0 0-1,0 0 1,0 0 0,-6 0 0,7 1-18,0-1 1,0 1-1,-1 0 1,1 0-1,0 1 1,0-1-1,0 1 1,0-1-1,0 1 1,0 0-1,0 0 1,0 1-1,0-1 1,0 0-1,0 1 1,1 0-1,-1-1 1,-3 4-1,1 1 41,1 0 1,0 0-1,0 0 0,0 0 0,1 1 0,0 0 1,-3 7-1,0 7-19,1 1-1,1 0 1,1-1 0,0 2 0,2-1 0,1 0 0,2 24-1,-1 4-20,-2-27-152,1 0 0,1 0 0,1 0 1,2-1-1,0 1 0,1-1 0,1 1 0,1-1 0,1-1 0,1 0 0,1 0 0,19 30 0,-26-47-2570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446 893 8020,'0'0'11122,"-26"14"-10340,-83 46-158,101-55-545,0-1 0,-1 0 0,1 0-1,-1-1 1,0 0 0,0-1 0,0 1 0,0-2 0,-1 1 0,1-1-1,0-1 1,-1 0 0,-14-1 0,-13-1 108,32 2-177,1 0 0,-1-1 0,1 1-1,-1-1 1,0 0 0,1 0 0,-1 0 0,1-1-1,0 0 1,-1 0 0,1 0 0,0 0-1,0-1 1,0 1 0,1-1 0,-5-4 0,3 2-9,1-1 0,-1 1 0,1-1 0,0-1 0,0 1 0,1 0 0,-1-1 0,2 0 0,-4-10 0,1-2-6,1 1 0,1-1 0,1 0 0,1 0 0,0 0 0,2 0-1,2-23 1,-2 37 10,0 0 0,1 1 0,-1-1 0,1 0 0,0 1 0,0-1-1,1 1 1,-1 0 0,1 0 0,0 0 0,0 0 0,0 0 0,1 0 0,-1 1-1,1 0 1,0-1 0,5-2 0,7-4 323,1 0-1,36-15 1,-48 23-198,33-14 350,-11 6-308,-1-1 0,42-26 0,-62 32-149,0 1-1,1-1 1,-1 0-1,-1 0 1,1-1-1,-1 1 1,0-1-1,0-1 1,-1 1-1,1-1 1,-2 1-1,1-1 1,-1 0-1,5-13 1,-1-14 23,-1 1-1,-1-1 1,-2 1 0,-1-1 0,-2 0-1,-6-45 1,3 70-41,-1-1 0,0 1 1,0 0-1,-1 0 0,-1 0 0,1 1 0,-1 0 0,-1 0 0,0 0 1,0 1-1,0 0 0,-1 0 0,0 1 0,-15-10 0,20 15-5,1-1-1,-2 1 1,1 0 0,0 0-1,0 0 1,0 0-1,0 1 1,-1-1-1,1 1 1,0 0-1,0 0 1,-1 0-1,1 0 1,0 1-1,0-1 1,-1 1-1,1 0 1,0 0 0,-4 1-1,3 1-1,0-1 1,1 1-1,-1 0 0,0 0 1,1 0-1,0 1 1,0-1-1,0 1 0,0 0 1,0-1-1,1 1 0,-3 5 1,-2 8-6,0 0 1,1 0-1,0 1 1,2 0 0,-4 29-1,2-10-107,2-1 0,2 1-1,1 0 1,2 0 0,2-1 0,1 1-1,2-1 1,1 0 0,2 0 0,23 58-1,-22-72-479,-2-5-534,-1-1-1,0 1 0,-1 0 1,4 22-1,-9-28-3505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8996,'0'0'7942,"-6"10"-6869,3 21-441,1 1 1,1-1 0,4 33-1,-1 9-190,17 341 273,-18-533-25,2 31-243,-4 0 0,-22-153-1,21 221-315,1 14-67,1 0 0,-1 0 0,0 0 0,0 0 0,-1 0 0,1 0 0,-1 0 0,-4-7 0,5 13-71,1 0 0,0 0-1,-1 0 1,1 0 0,0 0-1,-1 0 1,1 1 0,0-1 0,-1 0-1,1 0 1,0 0 0,-1 1-1,1-1 1,0 0 0,0 0 0,-1 1-1,1-1 1,0 0 0,0 1-1,0-1 1,0 0 0,-1 1 0,1-1-1,0 0 1,0 1 0,0-1-1,0 0 1,0 1 0,0-1 0,0 0-1,0 1 1,0-1 0,0 1-1,0-1 1,0 0 0,0 1 0,0-1-1,0 0 1,0 1 0,0-1-1,1 0 1,-1 1 0,-1 25-1063,1-23 903,0 13-742,0 10-1350,1-6-2083,5 0-4134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3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89 150 2625,'0'0'8706,"-7"-21"-7415,-22-65-72,26 93 3702,1 23-3642,0 39-935,2 326 281,1-498-91,1 30-325,-2 0 0,-4 0 1,-20-115-1,23 186-142,1 0-5,0 0 0,0 1 0,0-1 0,-1 1 0,1-1-1,0 1 1,-1-1 0,1 1 0,-1-1 0,0 1 0,1 0 0,-1-1 0,0 1 0,0 0 0,0 0 0,0-1 0,0 1 0,0 0 0,0 0 0,0 0 0,-3-1 0,3 18 122,1 10-192,-1-2-155,1 0 0,1 0 0,1-1 0,1 1-1,1 0 1,12 38 0,-7-39-599,6 14-3713,-14-29-1160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388 403 10789,'0'0'8017,"-26"15"-7161,-84 44-314,105-56-501,0-1 0,0 1 0,0-1 0,0 0 0,0-1 0,-1 0 0,1 1 0,0-2-1,-1 1 1,1 0 0,-1-1 0,1 0 0,-1-1 0,-6 0 0,-2-1 79,8 1-83,-1 0 0,1-1 1,0 0-1,0 0 1,0 0-1,0-1 1,0 0-1,1 0 1,-1-1-1,1 1 1,0-1-1,0 0 0,0 0 1,0-1-1,1 0 1,0 1-1,0-2 1,0 1-1,0 0 1,1-1-1,-5-10 0,2 2 30,0 0-1,1 0 1,1 0-1,0-1 1,0 0-1,2 0 1,0 0-1,0-19 1,2 18-33,0-4-3,0-1 0,1 1 0,1-1 1,6-27-1,-6 42-29,0 1-1,0-1 1,0 0 0,1 1 0,0-1 0,0 1 0,0 0-1,1 0 1,0 0 0,0 1 0,0-1 0,0 1 0,1 0-1,-1 0 1,1 0 0,0 1 0,0 0 0,1 0 0,7-4-1,-11 6 17,1-1 0,0 1 0,0 0 0,0 0 0,0 0 0,0 0 0,0 0-1,0 1 1,0 0 0,0-1 0,1 1 0,-1 0 0,0 0 0,0 1 0,0-1 0,0 1-1,0-1 1,0 1 0,0 0 0,0 0 0,0 0 0,5 3 0,-6-1 65,1 0 1,-1-1 0,1 1-1,-1 0 1,0 0 0,-1 1-1,1-1 1,0 0 0,-1 1-1,0-1 1,1 1 0,-1-1-1,-1 1 1,1-1 0,-1 1-1,1 0 1,-1-1 0,0 8-1,0-10-71,0 26 382,-1 0 0,-5 36 0,4-54-386,-1 1 1,0-1-1,0 0 1,0 1-1,-1-1 0,-1-1 1,1 1-1,-2-1 1,-11 15-1,-15 12-1248,10-16-3229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45 579 6083,'0'0'4162,"0"-23"-3642,1-2-369,0-12 279,-2-1 1,-6-49 0,-16-129 3532,16 120-1896,6 42 272,1 54-2309,-1 0 0,1 0 0,0-1-1,0 1 1,0 0 0,0 0 0,0 0-1,0 0 1,0 0 0,0 0-1,0 0 1,-1 0 0,1-1 0,0 1-1,0 0 1,0 0 0,0 0 0,0 0-1,-1 0 1,1 0 0,0 0-1,0 0 1,0 0 0,0 0 0,0 0-1,-1 0 1,1 0 0,0 0 0,0 0-1,0 0 1,0 0 0,0 0-1,-1 0 1,1 0 0,0 0 0,0 0-1,0 0 1,0 0 0,0 0 0,0 0-1,-1 1 1,1-1 0,0 0-1,0 0 1,0 0 0,0 0 0,0 0-1,0 0 1,0 0 0,0 1 0,0-1-1,-1 0 1,1 0 0,0 0-1,0 0 1,0 0 0,0 0 0,0 1-1,0-1 1,0 0 0,0 0 0,0 0-1,0 0 1,0 0 0,0 1-1,0-1 1,0 0 0,0 0 0,0 0-1,0 2-10,-1 114 436,5-1 1,25 148-1,-18-201-553,-2 0 0,2 83 1,-12-77-2706,2 63-11146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4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9 148 7491,'0'0'9442,"12"-1"-8183,-5 4-965,-4-1-169,0 0 1,0-1-1,0 1 1,0-1-1,0 0 1,0 0-1,0 0 1,0 0-1,6 0 1,-7-1-83,-1-1 1,1 1 0,-1-1-1,0 1 1,1-1 0,-1 0-1,0 0 1,1 0 0,-1 1-1,0-1 1,0 0 0,0 0-1,0-1 1,0 1 0,0 0-1,0 0 1,0 0 0,-1-1-1,1 1 1,0 0 0,-1-1-1,1 1 1,-1-1 0,1 1-1,-1 0 1,0-1 0,0 1-1,0-3 1,3-9 409,-1-1 0,-1 0 1,0-28-1,-1 26-97,-1 15-316,1-1 0,0 1 0,-1-1-1,1 1 1,-1 0 0,1-1 0,-1 1 0,0 0 0,1-1 0,-1 1-1,0 0 1,0 0 0,0 0 0,0 0 0,0 0 0,0 0 0,0 0-1,0 0 1,-1 0 0,1 1 0,0-1 0,0 0 0,-1 1 0,1-1-1,-1 1 1,1-1 0,0 1 0,-3-1 0,3 1-19,-1-1 0,0 1 0,0 0 0,0 0 0,0-1 0,0 1 0,0 1 0,0-1 0,0 0-1,0 0 1,0 1 0,0-1 0,0 1 0,0-1 0,1 1 0,-1 0 0,0 0 0,0 0 0,1 0 0,-1 0 0,0 0 0,-1 2 0,-1 4-33,1 1 1,0-1-1,0 1 0,0 0 0,1 0 1,1 0-1,-1 0 0,1 0 0,0 0 1,1 1-1,0-1 0,1 0 0,-1 0 1,4 14-1,-2-20-15,-1-1 1,1 0-1,-1 1 0,1-1 1,-1 0-1,1 0 0,0 0 0,0 0 1,-1-1-1,1 1 0,0 0 1,0-1-1,0 1 0,0-1 1,0 1-1,0-1 0,0 0 1,0 0-1,0 0 0,0 0 1,0 0-1,2-1 0,-1 1 0,0 0 0,0 0 0,0-1 0,1 1 0,-1-1 0,0 0 0,0 0 0,0 0 0,0 0 0,0 0 0,0 0 0,0-1 0,3-2-1,-4 0 42,-1 0-1,1 0 1,-1-1-1,0 1 1,0 0-1,0-1 0,-1 1 1,1-1-1,-1 1 1,0-1-1,0 1 0,-2-7 1,2-4 46,0 14-77,0 1-1,0-1 1,0 1-1,0-1 0,0 1 1,0-1-1,0 1 1,0-1-1,0 1 1,-1-1-1,1 1 1,0 0-1,0-1 0,0 1 1,-1-1-1,1 1 1,0 0-1,0-1 1,-1 1-1,1-1 1,0 1-1,-1 0 0,1 0 1,0-1-1,-1 1 1,1 0-1,-1-1 1,1 1-1,0 0 1,-1 0-1,1 0 0,-1 0 1,1-1-1,-1 1 1,1 0-1,-1 0 1,1 0-1,-1 0 1,1 0-1,0 0 0,-1 0 1,1 0-1,-1 0 1,1 1-1,-1-1 1,1 0-1,-1 0 1,1 0-1,-1 1 0,-8 9-4837,9 1-2343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4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2497,'0'0'21274,"-3"10"-20404,0 12-597,1 0 0,1 0 1,1 0-1,1 0 0,1 0 1,8 35-1,-1 9 71,9 119 205,20 153-276,-21-232-280,34 120 0,-34-179-22,2-1-1,1-1 1,43 68 0,19 41-30,-1 13-77,-74-157 120,0 0-1,0 0 1,1-1 0,0 0 0,1 0 0,0-1-1,0 0 1,14 9 0,91 51-11,-66-42-30,48 21-68,-74-38 143,-1 1 1,1 0 0,-2 2 0,0 0-1,0 1 1,33 30 0,-47-32-5,-5-9-9,-1 0 1,1-1-1,0 1 1,-1-1-1,1 1 0,0-1 1,0 0-1,0 1 1,0-1-1,0 0 1,1 0-1,-1 1 1,0-1-1,0 0 1,3 1-1,-3-2-16,-20-5-7275,7-4 470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9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10469,'0'0'8873,"7"15"-7944,137 240 653,-116-197-1490,-3 0 0,28 98 0,-31-87-210,47 103 0,-65-163 77,0-1 0,1-1 0,0 1 1,0-1-1,1 1 0,0-2 0,0 1 1,1-1-1,-1 0 0,15 10 0,1 3-8,-20-16 108,0 0 0,1-1-1,-1 1 1,1-1 0,0 0 0,0 0 0,0 0-1,0 0 1,0 0 0,0 0 0,1-1 0,3 2-1,-16-22 2344,-4 11-2035,0 0 1,-1 1-1,0 1 1,0 0-1,0 1 1,-1 0-1,0 1 1,-25-3-1,-23-7 45,-12-16-170,32 12-4724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2 438 8916,'0'0'17293,"-1"-5"-16645,5 14-471,7 31 174,-2-1-1,-2 1 1,4 71 0,-8 135-58,-4-151-210,0 112 32,4 269-136,-1-437 1,2 0 0,2 0 0,10 37 1,-11-57 4,1 0 0,1-1 0,0 0 0,2 0 1,0-1-1,1 0 0,20 26 0,-28-40-1,0 1 0,1 0 0,0-1 1,0 0-1,0 0 0,0 0 0,1 0 0,-1 0 0,1-1 0,-1 1 0,1-1 0,0 0 0,0 0 1,0-1-1,0 1 0,0-1 0,1 0 0,-1 0 0,0 0 0,1 0 0,-1-1 0,0 0 0,1 0 1,-1 0-1,0 0 0,1-1 0,-1 0 0,0 1 0,1-2 0,-1 1 0,0 0 0,0-1 0,0 0 1,0 0-1,7-5 0,6-6-28,0-2 0,0 0 0,-2 0 1,0-2-1,24-33 0,267-424 236,-37-31 113,-80 144 38,-108 216-251,-17 34-474,91-219 0,-147 302-165,-7 20-470,-29 51-8237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7 294 13510,'0'0'6262,"3"23"-3648,6 68-347,-4 138 0,-21 117-940,10-251-1302,5-3-156,3-150 0,3 1 0,17-83-1,40-115 149,-59 240-48,22-76 43,4 0 0,4 2 0,67-129 0,-95 208 4,7-11 24,-1 0 1,27-33-1,-35 50-20,1 0 0,-1 0 1,1 1-1,0-1 0,0 1 1,0-1-1,0 1 0,1 0 1,-1 1-1,1-1 0,0 1 0,0 0 1,0 0-1,0 1 0,0-1 1,0 1-1,0 0 0,7 0 1,-9 1 3,1 1 1,-1-1-1,1 1 1,-1 0-1,1 0 1,-1 0-1,1 1 1,-1-1 0,0 1-1,0 0 1,0 0-1,0 0 1,0 0-1,0 1 1,0-1-1,-1 1 1,1-1-1,-1 1 1,0 0 0,0 0-1,0 0 1,2 4-1,5 11 145,0-1-1,11 38 1,-17-47-127,22 84 317,-3 1-1,16 163 1,2 13-322,-4-111-1417,-36-141 1045,0-2-2145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7299,'0'0'21722,"150"-5"-21209,-63 5-273,7 0-240,-7 0-160,0-14-1153,-68 2-2305,0-5-3393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172 143 6355,'4'-21'4140,"13"-67"-509,-4 55 736,-13 33-4250,1 0 1,-1 0-1,1 0 0,-1 0 1,0 0-1,1 0 0,-1 0 1,1 1-1,-1-1 0,1 0 1,-1 0-1,0 1 0,1-1 1,-1 0-1,0 0 0,1 1 1,-1-1-1,0 0 0,1 1 1,-1-1-1,0 0 0,0 1 1,1-1-1,-1 1 1,0-1-1,0 0 0,0 1 1,1-1-1,-1 1 0,0-1 1,0 1-1,0-1 0,0 1 1,0-1-1,0 1 0,0-1 1,0 0-1,0 1 0,0-1 1,0 1-1,0-1 0,-1 1 1,10 64 968,-4-1 0,-2 1 0,-6 68 0,1-59-743,-3 30 210,-30 162 0,-43 100-93,-9 56-369,79-378-110,1 0 0,3 1 0,2-1 0,1 1-1,7 57 1,-4-94 7,0 0-1,0 0 0,1-1 1,0 1-1,0 0 0,1-1 1,0 0-1,0 0 0,0 0 1,1-1-1,0 1 0,1-1 1,-1 0-1,1-1 0,0 1 1,1-1-1,-1 0 0,1-1 1,0 1-1,0-2 0,0 1 1,13 4-1,0-2-30,0 0 0,1-1 0,-1-1 0,1-1 0,0-1 0,0 0 0,32-3 0,-44 0-108,1-1 1,0 1-1,0-2 0,-1 1 0,1-1 0,-1-1 0,18-8 0,-22 9-175,-1 1-1,0-1 0,0 0 0,0 0 0,0 0 0,0-1 1,-1 1-1,1-1 0,-1 0 0,4-6 0,-4-3-3637,-3 5-2285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4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9428,'0'0'16568,"37"169"-15175,-37-80-561,0 7-288,0-2-272,0-10-208,0-16-64,0-23 0,0-21-592,0-14-1169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11413,'0'0'8676,"16"29"-6579,-6-10-1755,4 5 19,-1 1 0,-2 0 1,0 0-1,-2 1 0,0 0 1,6 39-1,-5 40 775,-3 147 0,-7-229-1554,0-524-4851,0 472 5544,0 1 0,2-1 0,1 1 0,1 0 0,2 0 0,0 0 0,2 1 0,2 0 0,15-33 0,-23 55-170,1 1 0,0-1 0,0 1 0,0 0-1,0 0 1,1 0 0,0 0 0,0 1-1,0-1 1,0 1 0,0 0 0,1 0-1,-1 1 1,1-1 0,0 1 0,0 0-1,0 0 1,0 1 0,0 0 0,0-1-1,0 2 1,1-1 0,-1 1 0,0-1-1,0 1 1,1 1 0,-1-1 0,0 1-1,8 2 1,2 1-5,-1 1 1,0 0-1,0 1 0,-1 0 1,1 1-1,-2 1 0,1 0 1,-1 1-1,13 11 0,15 19 4,-1 2-1,-3 1 1,-1 2-1,-1 1 1,-3 2-1,-3 1 1,-1 1-1,25 64 0,-39-80-54,-1 0 0,-2 1 0,-1 1 0,-2-1 0,-2 1-1,0 0 1,-3 0 0,-1 1 0,-4 42 0,2-70-52,0 1 1,-1-1-1,0 0 0,0 0 1,-1 0-1,0 0 1,-1 0-1,0-1 0,0 1 1,0-1-1,-1 0 1,0 0-1,0-1 1,-9 9-1,4-7-6,0 0 0,-1-1 0,1 0 1,-1 0-1,-1-1 0,1-1 0,-1 0 0,-19 6 0,-9-2-1147,0-2-1,-1-1 1,0-2-1,-62-2 0,70-3-5731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42 6227,'0'0'10482,"13"-10"-9498,-6 4-791,-3 3-100,-1-1 0,1 1 0,0 0 0,0 0 0,1 1 0,-1 0 0,5-3 0,-9 5-70,1 0 0,0 0-1,-1 0 1,1 0 0,0-1 0,-1 1 0,1 0-1,-1 0 1,1 0 0,0 1 0,-1-1-1,1 0 1,0 0 0,-1 0 0,1 0 0,-1 1-1,1-1 1,0 0 0,-1 0 0,1 1-1,-1-1 1,1 0 0,-1 1 0,2 0 0,-1 1 41,0-1 1,0 1-1,-1 0 1,1 0-1,0-1 1,-1 1-1,1 0 1,-1 0-1,1 0 1,-1 0-1,0 0 1,0 3 0,3 41 681,-2-1 0,-3 1 0,-1-1 0,-2 0 0,-12 49 0,-42 90 299,35-114-780,-29 133-1,52-198-281,0 0 0,0 0 0,1 0 0,0 1 0,0-1 0,0 0 0,0 0 0,2 6 0,-2-9-34,1-1 0,0 0 0,0 1 0,0-1 1,0 0-1,0 0 0,0 0 0,0 0 0,0 0 0,0 0 1,0 0-1,1 0 0,-1 0 0,0 0 0,1-1 1,-1 1-1,0 0 0,1-1 0,-1 0 0,1 1 0,-1-1 1,1 0-1,-1 1 0,1-1 0,-1 0 0,1 0 1,-1 0-1,4-1 0,1 1-80,1-1 0,-1 0 0,0 0 0,1 0 0,-1-1 0,0 0 0,0 0 0,0 0 0,0-1 0,-1 0 0,1 0 0,-1-1 0,6-4 0,7-6-434,-2-2 0,22-24 0,-8 7-209,-28 32 768,-1-1 1,1 0-1,0 1 1,0-1 0,-1 1-1,1 0 1,0-1-1,0 1 1,0 0 0,1 0-1,3-1 1,-5 2 45,0 0 1,0 0-1,0 0 1,0 0-1,0 0 1,0 0-1,0 0 1,0 0-1,0 0 0,0 1 1,0-1-1,0 0 1,0 1-1,0-1 1,0 1-1,0-1 1,0 1-1,-1 0 1,2 0-1,3 4 236,-1 1 1,-1-1-1,1 1 0,-1-1 0,0 1 1,0 0-1,2 7 0,12 22 32,-13-28-278,1 1 0,0-2-1,1 1 1,0-1-1,0 1 1,0-2 0,1 1-1,-1-1 1,1 0 0,1 0-1,-1-1 1,1 0-1,0 0 1,-1-1 0,2 0-1,9 3 1,8-1-91,1-1 0,-1-2 0,52-1 0,-58-1 50,-7 0 3,-1-2 0,1 1 1,-1-2-1,1 0 0,-1 0 1,0-1-1,0 0 1,-1-1-1,1-1 0,-1 0 1,11-7-1,-15 8 23,0 0 0,0 0-1,-1-1 1,1 0 0,-1 0-1,0 0 1,-1-1 0,1 1 0,-2-1-1,1-1 1,-1 1 0,0-1-1,0 0 1,-1 0 0,0 0 0,0 0-1,2-11 1,-4 9 25,0 1 0,0-1 1,-1 0-1,0 0 0,-1 1 0,0-1 0,0 0 1,-1 1-1,0-1 0,-1 1 0,0-1 0,0 1 1,-1 0-1,-1 1 0,1-1 0,-1 1 0,-1-1 1,1 2-1,-1-1 0,-1 1 0,0-1 0,0 2 1,0-1-1,0 1 0,-1 0 0,0 1 0,-1 0 1,-9-5-1,2 2-8,0 1 1,-1 1-1,1 0 1,-1 1-1,0 1 1,-1 1-1,1 0 1,-1 1-1,1 1 1,-27 1-1,37 1-38,1 0 0,0 0 0,0 0 0,0 0 0,0 1 0,0 0 0,0 1 0,0-1 0,1 1 0,-1 0 0,1 0 0,0 1 0,0-1-1,0 1 1,0 1 0,1-1 0,0 0 0,0 1 0,-5 7 0,3-4-441,1 1 0,1-1-1,-1 1 1,2 0 0,-1 0 0,1 0 0,0 1-1,1-1 1,0 1 0,1 0 0,-1 18-1,2 1-4527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2993,'0'0'14546,"7"32"-12033,18 71-876,66 306 2179,-66-245-2928,1 171 1,-27-536-2106,4-265-2424,19 266 3540,-17 171 142,2 1 0,1-1 0,1 1 0,22-47 0,-28 69 2,1 0 1,0 1 0,0-1 0,0 1-1,1-1 1,0 1 0,0 1 0,0-1-1,1 1 1,0 0 0,-1 0 0,12-5-1,-13 7-1,0 0 0,0 1-1,0-1 1,1 1-1,-1 0 1,0 0-1,1 1 1,-1-1 0,1 1-1,-1 0 1,0 0-1,1 0 1,-1 1-1,1 0 1,-1-1 0,0 2-1,1-1 1,-1 0-1,0 1 1,0 0-1,5 3 1,-2 0 30,-1 0 0,0 1 0,0 0-1,0 0 1,0 0 0,-1 1 0,-1 0 0,6 9 0,32 70 575,-7 14 49,-5 3-1,27 163 1,-34-148-566,-11-63-662,-4 1 0,4 99 1,-12-154 343,0-1 1,0 1 0,0 0 0,0-1-1,0 1 1,0 0 0,0 0 0,0-1 0,0 1-1,-1 0 1,1-1 0,0 1 0,0 0 0,0-1-1,-1 1 1,1 0 0,0-1 0,-1 1-1,1-1 1,-1 1 0,1-1 0,-1 1 0,1-1-1,-1 1 1,1-1 0,-1 1 0,1-1 0,-1 1-1,0-1 1,1 0 0,-1 1 0,0-1 0,1 0-1,-1 0 1,0 0 0,1 1 0,-1-1-1,0 0 1,1 0 0,-1 0 0,0 0 0,1 0-1,-1 0 1,0 0 0,0-1 0,1 1 0,-1 0-1,0 0 1,1 0 0,-1-1 0,0 1-1,-13-4-7519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17688,'0'0'7636,"237"0"-6628,-125-7-544,6-10-464,-5-7-208,-7-3-1585,-87 13-1648,5-1-2770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586 130 8820,'0'0'4261,"0"-22"-2565,0 5-1241,0 0 0,-2 0 0,-2-17 0,3 33-393,1 0 1,-1-1-1,0 1 1,0 0-1,1 0 1,-1-1-1,0 1 1,0 0-1,0 0 1,0 0-1,0 0 1,0 0-1,0 0 1,-1 0-1,1 0 1,0 1-1,-1-1 1,1 0-1,0 1 1,-1-1-1,1 1 1,0-1-1,-1 1 1,1 0-1,-1 0 1,-1-1-1,-42 3 1101,31 0-769,0 0-148,0 1 1,0 0-1,1 1 0,-1 0 1,1 1-1,0 1 0,0 0 1,1 1-1,-1 0 0,2 1 1,-19 16-1,1 1 125,1 1 1,2 2 0,-29 36-1,34-35-278,0 0-1,2 2 0,2 0 1,0 1-1,2 0 1,2 1-1,1 1 0,1 0 1,2 1-1,2 0 1,1 0-1,1 0 1,1 71-1,5-96-94,-1-1 0,1 0 0,1 0 0,0 0 0,0 0 0,1 0 0,0 0 0,0 0 0,1-1 1,0 1-1,0-1 0,1 0 0,0-1 0,12 14 0,-6-11-24,0 0 0,1-1-1,0 0 1,0 0 0,1-2 0,1 1 0,-1-2 0,22 8 0,-7-4-11,0-2-1,1-1 1,0-1 0,51 3-1,120-6-1967,-180-4 1526,41-3-2429,-60 3 2662,0 1 0,0 0-1,0-1 1,0 1 0,0 0-1,0-1 1,1 0-1,-1 1 1,-1-1 0,1 1-1,0-1 1,0 0 0,0 0-1,0 0 1,0 1-1,-1-1 1,1 0 0,0 0-1,-1 0 1,1 0 0,-1 0-1,2-2 1,5-22-9132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6 163 11429,'0'0'10146,"-2"31"-8665,-2 36-490,9 118 0,9 317 695,-14-395-1435,-12-182-2084,10 13 1325,2 0-1,4 1 0,1-1 0,4 1 1,19-72-1,-19 100 441,62-203-110,-61 208 175,2 1 0,1 0 0,1 1 0,1 0 0,1 1 0,24-26 0,-35 45 17,1 0-1,0 0 0,0 1 1,1 0-1,-1 1 1,1-1-1,0 1 0,1 1 1,-1-1-1,11-2 0,-15 4 27,0 2 0,1-1 0,-1 0 0,0 1 0,0-1 0,1 1 0,-1 0 0,0 0 0,1 0 0,-1 1-1,0-1 1,1 1 0,-1-1 0,0 1 0,0 0 0,0 1 0,0-1 0,0 0 0,0 1 0,0 0 0,0 0 0,0 0-1,-1 0 1,1 0 0,-1 0 0,0 0 0,1 1 0,1 3 0,4 7 146,0 0 0,-1 1 0,-1 0 0,0 0 0,-1 0 1,4 18-1,16 99 690,-18-89-606,68 649 1646,-74-622-3797,-13-92-17472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0 520 15607,'0'0'8292,"30"-5"-7412,209-36-338,-175 28-497,-29 5-440,0 1-1,0 1 0,1 2 0,0 2 1,58 3-1,-90 0 407,-1 0 0,1 0 0,-1 1 0,0-1 0,0 1 0,1 0 0,-1 0 0,-1 0 0,1 1 0,0-1 0,0 1 0,-1-1 0,1 1 0,-1 0 0,0 0 0,0 0 0,0 0 0,3 7 0,5 11 533,15 43-1,-8-17 247,-10-33-591,0 0 0,1 0 0,1-1-1,0 0 1,0 0 0,1-1 0,1-1-1,20 19 1,-22-24-182,1 1 0,-1-1 0,1-1 0,0 1 0,0-2 0,1 0 0,-1 0 0,1 0-1,0-2 1,0 1 0,0-1 0,21 0 0,-11 0-30,-1-1-1,1-1 1,0-1 0,-1-1-1,1-1 1,-1 0 0,1-2-1,-1 0 1,36-16 0,-30 9 2,-2-2 1,0-1 0,0 0 0,-2-2-1,38-35 1,-51 42 16,0 1 0,-1-2-1,0 1 1,-1-1 0,0 0-1,0-1 1,-2 0 0,1 0-1,-1 0 1,-1 0 0,0-1 0,-1 0-1,-1 0 1,3-22 0,-4 16 23,-1 1 1,-1-1-1,-4-29 1,3 39-18,0 0 1,0 1-1,-1-1 1,-1 1-1,0-1 1,0 1-1,0 0 1,-1 0-1,-9-11 0,-5-2 18,-1 1-1,-1 1 0,0 1 0,-1 1 0,-1 1 0,-1 1 0,0 1 0,-1 1 0,-1 1 0,0 2 0,0 0 0,-36-8 0,-5 3-24,0 4-1,0 2 0,-132-1 0,186 10-34,0 0-1,1 1 0,-1 1 0,1 0 0,-1 1 0,1 0 1,0 0-1,0 2 0,-17 8 0,24-10-74,-1 0 0,1 0 0,0 1-1,1 0 1,-1 0 0,1 1 0,0-1 0,0 1-1,0 0 1,0 0 0,1 0 0,0 0 0,0 1-1,0-1 1,1 1 0,0 0 0,0-1 0,0 1-1,1 0 1,0 0 0,-1 12 0,1-9-209,1 1 1,0 0-1,0 0 0,1-1 1,0 1-1,0 0 1,1-1-1,1 1 0,0-1 1,0 0-1,0 0 0,1 0 1,1 0-1,0-1 1,0 1-1,0-1 0,1 0 1,0-1-1,13 13 1,10-3-3318,1-9-2047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206 479 14375,'0'0'10255,"27"-22"-9612,-5 5-545,-8 4-56,2 0 0,-1 1 0,1 1 0,1 1 0,0 1 0,1 0 0,0 1 0,0 0 0,35-8-1,145-35 53,-167 40-95,-1 0 0,0-2 0,0-1 0,33-22 0,-57 32-1,0-1 0,-1 1 0,0-1 0,0 0 0,-1 0 0,1 0 1,-1-1-1,0 1 0,0-1 0,-1 0 0,4-7 0,-6 10 11,0 0 1,0 1-1,-1-1 0,1 0 0,0 0 0,-1 1 0,0-1 0,1 0 1,-1 0-1,0 0 0,-1 1 0,1-1 0,0 0 0,-1 0 1,0 0-1,1 1 0,-1-1 0,0 0 0,0 1 0,-1-1 0,1 1 1,0-1-1,-1 1 0,0 0 0,1 0 0,-1 0 0,0-1 0,0 2 1,0-1-1,-4-3 0,-5-1 56,0 0 0,-1 1 0,1 0 1,-1 1-1,0 0 0,0 0 0,0 2 0,0-1 0,-1 2 1,-16-1-1,1 1-23,0 1 0,0 1 0,-48 9 1,50-4-48,0 2 0,1 0 0,0 2 0,0 1 0,-31 19 0,11-3-266,-73 61 1,85-60-405,2 2 1,1 1-1,1 1 1,-32 50 0,56-75-110,1 0 0,0 0 0,0 1 0,1 0 0,-5 16 0,-1 24-7014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13190,'0'0'12520,"-10"24"-11172,5-10-1187,-60 175 1326,62-182-1486,1 1-1,1 0 0,0 0 1,0 0-1,0 0 0,1 0 1,0 0-1,2 14 0,-1-21-23,0 1 0,-1-1 0,1 0 0,0 0 0,0 0 0,0 0 0,0 0 0,0 0 0,0 0 1,0 0-1,0 0 0,0 0 0,0 0 0,1-1 0,-1 1 0,0-1 0,1 1 0,-1-1 0,0 1 0,1-1 0,-1 1 0,0-1 0,3 0 0,40 3-386,-36-3 310,89-1-438,-48-1 452,66 7 0,-107-3 124,0-1 1,0 2-1,0-1 0,0 1 1,-1 0-1,1 1 0,-1-1 1,0 1-1,0 1 0,0 0 1,-1 0-1,0 0 0,0 0 1,0 1-1,0 0 0,-1 0 1,0 1-1,0 0 0,-1 0 1,0 0-1,0 0 0,2 8 1,-3-9-1,-1 0-1,1 1 1,-2-1 0,1 0 0,-1 1-1,0-1 1,0 1 0,-1-1 0,1 1-1,-2-1 1,1 1 0,-1 0 0,0-1-1,0 1 1,-1-1 0,1 0 0,-2 0 0,1 1-1,-1-1 1,1 0 0,-2-1 0,1 1-1,-1-1 1,0 1 0,0-1 0,0 0-1,-7 6 1,-3 0-32,0-1-1,0-1 1,-1 0-1,0-1 1,0 0-1,-1-2 1,0 0-1,0 0 1,-30 5-1,3-4-380,0-2-1,-73-1 0,101-4-94,-1-1-1,1 0 1,-1-1 0,1-1-1,0-1 1,0 0-1,1-1 1,-1 0 0,1-1-1,0-1 1,1 0-1,-1-1 1,1 0 0,1-1-1,0-1 1,-16-15-1,8-5-4585,8 4-2693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9364,'0'0'13238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14535,'0'0'4431,"27"0"-3559,173 0 828,393 45 337,-3 42-1243,-27-3-540,5-37 142,809-90 247,-1371 43-641,929-85 105,0 35-56,23 44 412,-35 2-275,-28-49-105,-5-40-147,231-19-165,-243 88-1223,-680 26-311,-156 4 327,-29 1-514,-9 9-3353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2935 3842,'0'0'12694,"82"-178"-12310,17 27 16,45-46 304,68-44-127,62-48 31,57-38 80,37-27-368,13-14-304,-13 10-16,-19 26-784,-255 247-2306,-26 30-3280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4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1745,'56'149'0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34:5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2178 8916,'0'0'5074,"100"-253"-3265,-6 68-160,37-49-545,37-37-399,32-16-465,24-6-160,7 11-80,13 20-96,-176 197-897,-12 19-6418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3314,'0'0'15078,"7"243"-12388,-7-70-882,0 15-543,0-6-609,0-20-480,0-40-176,6-37-320,13-35-160,-1-26-785,-5-24-1328,-7-5-1793,-6-28-1841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12406,'0'0'4095,"0"24"-2142,0 384 1428,0 236-3257,0-634-153,0 1-88,1 0-1,-2-1 1,0 1-1,0 0 1,-1 0-1,-5 18 1,6-27 23,0 0 0,0 0 0,0-1 0,0 1 0,0 0 0,0-1 0,-1 1 0,1-1 0,0 1-1,-1-1 1,0 0 0,1 1 0,-1-1 0,0 0 0,1 0 0,-4 1 0,1-1-143,1 0 1,-1 0-1,1-1 0,-1 0 0,0 1 1,1-1-1,-1-1 0,0 1 0,1 0 1,-1-1-1,1 0 0,-6-1 1,0-2-184,0-1 0,0 0 0,1-1 0,-1 1 0,1-1 0,0-1 0,1 0 0,0 0 0,-12-15 1,-3-1 23,-12-8 305,-13-14 810,30 12 7640,52 35-7317,73 26 748,-79-19-1687,0-1 0,1-2-1,46 5 1,-1-9-513,-28-4-2784,-38-1-1849,-8-8-2742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7235,'0'0'13548,"0"22"-12067,14 508 1781,64 292-3131,-67-726-915,-10-81-6273,-11-47 846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13638,'0'0'9156,"144"5"-8899,-75-5-161,-7 0-96,-6 0-513,-6-2-943,-13-6-1089,-5 1-1409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11957,'0'0'13158,"206"-72"-12501,-118 58-641,5-3-16,1 2-1265,-63 8-1712,0-3-3522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4226,'3'23'5440,"12"468"7608,-16-444-12350,0-24-257,1 1-1,4 27 1,-4-52-443,0 0 1,0 1-1,0-1 1,1 1-1,-1-1 1,0 0-1,0 1 1,1-1-1,-1 1 1,1-1-1,-1 1 1,1-1-1,-1 1 1,1-1-1,-1 1 1,1 0-1,-1-1 0,1 1 1,-1-1-1,1 1 1,-1 0-1,1 0 1,0-1-1,-1 1 1,1 0-1,0 0 1,-1 0-1,1 0 1,0 0-1,-1 0 1,1 0-1,0 0 1,-1 0-1,1 0 0,0 0 1,-1 0-1,1 0 1,0 1-1,-1-1 1,1 0-1,-1 0 1,1 1-1,0-1 1,-1 0-1,1 1 1,-1-1-1,1 1 1,-1-1-1,1 1 1,-1-1-1,0 1 0,1-1 1,-1 1-1,1-1 1,-1 1-1,0-1 1,0 1-1,1 0 1,-1-1-1,0 1 1,0 0-1,0-1 1,1 1-1,-1 0 1,0-1-1,0 1 1,0 0-1,9-28-194,0-1 0,-2 0 0,-1-1 0,4-50 0,-7 50 10,9-66-305,4 0 0,35-114 0,-50 207 553,-1 0-1,1 0 0,0 1 0,-1-1 0,1 1 1,0-1-1,0 0 0,0 1 0,0 0 0,0-1 1,0 1-1,0 0 0,1-1 0,1 0 0,-2 2-15,-1 0-1,1 0 1,0 0-1,0 0 1,-1 0-1,1 0 1,0 0-1,-1 1 1,1-1-1,0 0 1,-1 0-1,1 1 1,0-1-1,-1 0 1,1 1-1,0-1 1,-1 1-1,1-1 1,-1 1-1,1-1 0,-1 1 1,1 0-1,-1-1 1,0 1-1,1-1 1,-1 1-1,0 0 1,1-1-1,-1 1 1,0 0-1,0 0 1,1-1-1,-1 1 1,0 0-1,0-1 1,0 1-1,0 0 1,0 0-1,0 0 1,10 44 1154,7 72 1,-11-68-826,17 70-1,-21-112-375,0-1 0,1 1-1,0-1 1,0 0 0,1 0-1,0 0 1,0-1 0,0 1-1,8 7 1,-10-11-41,-1-1 0,0 0-1,1 1 1,-1-1 0,1 0 0,-1 0 0,1 0 0,0 0-1,0-1 1,-1 1 0,1 0 0,0-1 0,0 1 0,0-1-1,-1 1 1,1-1 0,0 0 0,0 0 0,0 0 0,0 0-1,0 0 1,0 0 0,-1-1 0,1 1 0,0-1 0,0 1 0,0-1-1,0 0 1,-1 1 0,1-1 0,0 0 0,-1 0 0,1 0-1,-1 0 1,1-1 0,-1 1 0,0 0 0,1-1 0,-1 1-1,2-4 1,4-4-70,-1 0 1,0-1-1,-1 0 0,0 0 0,0 0 0,6-22 0,14-77-648,-7 24 497,-11 60 267,13-46 48,-18 66-40,-1 1-1,1-1 1,0 1 0,0 0 0,1-1 0,0 1-1,-1 0 1,1 0 0,0 1 0,1-1 0,4-3 0,-8 6 8,1 1 0,-1-1 1,1 1-1,0 0 1,-1-1-1,1 1 0,-1 0 1,1 0-1,0-1 1,-1 1-1,1 0 1,0 0-1,-1 0 0,1 0 1,0 0-1,0 0 1,-1 0-1,1 0 0,0 0 1,-1 0-1,1 0 1,0 0-1,-1 1 0,1-1 1,-1 0-1,1 0 1,0 1-1,-1-1 1,1 1-1,-1-1 0,1 0 1,-1 1-1,1-1 1,-1 1-1,1-1 0,-1 1 1,1-1-1,-1 1 1,0 0-1,1-1 1,-1 1-1,1 0 0,10 34 580,-9-27-447,16 61 723,-7-20-651,2-1-1,2 0 0,3-1 1,30 60-1,-16-62-558,-31-44 222,-1 0-1,1 0 1,-1 0 0,1 0 0,0 0 0,-1 0 0,1 0 0,0-1 0,0 1 0,0 0 0,0 0-1,0-1 1,0 1 0,0-1 0,0 1 0,0-1 0,0 1 0,0-1 0,0 1 0,0-1 0,0 0-1,0 0 1,0 1 0,1-1 0,-1 0 0,0 0 0,0 0 0,0 0 0,0-1 0,0 1 0,1 0-1,-1 0 1,0-1 0,0 1 0,0-1 0,0 1 0,0-1 0,0 1 0,2-2 0,0-18-4312,-3-9-2005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11381,'10'-28'2207,"36"-88"-236,-44 112-1802,-1 0-1,1 0 0,0 1 1,0 0-1,0-1 0,1 1 1,-1 0-1,1 0 1,0 0-1,0 0 0,0 0 1,0 1-1,0 0 0,5-3 1,-7 4-87,0 0 1,0 1 0,1 0-1,-1-1 1,0 1-1,0 0 1,1 0-1,-1-1 1,0 1-1,0 0 1,1 0 0,-1 0-1,0 1 1,0-1-1,0 0 1,1 0-1,-1 1 1,0-1 0,0 1-1,0-1 1,0 1-1,1-1 1,-1 1-1,0 0 1,0-1-1,0 1 1,0 0 0,-1 0-1,1 0 1,0 0-1,1 1 1,3 11 269,0-1 0,-2 1 0,1 0-1,-1 0 1,-1 1 0,-1-1 0,1 25 0,-2-33-294,3 96 1042,-4 0 0,-20 142 1,-56 197 433,34-212-1241,34-172-266,2 1 1,2 70 0,5-123-38,-1 0 0,1-1 0,0 1 1,1 0-1,-1 0 0,1-1 1,0 1-1,0 0 0,0-1 0,0 1 1,0-1-1,1 1 0,0-1 1,-1 0-1,1 1 0,1-1 0,-1 0 1,0 0-1,4 2 0,-2-2 0,1 0 0,0-1-1,0 0 1,0 0 0,0 0 0,0 0-1,1-1 1,-1 0 0,0 0-1,1 0 1,-1-1 0,10 0-1,13 1-27,1-1-1,0-1 0,-1-2 1,0 0-1,1-2 0,-1-2 1,38-13-1,-42 9-17,-19 7-122,0 2 0,0-1 1,0 1-1,1-1 0,-1 1 0,1 1 1,8-2-1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0 12038,'0'0'4634,"-5"40"-2665,-90 509 3358,-126 479-1058,32-157-3375,170-772-934,-2 11-943,-52 165-1,57-244-244,13-57-8933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515 159 8628,'0'0'7715,"-1"-22"-6063,-8-68-388,8 88-1207,0 0-1,0-1 0,1 1 0,-1 0 0,-1 0 0,1 0 0,0 0 0,0 0 0,-1 0 0,1 0 0,-1 0 0,0 0 0,0 0 1,1 1-1,-1-1 0,0 1 0,0 0 0,-1-1 0,1 1 0,0 0 0,0 0 0,0 0 0,-5-1 0,-1 1 75,-1-1 0,1 2 0,-1-1 0,1 1 0,-9 1 0,3-1 53,6 0-102,0 1-1,0 0 0,0 1 1,0-1-1,0 1 0,0 1 1,1 0-1,-1 0 1,1 0-1,-13 8 0,7-2 15,0 1 0,0 0 0,1 1 0,-21 23 0,9-3 26,0 2 0,3 0 0,-29 58-1,33-54-48,3 1 0,1 0 0,1 1-1,3 0 1,1 0 0,1 1 0,3 0-1,1 1 1,2-1 0,8 70 0,-7-102-70,1 0 0,1 0 0,0 0 1,0 0-1,0-1 0,1 1 0,0-1 1,0 0-1,1 0 0,0 0 0,0 0 1,1-1-1,0 1 0,0-1 0,0 0 1,1-1-1,0 1 0,0-1 0,1-1 0,-1 1 1,1-1-1,0 0 0,0 0 0,0-1 1,0 0-1,1 0 0,0-1 0,-1 0 1,1 0-1,0-1 0,0 0 0,14 0 0,0 1-87,0-2-1,0 0 0,0-2 0,24-4 0,-40 5-248,0 0 1,1 0 0,-1-1-1,0 0 1,0-1 0,0 1-1,-1-1 1,1 0 0,0 0-1,-1-1 1,0 0 0,0 0-1,0 0 1,0 0 0,-1-1-1,0 0 1,0 0 0,6-8-1,3-18-6003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10357,'0'0'9116,"-15"6"-8377,-20 13-504,1 2-1,2 0 1,0 3 0,1 0 0,-46 48 0,59-54-212,0-1 34,-31 38 1,45-50-43,0 1 1,0-1 0,1 1 0,0 0 0,0-1 0,1 2 0,-1-1-1,1 0 1,1 0 0,-1 0 0,1 1 0,-1 10 0,3-16-15,-1 0 1,0 1-1,1-1 1,-1 0-1,1 0 0,-1 1 1,1-1-1,-1 0 1,1 0-1,0 0 1,0 0-1,0 0 1,0 0-1,0 0 1,0 0-1,0 0 0,0 0 1,0 0-1,0-1 1,0 1-1,0 0 1,0-1-1,1 1 1,-1-1-1,0 1 1,1-1-1,-1 0 0,0 1 1,1-1-1,-1 0 1,2 0-1,54 2-18,-44-3 14,61 1-109,131-16 0,-127 4 45,1 4-1,149 5 1,-222 3 95,0 0 0,1 1 0,-1 0 0,0 0 0,0 1 0,0 0 1,1 0-1,-2 0 0,1 1 0,0 0 0,0 0 0,-1 0 0,7 5 1,-9-5 73,-1 0 0,1 0 1,0 1-1,-1-1 1,0 0-1,1 1 0,-2-1 1,1 1-1,0 0 0,-1 0 1,1 0-1,-1 0 1,0 0-1,0 0 0,-1 0 1,1 0-1,-1 0 1,0 0-1,0 0 0,0 0 1,-2 6-1,0-3 23,0 0 1,0 0-1,-1 0 0,0 0 1,0-1-1,-1 1 1,0-1-1,0 0 0,0 0 1,-1 0-1,0-1 0,0 0 1,-1 1-1,1-2 0,-1 1 1,0-1-1,0 0 0,-13 6 1,-11 6 181,-1-2 0,-56 17 0,40-19-298,0-2 1,-1-2 0,0-3-1,0-1 1,0-3-1,-49-4 1,89 3-155,-1-1 0,1 0 0,-1 0 0,1-1 0,-1 0 0,1-1 0,0 0 0,-15-7 0,20 8-124,-1 0-1,1-1 0,0 1 1,0-1-1,0 0 1,0 0-1,0 0 1,-3-5-1,4 5-216,0 0 1,1 0-1,-1 0 0,1 0 1,0 0-1,0 0 0,0-1 0,0 1 1,1 0-1,-1-1 0,1-4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10981,'0'0'4551,"-25"10"-2318,9-4-1980,0-1-33,0 1 1,0 1-1,1 1 1,0 0-1,0 1 1,1 0-1,0 1 1,0 1-1,-16 17 1,28-26-184,-19 20 455,1 1 0,-24 38 0,39-52-458,-1 0-1,2 1 1,-1 0 0,2 0 0,-1 0 0,1 1 0,1-1 0,0 1 0,0-1 0,0 21 0,2-28-45,1-1 0,-1 0 1,1 1-1,0-1 0,0 0 1,0 0-1,0 1 0,0-1 1,0 0-1,0 0 0,1 0 1,-1 0-1,1 0 0,0-1 1,-1 1-1,1 0 0,0-1 1,0 1-1,0-1 0,0 0 1,0 1-1,0-1 0,1 0 1,-1 0-1,0-1 0,1 1 1,-1 0-1,0-1 0,5 1 1,12 3-136,0-2 1,35 2 0,-39-4 84,106 3-459,-56-4-11,1 4-1,75 13 1,-121-13 618,-1 1 0,0 2 0,0 0 0,-1 0 0,0 2 0,0 0 0,0 1 0,-1 1 0,-1 1 0,1 0 1,23 23-1,-33-28 103,-1 1 0,-1 0 0,1 0 0,-1 0 0,0 1 0,-1-1 0,0 1 0,0 0 0,-1 0 0,0 1 0,2 8 0,-2-3 83,-1 0-1,0 0 1,-1 0 0,-1 1-1,0-1 1,-3 17-1,1-24-153,1 0 0,-1-1 0,0 1 0,-1 0 0,1-1 0,-1 1 0,-1-1 0,1 0 0,-1 0 0,0 0 0,0 0 0,-1-1-1,0 0 1,0 0 0,0 0 0,0 0 0,-1-1 0,0 0 0,0 0 0,0-1 0,0 1 0,-1-1 0,1-1 0,-12 4 0,-7 2 71,0-2 1,-1-1-1,0 0 1,0-2-1,-37 0 1,24-2-394,5 1 285,-49-5 1,75 3-481,0-1 1,0-1-1,0 1 1,1-1-1,-1-1 1,1 1-1,-1-1 1,1 0 0,0-1-1,0 0 1,-11-8-1,14 4-4396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10069,'0'0'0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12182,'0'0'12312,"1"1"-12232,-1 0 1,0-1-1,1 1 0,-1-1 1,1 0-1,-1 1 0,1-1 1,-1 1-1,0-1 0,1 0 1,0 1-1,-1-1 1,1 0-1,-1 1 0,1-1 1,-1 0-1,1 0 0,-1 0 1,1 0-1,0 1 0,-1-1 1,1 0-1,0 0 0,0 0 1,640-36 2910,-379 24-2415,13 0-179,276-92-98,-348 58-281,328-30-1,-7 64-19,62-3 14,758-17-206,-1104 33 156,248 36-228,-3 0-129,-484-37 379,-1 1-35,0 0 32,0 0 35,0 1-13,30 3-321,-27-3-2413,-41-2-5174,24 0 405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13 879 6483,'0'0'8540,"-1"3"-7780,-3 16 169,2 0 1,0 0-1,1 0 0,0 0 0,4 28 0,-1 8-624,-2-49-297,0 0 0,1 0-1,-1 0 1,1-1 0,1 1-1,-1 0 1,1 0 0,0-1-1,0 1 1,1-1 0,-1 1-1,1-1 1,1 0 0,-1 0-1,1 0 1,-1-1 0,1 1 0,7 5-1,-5-6-27,0 1 0,1-1 1,-1 0-1,1-1 0,0 0 0,0 0 0,0 0 0,1-1 0,-1 0 1,0 0-1,1-1 0,0 0 0,-1 0 0,9-1 0,-9 1-1,1-1 0,-1 0-1,0-1 1,1 1 0,-1-1 0,0-1-1,0 1 1,0-1 0,0 0 0,0-1-1,0 0 1,-1 0 0,1 0 0,-1-1-1,0 0 1,0 0 0,0-1 0,0 0-1,-1 0 1,0 0 0,0 0 0,0-1-1,-1 0 1,0 0 0,0 0 0,0 0 0,5-14-1,-3 2 37,0-1 0,-1 0 0,0 0 0,-2 0 0,0-1 0,-2 1 1,0-1-1,-1 1 0,0-1 0,-6-29 0,5 43-12,0 1 1,-1 0-1,1 0 1,-1 0 0,0 0-1,-1 1 1,1-1-1,-1 1 1,0-1-1,0 1 1,0 0 0,0 0-1,-1 0 1,0 0-1,1 1 1,-1-1-1,-1 1 1,1 0 0,0 0-1,-1 1 1,0-1-1,1 1 1,-1 0-1,-8-2 1,-5-1 4,0 1 0,-1 0 1,0 2-1,0 0 0,-27 1 0,41 1-32,0 0 0,-1 0 0,1 1 0,0 0 0,0 0-1,0 0 1,0 0 0,0 1 0,1 0 0,-1 0 0,0 0-1,1 1 1,-1 0 0,1 0 0,0 0 0,0 0 0,0 0-1,1 1 1,-1 0 0,1 0 0,-1 0 0,1 0 0,1 0 0,-1 0-1,1 1 1,-1 0 0,1-1 0,-2 9 0,-2 8-44,1 0-1,1 0 1,2 0 0,0 0 0,1 36 0,0-45-88,2 0 0,-1-1 0,2 1 0,-1 0 0,2 0 1,-1-1-1,2 0 0,-1 1 0,2-1 0,-1-1 1,1 1-1,1 0 0,0-1 0,1 0 0,0-1 0,0 0 1,1 0-1,0 0 0,0-1 0,1 0 0,1-1 0,-1 0 1,1 0-1,0-1 0,0 0 0,1-1 0,0 0 1,0-1-1,0 0 0,0 0 0,20 2 0,-20-4-149,0-1-1,-1 0 0,1-1 1,0 0-1,-1-1 0,1 0 1,-1-1-1,15-3 0,-20 3 205,0 0 0,0-1 0,0 1 0,-1-1 0,1 0 0,-1 0 0,1-1 0,-1 1 0,0-1 0,0 0-1,-1 0 1,1 0 0,-1 0 0,0-1 0,0 0 0,0 1 0,-1-1 0,3-5 0,1-8-30,0-1 1,-1 0-1,0 1 1,-2-2 0,2-26-1,-2-103 286,-3 100-189,0-49 594,-5 1 1,-4 0-1,-33-155 0,31 208 30,-3-18 1641,-4 0 0,-34-84 1,43 133-792,7 11-74,1 8-387,-8 57-706,4 1 0,3 0 0,8 102-1,2-82-331,4-1 0,4 0 0,3-1 0,4-1 0,3-1 0,49 103 0,-67-165 157,1 0-1,1-1 1,1-1-1,0 1 1,1-2 0,26 27-1,-30-35-449,0-1 0,0 1 0,1-2 0,0 1 0,0-1 0,0 0 0,17 5 0,-16-7-1105,-1 0 0,1-1-1,-1-1 1,1 0-1,13 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389 476 13734,'0'0'5085,"-25"10"-3689,-83 31-468,103-39-909,0-1 0,0 0 0,0 0 0,0 0 0,0 0 0,0-1 0,0 0-1,0 0 1,0-1 0,-1 1 0,1-1 0,0 0 0,1-1 0,-1 1 0,0-1 0,0 0 0,1 0 0,-1 0 0,1-1 0,-1 0 0,1 0 0,0 0-1,-6-6 1,-1-3-41,0 0 0,2-1-1,0 0 1,0 0 0,-9-22-1,15 29 18,-9-17 34,2 0 1,1-1-1,1 0 0,1 0 1,1-1-1,1 1 0,2-1 1,0-1-1,1 1 0,2 0 1,3-34-1,-2 56-15,-1 0-1,1-1 1,0 1 0,0 0 0,0 0-1,0 0 1,1 0 0,-1 0 0,1 0-1,0 0 1,0 1 0,0-1-1,0 0 1,0 1 0,0 0 0,1-1-1,-1 1 1,1 0 0,0 0 0,0 1-1,-1-1 1,1 0 0,0 1-1,0 0 1,1 0 0,-1 0 0,0 0-1,0 0 1,0 0 0,1 1-1,-1 0 1,0 0 0,4 0 0,-2-1 43,1 1 0,-1 0 0,0 1 0,0-1 1,0 1-1,1 0 0,-1 0 0,0 1 0,0 0 0,0 0 1,-1 0-1,1 0 0,0 0 0,-1 1 0,0 0 1,1 0-1,-1 0 0,0 1 0,-1 0 0,5 4 0,-2 3 144,-1 0 1,0 0-1,0 0 0,-1 0 0,-1 1 0,0 0 0,-1 0 0,0 0 0,0 14 0,-1-20-162,-1 1-1,1 0 1,-2 0 0,1 0 0,-1 0-1,0-1 1,0 1 0,-1 0 0,0-1-1,0 1 1,0-1 0,-1 1 0,0-1-1,-1 0 1,1 0 0,-1-1 0,-6 8-1,3-7-224,0-1 0,-1 1 0,1-2 0,-1 1-1,-1-1 1,-8 4 0,-26 5-3950,27-12-1291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9124,'0'0'12766,"-2"37"-11077,2-31-1619,-3 44 534,-2-1 0,-2 1 0,-26 93 0,11-72-287,2 2-1,3 1 1,4 0 0,3 1-1,-1 100 1,11-152-273,-1-13-16,0 0-1,1 0 1,0 0-1,1 0 1,0 0 0,1-1-1,0 1 1,0 0-1,1-1 1,1 0 0,-1 1-1,7 9 1,0-3 22,1-1 0,0 0 0,1-1 0,0 0 0,2-1 0,28 22 0,-33-29-59,1 0 0,0 0 1,1-1-1,0 0 0,-1-1 1,1-1-1,1 1 0,-1-2 1,0 1-1,1-2 0,-1 1 1,15-1-1,-13-1-332,57-3-396,-40-8-2215,-29 11 2641,0-1 0,-1 0 0,1 0 0,0 1 0,0-1 1,0 0-1,-1 0 0,1 0 0,0 0 0,-1 0 0,1 0 1,-1 0-1,1 0 0,-1 0 0,1 0 0,-1 0 0,0 0 1,0 0-1,1 0 0,-1-1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101 211 9973,'0'0'7027,"-6"25"-5765,-1 7-888,1-9-73,2 0 0,0 0 0,1 0-1,1 37 1,2-39-52,0 0 0,2-1 1,0 0-1,1 1 0,6 21 1,-7-37-239,-1 0 1,1 0-1,0 0 1,1 0-1,-1-1 1,1 1-1,0-1 1,0 0-1,0 0 1,0 0-1,1 0 1,0 0 0,0-1-1,0 1 1,0-1-1,0 0 1,1-1-1,-1 1 1,1-1-1,0 0 1,0 0-1,0 0 1,0-1-1,0 1 1,8 0-1,-4-1-36,0 0-1,0 0 0,0-1 0,0 0 0,0 0 1,-1-1-1,1 0 0,0-1 0,0 0 0,0 0 1,-1-1-1,1 0 0,-1-1 0,0 1 0,9-7 1,-9 3 28,1 0 0,-2 0 1,1 0-1,-1-1 1,0 0-1,-1-1 1,0 0-1,0 0 0,-1 0 1,0 0-1,-1-1 1,6-16-1,-4 4 23,-1-1 0,-1 1-1,-1-1 1,-1 0 0,-1 0 0,-2-23-1,1 20-13,-1 13 3,-1-1 0,0 1 0,-1 0 0,0 0-1,-1 1 1,0-1 0,-1 1 0,-1 0 0,0 0-1,0 0 1,-1 1 0,-1 0 0,0 0 0,0 1 0,-1 0-1,-14-11 1,15 13 36,-1 0-1,0 0 1,0 1 0,-1 1-1,0 0 1,0 0 0,0 1-1,-1 0 1,0 1 0,0 0-1,0 1 1,0 0-1,-1 1 1,1 0 0,-1 0-1,0 2 1,1-1 0,-24 3-1,30 0-35,0-1 1,0 1-1,-1 0 0,2 0 0,-1 1 0,0 0 0,0-1 1,1 2-1,0-1 0,-1 0 0,1 1 0,0 0 1,1 0-1,-1 0 0,1 0 0,0 1 0,0-1 1,0 1-1,0 0 0,1 0 0,0 0 0,-2 8 0,-2 5-115,1 1 0,1-1-1,1 1 1,0 0-1,1 20 1,0-14-526,2 63-738,1-82 935,0-1 0,-1 1 0,2-1 0,-1 1 0,1-1 0,0 0 0,0 0 0,0 0 0,0 0 0,1 0 0,0 0 1,7 8-1,10 7-5409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1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9364,'0'0'10418,"-4"22"-9484,-1 6-714,2 1 0,1-1 0,2 0 1,0 1-1,9 54 0,107 862-1549,-115-908-570,-7-163 508,1-59 1202,5 179 203,1 0-1,0-1 1,0 1 0,0 0-1,1 0 1,0 0-1,0 0 1,0 1 0,1-1-1,0 0 1,0 1-1,0 0 1,1 0-1,0 0 1,0 0 0,0 0-1,0 1 1,9-7-1,-9 9 19,0 0-1,1-1 0,-1 1 0,0 0 0,1 1 1,0-1-1,-1 1 0,1 0 0,0 0 0,0 1 0,-1-1 1,1 1-1,0 0 0,0 1 0,0-1 0,-1 1 1,1 0-1,0 0 0,-1 0 0,1 0 0,0 1 0,-1 0 1,0 0-1,9 5 0,-2 1 108,-1 0 1,1 0-1,-1 1 0,-1 0 0,0 0 1,0 1-1,-1 1 0,0 0 0,-1 0 1,0 0-1,-1 1 0,6 12 0,-4-3 350,0 0 0,-1 1 0,-1-1-1,-1 1 1,-1 0 0,2 31 0,-5-35 94,-1 1 0,-3 32 0,2-46-492,0 1 0,0-1 0,-1 0 0,1 0 0,-1 1 0,-1-1 0,1 0 0,-1 0 0,1-1 0,-1 1 0,-1-1-1,1 1 1,-8 6 0,2-3-32,0-1-1,-1-1 0,0 1 0,0-2 0,-1 1 0,1-2 1,-1 1-1,0-1 0,0-1 0,-19 4 0,5-3-444,1-2 0,-1 0 0,-49-4 0,69 2 108,-29-7-1508,33 6 1537,0 1 0,0-1 0,0 1-1,0-1 1,1 0 0,-1 0 0,0 1-1,1-1 1,-1 0 0,0 0 0,1 0-1,-1 0 1,1 0 0,-1 0 0,1 1-1,0-1 1,-1 0 0,1 0 0,0-2 0,-1-16-7515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9925,'0'0'3022,"1"23"-602,0-14-2184,-1 16 255,2 0-1,1-1 1,1 1 0,1-1-1,10 29 1,-3-20-62,62 190 1482,-63-181-1665,-1 2-1,-3-1 0,3 59 1,-8-68-201,0-11 46,-1-1 1,-1 1-1,-1-1 1,-1 1-1,-5 23 1,6-41-56,-1 0 1,1 0 0,-1 0 0,0 0-1,0-1 1,-1 1 0,1-1-1,-1 1 1,0-1 0,0 0 0,-1 0-1,1 0 1,-1-1 0,0 1-1,0-1 1,0 0 0,0 0 0,0 0-1,-1-1 1,0 1 0,1-1-1,-1 0 1,0-1 0,0 1 0,0-1-1,0 0 1,-9 1 0,4-1-6,1 0 0,-1 0 0,1-1 0,-1-1 0,1 0-1,0 0 1,-1-1 0,1 0 0,0 0 0,0-1 0,0 0 0,-15-8 0,11 2-30,-1 0-1,2-1 0,-1 0 1,1-1-1,1 0 1,-18-23-1,2 1 128,2-1-1,2-1 1,-24-46-1,36 58-580,2 1 0,-10-36-1,14 40-1317,2 0 0,0 0 0,-1-37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344 460 4594,'0'0'13790,"-28"18"-12504,-90 56-488,114-72-779,1 0 0,0 0 0,-1 0 0,1-1 0,-1 1 0,1-1 0,-1 0 0,0 0 0,0 0 0,1-1 0,-1 1 0,0-1 0,0 0 0,0 0 0,0 0 0,1 0 0,-1-1 0,0 0 0,0 0 0,1 0 0,-1 0 0,0 0 0,1-1 0,-1 0 0,1 1 0,0-1 0,0 0 0,-4-4 0,0-1-1,1 0-1,0 0 0,0-1 0,1 0 0,0 0 0,0 0 0,-5-15 0,1-3 6,1 0-1,1 0 0,1-1 0,2 0 1,0 0-1,2 0 0,3-53 0,-1 73-16,0-4-3,1 1-1,0-1 0,1 1 0,0 0 0,0 0 0,1-1 0,1 1 0,-1 1 0,2-1 0,-1 1 1,9-13-1,-10 17 41,1 0 1,0 0 0,0 1 0,0-1 0,0 1-1,0 0 1,1 0 0,0 1 0,0-1-1,0 1 1,0 0 0,1 0 0,-1 1-1,1 0 1,-1 0 0,1 0 0,0 1 0,0-1-1,0 1 1,11 0 0,-16 1 6,0 1 1,0-1-1,0 0 1,0 1-1,0-1 1,0 0-1,-1 1 0,1-1 1,0 1-1,0 0 1,0-1-1,-1 1 1,1-1-1,0 1 1,-1 0-1,1 0 1,0 0-1,-1-1 0,1 1 1,-1 0-1,1 0 1,-1 0-1,0 0 1,1 0-1,-1 0 1,0 0-1,0 0 1,1 0-1,-1 0 0,0 0 1,0 1-1,1 40 600,-1-32-441,0 1-233,0-1 0,-1 1 0,0-1 0,0 1 0,-1-1 0,-1 1 0,0-1 0,0 0 0,-1 0 0,0 0 0,-1-1 0,0 1 0,0-1 0,-1 0 0,-1-1 0,1 1 0,-1-1 0,-1-1 0,1 1 0,-1-1 0,0 0 0,-1-1 0,0 0 0,-16 8 0,16-9-833,-6 3-281,1-5-4228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13254,'0'0'6467,"19"200"-4514,-7-73-945,1 27-575,-1 24-161,-5 25-112,-1 8-80,-6-9-80,6-16 0,0-35-32,1-40-689,-1-32-287,-6-33-513,0-31-288,0-54-8963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12678,'0'0'7777,"9"27"-5968,35 88-654,-42-109-1122,1-1-1,0 0 1,0 0 0,0 0 0,0-1-1,1 1 1,0-1 0,0 1 0,0-1 0,1-1-1,-1 1 1,1-1 0,0 1 0,0-1-1,0-1 1,0 1 0,0-1 0,1 0 0,6 2-1,2-1-97,-1-1-1,1-1 1,0 0-1,0-1 1,23-3-1,-20 2-50,-8 0-87,-1 0 0,0-1 0,0 0 0,14-5 0,-15 4 142,0 1 0,0 0 0,0 0-1,0 1 1,0 0 0,10-1 0,-15 2 75,0 1 0,-1-1 0,1 0 0,-1 1-1,1-1 1,-1 1 0,0 0 0,1-1 0,-1 1 0,1 0 0,-1 0-1,0 0 1,0 0 0,0 0 0,0 0 0,1 0 0,-1 0 0,0 1-1,-1-1 1,1 0 0,0 1 0,1 1 0,16 39 237,-8-16-133,-8-22-127,0 0 0,0-1-1,1 1 1,-1-1-1,1 1 1,0-1 0,0 0-1,1 0 1,-1 0-1,0-1 1,1 1 0,0-1-1,-1 0 1,1 0-1,0 0 1,0 0 0,0-1-1,1 0 1,-1 0-1,0 0 1,0 0 0,1 0-1,-1-1 1,0 0-1,1 0 1,-1 0 0,0-1-1,1 1 1,-1-1-1,0 0 1,0 0 0,1 0-1,-1-1 1,0 0-1,0 1 1,-1-2 0,1 1-1,0 0 1,-1-1-1,1 1 1,3-4 0,1-3 4,0-1 0,0 1 0,0-1 1,-2 0-1,1-1 0,-1 0 0,-1 0 1,0 0-1,0-1 0,-1 1 0,-1-1 1,0 0-1,0 0 0,-1-1 0,-1 1 1,0 0-1,-1-15 0,0 22 17,0 0-1,-1 0 1,1 0-1,-1 1 1,0-1-1,-1 0 1,1 0 0,-1 1-1,0-1 1,0 1-1,0-1 1,-1 1-1,1 0 1,-1 0-1,-7-7 1,4 5 33,0 0 1,-1 1-1,0 0 1,0 1-1,0-1 1,0 1-1,-1 1 1,-14-6-1,2 3 46,0 1-1,0 1 0,-1 1 0,0 1 0,0 0 0,-38 3 0,52 0-90,-1 0 1,1 1-1,0-1 0,0 1 1,1 1-1,-1 0 1,0 0-1,1 0 1,0 0-1,0 1 0,0 0 1,0 1-1,0-1 1,1 1-1,0 0 1,0 0-1,0 1 0,1 0 1,-7 9-1,7-7-385,-1 0 0,1 0-1,0 1 1,1 0 0,0-1 0,0 1-1,1 0 1,0 1 0,1-1 0,0 0-1,0 0 1,1 1 0,0-1-1,3 17 1,2-11-4593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1002 10725,'0'0'3361,"9"27"-1117,-4-13-2035,36 95 946,-34-94-1009,1-1-1,0 0 1,1 0-1,0 0 1,1-1-1,21 20 1,-24-26-143,1-1 1,0-1 0,1 1 0,-1-1 0,1-1-1,0 1 1,0-1 0,0-1 0,1 0 0,-1 0-1,1-1 1,0 0 0,0-1 0,-1 0 0,14 0-1,-17-2-11,-1 1 0,1 0-1,0-1 1,0 0 0,0-1-1,-1 1 1,1-1-1,0 0 1,-1-1 0,0 1-1,0-1 1,1 0-1,-1 0 1,-1-1 0,1 1-1,-1-1 1,1 0 0,-1 0-1,0-1 1,0 1-1,-1-1 1,0 0 0,0 0-1,0 0 1,0 0 0,2-6-1,2-14 80,-1-1 0,-1 1 0,0-1 0,-3 0 0,0 0 0,-2-39 0,0 58-45,-1-1 8,0 0-1,0 1 1,-1 0-1,0-1 1,0 1-1,0 0 1,-1 0-1,0 0 1,-1 0-1,1 1 1,-1-1-1,-1 1 1,1 0-1,-1 0 1,0 1-1,0-1 1,-1 1-1,0 0 1,0 0 0,0 1-1,0 0 1,-1 0-1,-7-3 1,4 2-11,1 0 1,-1 1-1,0 1 1,0-1 0,0 2-1,-1-1 1,1 1 0,0 1-1,-1 0 1,0 1-1,1 0 1,-1 0 0,1 1-1,-1 0 1,1 1-1,-13 4 1,18-4-38,0 0-1,0 1 1,1 0-1,-1 0 1,1 0 0,0 0-1,0 1 1,0 0-1,1 0 1,-1 0-1,1 0 1,0 0 0,0 1-1,0-1 1,1 1-1,-1 0 1,1 0 0,0 0-1,1 0 1,-3 9-1,0 7-156,1 0-1,0 0 0,1 38 0,2-46 22,1 0-1,-1-1 0,2 1 1,0 0-1,1 0 1,0-1-1,0 1 0,2-1 1,-1 0-1,8 13 1,-8-19-30,0-1 1,0 1 0,0-1 0,1 1 0,0-1 0,0-1 0,0 1-1,1-1 1,-1 0 0,1 0 0,0 0 0,0-1 0,1 0 0,-1 0 0,1-1-1,-1 0 1,1 0 0,0 0 0,0-1 0,8 1 0,-8-1-5,0 0 0,0 0 0,0-1 1,0 0-1,0-1 0,0 1 0,0-1 1,0-1-1,0 1 0,0-1 0,0-1 1,0 1-1,11-7 0,-10 3 95,-1 0 0,1 0 1,-1-1-1,-1 0 0,1-1 0,-1 1 1,-1-1-1,1-1 0,6-12 0,2-7 122,-2-1 0,0 0 0,-2-1 0,-1 0 0,-1 0 0,-2-1 0,3-36 0,-1-225 1060,-8 209-454,2-46 679,1 56-136,-2 0 0,-5-1 0,-17-106-1,19 175 421,1 9-591,-1 20-233,1 40-530,2 573 494,1-571-729,20 113-1,-15-144-75,1 1 0,2-1 0,2-1-1,26 55 1,-34-81-8,1 0-1,-1 0 1,2 0-1,-1-1 1,1 1-1,0-2 1,1 1-1,14 11 1,-17-15 28,1 0 0,0 0 0,0-1 1,0 0-1,0 1 0,0-2 0,1 1 0,-1-1 0,0 0 1,1 0-1,-1 0 0,1-1 0,-1 1 0,1-1 1,6-1-1,-9-1 16,1 1 0,0 0 0,-1-1 0,1 0 1,-1 0-1,0 0 0,0 0 0,0 0 0,0-1 0,0 0 0,0 1 1,0-1-1,-1 0 0,0 0 0,1 0 0,-1-1 0,0 1 1,0 0-1,-1-1 0,1 0 0,1-5 0,4-13 11,0 1-1,5-29 1,-12 50 13,5-37-50,-2 0 0,-3-49 0,0 64 1178,0 58-407,-1-8-389,1-1-1,1 0 0,6 29 1,-6-49-317,0 0-1,1 0 1,0 0 0,1 0 0,-1-1 0,1 1-1,1-1 1,-1 1 0,1-1 0,0 0 0,0-1-1,1 1 1,0-1 0,0 1 0,0-1 0,11 7 0,-12-9-40,0-1 0,0 1 1,0-1-1,0 0 1,0-1-1,0 1 0,0-1 1,1 0-1,-1 0 1,1 0-1,-1 0 0,1-1 1,-1 0-1,1 0 1,-1 0-1,1 0 0,-1-1 1,1 0-1,-1 0 1,0 0-1,1 0 0,-1-1 1,0 1-1,0-1 1,0 0-1,0-1 0,0 1 1,0-1-1,-1 1 1,1-1-1,-1 0 1,0 0-1,0-1 0,0 1 1,0-1-1,2-4 1,3-4 11,0 1 1,-1-1 0,-1-1-1,0 1 1,-1-1-1,0 0 1,-1 0 0,-1-1-1,0 1 1,2-24 0,-3 12 72,0 3-34,-1 0-1,-3-29 1,2 46 1,-1 0-1,0 0 1,0 0 0,0 0-1,-1 0 1,1 0 0,-1 1 0,0-1-1,-1 0 1,1 1 0,-1 0-1,0-1 1,0 1 0,0 0-1,-5-4 1,1 2 63,-1 1 0,1 0 0,-1 0 1,0 1-1,0 0 0,-1 0 0,1 1 0,-1 0 0,0 0 1,1 1-1,-1 0 0,0 1 0,-14-1 0,17 2-71,0 0-1,0 0 1,0 1 0,0-1-1,0 1 1,0 1-1,0-1 1,1 1-1,-1 0 1,0 1 0,1-1-1,-1 1 1,1 0-1,0 1 1,0-1-1,0 1 1,0 0 0,1 0-1,0 0 1,-7 8-1,5-1-60,-1 0 0,1 0 0,1 0 0,0 1 0,1 0 0,0 0 0,1 0 0,0 0 0,-1 14 0,0 13-1368,2 55 1,2-70 315,2 15-3839,9-14-3340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148 260 5218,'0'0'10533,"2"14"-9914,1 4-866,2 14 2122,-2-77-171,-3-88 177,0 132-1032,0 10 786,26 570 14,-13-488-1794,-12-82 11,-1-12-14,-6-47-140,-5-11 257,-24-74 1,8 35 29,-94-384-55,144 507 209,0-1-1,2-2 1,1-1-1,0 0 1,36 17-1,-18-19-152,1-2 0,49 10-1,-55-15 3,1 1-1,-2 1 1,46 23 0,-74-30 8,-1 0 0,0 1 1,0 0-1,-1 1 0,0 0 0,0 0 0,0 1 1,-1 0-1,0 0 0,-1 1 0,0 0 1,0 0-1,-1 0 0,0 1 0,5 14 0,-5-8 105,-1-1 0,0 2-1,-1-1 1,-1 0 0,0 1-1,-2-1 1,0 1 0,0-1-1,-4 21 1,1-26-65,0-1 1,0 1-1,-1-1 1,-1 0-1,1 0 1,-1 0-1,-1-1 1,0 0 0,0 0-1,-1-1 1,0 1-1,-1-1 1,0-1-1,0 1 1,0-1-1,-1-1 1,0 0-1,0 0 1,-13 5-1,-1 1-41,1-2-1,-1 0 1,-1-2-1,0-1 0,0 0 1,-1-2-1,-34 3 1,56-8-21,-28 3-336,-1-1-1,0-2 0,-31-4 1,62 4 247,0 0 0,0 0 1,0 0-1,0-1 1,0 1-1,0 0 1,0-1-1,0 1 0,0 0 1,0-1-1,0 1 1,0-1-1,0 1 1,1-1-1,-1 0 1,0 1-1,0-1 0,1 0 1,-1 0-1,0 1 1,1-1-1,-1 0 1,1 0-1,-1-1 0,2-17-8461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9540,'0'0'3359,"4"32"-704,-2-1-2084,-1-6-188,1-1-1,1 0 0,2 0 0,0 0 0,2 0 0,14 37 1,-11-38-219,1 0 1,2-1 0,0 0-1,1 0 1,1-2 0,21 24 0,-31-38-161,0-1-1,0 0 1,1 0 0,0 0 0,0-1 0,0 1 0,0-1 0,1-1 0,0 0-1,0 1 1,0-2 0,0 1 0,0-1 0,0 0 0,1-1 0,-1 0 0,1 0-1,-1 0 1,1-1 0,-1 0 0,1-1 0,-1 0 0,0 0 0,1 0 0,11-4 0,-12 1 10,0 0 0,0 0 0,0-1 0,-1 1 1,0-1-1,0-1 0,0 1 0,0-1 0,-1 0 1,0 0-1,0-1 0,-1 1 0,7-14 0,-2 2 31,0 1-1,-2-1 1,0 0 0,7-34-1,-9 21 131,-1-2 0,-2 1-1,-1 0 1,-1 0 0,-6-38 0,5 63-124,0-1 1,-1 1 0,0-1 0,-1 1-1,1 0 1,-2 0 0,1 0 0,-1 0-1,1 0 1,-2 1 0,1 0 0,-1-1 0,0 2-1,0-1 1,-1 1 0,0 0 0,0 0-1,-7-5 1,3 4 26,1 1 0,-1 1 0,0-1 0,0 1 0,-1 1 0,1 0 0,-1 0 1,0 1-1,0 1 0,1 0 0,-1 0 0,-12 1 0,17 1-54,0-1 1,0 1-1,0 0 1,0 0-1,0 1 0,0 0 1,0 0-1,1 0 1,-1 1-1,1 0 1,-1 0-1,1 0 1,0 1-1,-9 7 0,8-4-29,-1 1 0,1 0 0,0-1-1,1 2 1,0-1 0,0 1-1,1-1 1,-6 17 0,3 0-357,1 0 1,1 1-1,1-1 1,1 1-1,1 0 1,3 33-1,-1-47 29,1 0 0,1 0-1,0-1 1,0 1 0,8 20 0,-8-27 29,1 0 1,-1 0 0,1 0 0,0-1 0,0 1 0,5 4 0,-5-6-257,0 0 0,0-1 0,0 1 1,0-1-1,0 0 0,1 1 0,-1-2 1,1 1-1,5 2 0,17 2-9960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7764,'0'0'12459,"-24"20"-11504,1-4-765,5-3-81,0 0-1,1 1 0,0 0 0,1 2 0,1 0 1,1 1-1,-21 30 0,19-20-49,2 0-1,1 0 1,1 2 0,-9 32-1,16-46-61,2 0 1,0 1-1,0 0 1,2-1-1,0 1 0,1 0 1,0 0-1,1 0 1,6 27-1,-4-35-19,0 0 0,1 1 1,0-1-1,0 0 0,1-1 0,0 1 1,0-1-1,1 0 0,0 0 0,0-1 1,1 1-1,0-2 0,0 1 0,0-1 0,1 0 1,0 0-1,14 6 0,-12-6-124,0-1 0,0 0 1,1 0-1,-1-1 0,1-1 0,0 0 0,0 0 0,0-1 0,0 0 0,0-1 1,0 0-1,0-1 0,0 0 0,16-4 0,-23 4-44,0-1 0,1 1 0,-1-1 0,0 0 0,-1 0 0,1 0 0,0-1 0,-1 1 0,1-1 0,-1 0 0,0 0 0,0 0 0,0-1 0,0 1 0,0-1 0,-1 1 0,1-1 0,-1 0 0,0 0 0,-1 0 0,1 0 0,-1 0 0,1-1 0,-1 1 0,0 0 0,0-5 0,-1-16-3636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593 581 14839,'0'0'3191,"-23"14"-916,2 0-1774,11-6-334,0-1 0,0-1 1,0 0-1,-1 0 0,0-1 1,0 0-1,0-1 0,0 0 1,-1-1-1,0 0 0,1-1 1,-17 1-1,2-2 136,-1 0-1,-51-7 1,67 4-302,1 0-1,-1-1 1,1 0 0,0 0-1,0-1 1,0-1 0,0 0-1,0 0 1,1-1 0,-10-8-1,7 4-9,1 0 0,0-1 0,1 0-1,0 0 1,1-1 0,1-1 0,-1 0 0,2 0-1,0 0 1,1-1 0,0 0 0,-4-15-1,3-2 3,1 0 0,1 0 0,2-1 1,0-52-1,3 73 8,1 0 1,0-1-1,0 1 1,1 0-1,1 0 1,0 0 0,0 0-1,1 0 1,1 1-1,-1-1 1,2 1-1,-1 1 1,9-12 0,-9 15 23,0 0 1,1 1 0,0-1-1,0 1 1,0 0 0,0 0 0,1 1-1,0 0 1,0 0 0,0 1-1,0-1 1,1 1 0,-1 1 0,1 0-1,0 0 1,-1 0 0,1 1-1,0 0 1,11 1 0,-17 0 22,0 0 1,0 0-1,0 1 1,0-1-1,0 1 1,0-1-1,0 1 1,0 0-1,-1 0 1,1 0-1,0 0 1,0 0-1,-1 0 1,1 0-1,-1 1 1,1-1-1,-1 1 1,0-1-1,1 1 1,-1-1-1,0 1 0,0 0 1,0-1-1,0 1 1,0 0-1,0 0 1,-1 0-1,1 0 1,-1 0-1,1 0 1,-1 2-1,3 9 249,-2 0-1,1 0 0,-2 23 1,0-25-166,-1 0-40,0 0 0,0 0 1,-1 0-1,-1 0 0,1-1 0,-2 1 1,0-1-1,0 1 0,-1-1 1,0-1-1,0 1 0,-1-1 1,-1 0-1,-11 13 0,11-14-216,-1-1-1,0 0 1,0 0-1,-1 0 1,1-1-1,-16 7 1,17-9-396,-1-1 0,0 0-1,0 0 1,0-1 0,-1 0 0,1 0 0,-1-1 0,-13 0 0,8-1-6664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10949,'0'0'6360,"0"29"-5012,0 174 380,-1-181-1576,2 1-1,1 0 0,0 0 0,2 0 1,12 43-1,-13-60-150,-1 1 0,1-1 0,0 1 0,0-1 0,1 0 0,0 0 0,0 0 1,0-1-1,1 1 0,0-1 0,0 0 0,0-1 0,1 1 0,-1-1 0,1 0 0,0 0 0,1-1 1,-1 0-1,0 0 0,1 0 0,0-1 0,-1 0 0,15 2 0,-12-2-24,1-1 1,0 0-1,0-1 1,0 0-1,0-1 0,0 0 1,-1-1-1,1 0 0,0 0 1,-1-1-1,1 0 1,-1 0-1,0-1 0,0-1 1,-1 1-1,1-2 0,-1 1 1,0-1-1,0 0 1,-1-1-1,0 1 0,0-1 1,0-1-1,-1 0 0,0 0 1,9-16-1,-3 4 40,0-2-1,-1 1 0,-1-1 1,-1-1-1,-1 1 1,-1-2-1,-1 1 0,-1-1 1,-1 0-1,-1 0 1,-1 0-1,-3-41 1,1 64-167,-1-1 0,1 0 0,-1 1-1,1-1 1,-1 0 0,0 1 0,1-1 0,-1 1 0,0-1 0,0 1 0,0-1 0,-1 1 0,1 0 0,0-1 0,0 1 0,-1 0 0,1 0 0,0 0 0,-1 0 0,0 0 0,1 0 0,-1 1 0,1-1 0,-1 0 0,0 1 0,1-1 0,-1 1 0,0 0 0,0-1 0,1 1 0,-1 0 0,0 0 0,0 0 0,1 0 0,-1 1 0,0-1 0,0 0 0,1 1 0,-1-1 0,0 1 0,1 0 0,-3 1 0,-3 10-7390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1297,'0'0'16116,"9"27"-14307,-4-13-1562,5 15 192,0 1 1,-2 0-1,-1 1 1,-2 0 0,2 35-1,-6 342 2117,1-512-2736,26-170 0,-25 255 96,7-50 4,3 2 1,23-67-1,-34 127 88,-2 6 5,0-1-1,1 0 1,-1 0-1,1 0 1,0 1-1,0-1 1,-1 0-1,1 1 1,0-1-1,0 1 1,1-1-1,-1 1 1,0-1-1,0 1 1,3-2-1,6 36 981,7 112 483,-15-106-1321,2 1 0,2-1 0,14 52 0,-19-88-165,0-1-1,-1 1 0,1-1 1,0 0-1,0 1 0,0-1 0,0 0 1,0 1-1,1-1 0,-1 0 1,1 0-1,0 0 0,-1 0 0,1 0 1,0-1-1,0 1 0,0-1 1,0 1-1,0-1 0,1 1 0,-1-1 1,0 0-1,1 0 0,4 1 1,-5-2-21,0-1 0,1 1 0,-1-1 1,0 1-1,0-1 0,1 0 0,-1 0 1,0 0-1,0 0 0,0 0 0,0-1 1,0 1-1,0 0 0,-1-1 0,1 0 1,0 1-1,-1-1 0,1 0 1,-1 0-1,1 0 0,-1 0 0,0 0 1,0 0-1,0 0 0,1-4 0,16-38-312,21-81 1,-25 75 171,22-54 0,-36 102 177,1 1-1,0-1 1,-1 1-1,1-1 1,0 1 0,-1-1-1,1 1 1,0-1-1,0 1 1,0 0-1,0-1 1,1 1 0,-1 0-1,0 0 1,0 0-1,1 0 1,-1 0-1,3-1 1,-3 2 8,0 0 0,0 0 0,-1 0-1,1 0 1,0 1 0,0-1 0,-1 0 0,1 1 0,0-1 0,0 1-1,-1-1 1,1 0 0,0 1 0,-1 0 0,1-1 0,-1 1 0,1-1 0,-1 1-1,1 0 1,-1-1 0,1 1 0,-1 0 0,1 0 0,-1-1 0,1 2 0,2 8 170,1 0 0,-1-1 0,-1 1 0,3 17 0,11 152 1296,-10-94-1108,23 121-1,-23-188-599,-2-20-3081,-1-27-6307,-3 5-2181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305 485 9252,'0'0'8796,"-9"22"-6747,-29 71-373,36-90-1593,1 0-1,-1 0 1,0-1 0,0 1 0,0 0 0,-1-1 0,1 1 0,-1-1 0,1 0-1,-1 0 1,0 0 0,0 0 0,1 0 0,-2-1 0,1 1 0,0-1 0,0 0 0,0 0-1,0 0 1,-1 0 0,1 0 0,-1-1 0,1 0 0,0 1 0,-1-1 0,1-1 0,-1 1-1,-5-1 1,-5 0 109,10 1-168,1 0 0,-1-1 0,0 1 0,1-1-1,-1 0 1,0 0 0,1 0 0,-1 0 0,1-1-1,0 1 1,-1-1 0,1 0 0,0 0-1,0 0 1,0 0 0,0-1 0,-3-3 0,1 0-4,0 0 1,1-1 0,-1 1 0,2-1-1,-1 0 1,1 0 0,-5-15-1,1-3 2,1-1 0,2-1-1,-3-50 1,5 39-11,-1-12 32,5-63 0,-1 100-22,0 0 1,1 1 0,0-1 0,1 1-1,1 0 1,0-1 0,1 2 0,0-1-1,0 0 1,10-12 0,-12 19-8,1 1-1,0 0 1,0 1 0,0-1-1,0 1 1,1-1 0,-1 2 0,9-6-1,-12 8-7,0-1 0,0 1 0,0-1 0,0 1 0,0-1 0,0 1 0,1 0 0,-1-1 0,0 1 0,0 0 0,0 0-1,0 0 1,0 0 0,0 0 0,1 0 0,-1 0 0,0 0 0,0 1 0,0-1 0,0 0 0,0 1 0,0-1 0,0 1 0,0-1 0,0 1 0,0-1 0,0 1-1,0 0 1,0-1 0,0 1 0,0 0 0,0 0 0,-1 0 0,1-1 0,0 1 0,-1 0 0,1 0 0,-1 0 0,1 0 0,-1 0 0,1 1 0,-1-1-1,0 0 1,1 0 0,-1 0 0,0 0 0,0 2 0,4 17 155,-2-1 1,0 1-1,-1-1 0,-1 1 1,0-1-1,-2 1 0,-1-1 0,-7 30 1,8-41-303,0-1 1,-1 0 0,0 1-1,0-1 1,0 0 0,-1-1-1,-1 1 1,1-1 0,-1 0-1,0 0 1,0 0 0,-1 0-1,1-1 1,-1 0 0,-1 0-1,1-1 1,-1 0 0,1 0-1,-1 0 1,0-1 0,-1 0-1,1 0 1,0-1 0,-11 3-1,4-4-4493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175 112 3762,'0'0'12483,"1"22"-9885,1-3-2091,0 13 155,-1 0 0,-2 0-1,-1-1 1,-6 33-1,-3-18-226,-2-1-1,-2-1 1,-2 0-1,-2-1 1,-2-1-1,-38 57 1,51-90-389,3-11-78,4-21-109,1 17 118,1-22-128,2 1-1,0-1 0,2 1 1,1 0-1,12-33 0,4 2-757,38-75-1,-58 131 895,37-64-181,-37 64 203,0-1 0,0 0 0,0 0-1,1 1 1,-1 0 0,1-1 0,-1 1-1,1 0 1,0 0 0,0 0 0,0 1-1,0-1 1,1 1 0,-1 0-1,0 0 1,0 0 0,1 0 0,5-1-1,-7 3 22,-1-1-1,0 0 1,1 1-1,-1-1 1,0 1-1,1-1 1,-1 1-1,0 0 1,1-1-1,-1 1 1,0 0-1,0 0 1,0 0-1,0 0 1,0 0-1,0 0 0,0 0 1,0 0-1,0 0 1,-1 1-1,1-1 1,0 0-1,-1 1 1,1-1-1,0 3 1,11 45 622,-7-29-409,6 32 231,-9-38-400,0-1 0,1 1 0,0 0 0,1-1 1,1 0-1,0 0 0,1 0 0,0-1 0,14 21 0,-16-30-81,-1 0 0,1-1 0,0 1 1,0-1-1,0 0 0,0 0 0,0 0 0,0 0 0,1-1 1,-1 1-1,0-1 0,1 0 0,-1-1 0,1 1 0,-1-1 1,1 0-1,0 0 0,-1 0 0,1-1 0,-1 0 0,1 1 0,-1-2 1,0 1-1,1 0 0,-1-1 0,0 0 0,0 0 0,0 0 1,0 0-1,0-1 0,0 0 0,-1 1 0,1-1 0,-1-1 0,0 1 1,0 0-1,3-6 0,10-11 40,-1 0-1,-2-1 1,0-1 0,-1-1 0,-1 1-1,-1-2 1,-2 1 0,0-1 0,-1-1 0,-2 1-1,0-1 1,-1 0 0,-2 0 0,-1-28-1,1 26 175,-2 19-85,1 0 1,-1 0 0,0-1-1,-1 1 1,-2-11 0,3 19-131,0-1 0,0 0 0,0 1 0,-1-1 0,1 1 0,0-1 0,0 1 0,-1 0 0,1-1 0,-1 1 0,1-1 0,0 1 0,-1-1 0,1 1 0,-1 0 0,1-1 0,0 1 0,-1 0 0,1 0 0,-1-1 0,0 1 0,1 0 0,-1 0 1,1 0-1,-1-1 0,1 1 0,-1 0 0,1 0 0,-1 0 0,1 0 0,-1 0 0,0 0 0,1 0 0,-1 0 0,1 1 0,-1-1 0,1 0 0,-1 0 0,1 0 0,-1 1 0,1-1 0,-1 0 0,1 0 0,-1 1 0,1-1 0,-1 0 0,1 1 0,0-1 0,-2 1 0,-16 21-4771,17-10-1195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11509,'0'304'8167,"0"193"-2985,12 239-4300,-12-702-1017,-1-26-3,1 1 0,0-1-1,0 0 1,1 0-1,0 1 1,1-1 0,0 0-1,0 0 1,3 7 0,-5-30-3355,-5-8 2381,-1 0-1,-1 1 1,-1-1-1,-1 2 1,-18-32-1,3 4 494,21 42 677,-34-63 125,2 32 11753,36 39-11873,0 0 1,-1 0 0,1 1 0,0-1 0,0 0-1,0 0 1,0 0 0,0 0 0,0 0-1,0-1 1,0 1 0,0 0 0,0 0-1,1-1 1,-1 1 0,0-1 0,0 1-1,1-1 1,-1 1 0,0-1 0,1 0-1,-1 0 1,1 1 0,1-1 0,40 5-181,-40-5 187,29 1-314,0-1 0,0-2 0,0-1 0,-1-2 0,1 0-1,-1-3 1,-1 0 0,1-2 0,32-16 0,-52 22-15,5-4-672,1 1 0,1 0 0,0 1 0,-1 1 0,2 1 0,34-4 0,-53 9 961,1-1 0,0 0 0,-1 1 0,1-1 0,-1 1 0,1-1 1,-1 1-1,1-1 0,-1 1 0,1-1 0,-1 1 0,1-1 1,-1 1-1,0 0 0,1-1 0,-1 1 0,0 0 0,0-1 0,1 1 1,-1 0-1,0-1 0,0 1 0,0 0 0,0-1 0,0 1 1,0 0-1,0 0 0,0 0 0,-1 30 1074,1-24-745,0 134 4253,0-139-4591,0 0-1,0-1 1,0 1-1,0 0 1,1 0-1,-1-1 1,1 1-1,-1 0 1,1-1-1,-1 1 1,1 0-1,0-1 1,0 1-1,0-1 1,0 1-1,0-1 1,0 1-1,0-1 1,1 0-1,-1 0 1,0 0-1,1 1 1,-1-1-1,1 0 1,1 1 0,2-1-20,-1 1 0,1-1 1,-1 0-1,1 0 1,0 0-1,-1-1 0,1 1 1,0-1-1,8-1 1,0 0-38,0-1 1,-1-1-1,1 0 1,0 0-1,-1-1 1,20-10-1,-21 8-57,0-1-1,0 0 1,-1-1 0,0 0-1,-1 0 1,0-1 0,0-1-1,-1 0 1,13-18 0,-17 21 113,0 0 0,-1 0 0,0 0 0,0 0 0,-1-1 0,0 1 1,0 0-1,-1-1 0,0 0 0,0 1 0,-1-1 0,0 0 1,0 1-1,0-1 0,-1 0 0,-1 1 0,-3-14 0,0 8 133,0 0 0,-2 1 0,1 0 0,-1 0 0,-1 0-1,0 1 1,-1 0 0,0 1 0,0 0 0,-1 0 0,-1 1 0,0 1 0,-15-11-1,12 10-104,0 1 0,0 0 0,-1 1-1,0 0 1,0 2 0,-1-1 0,1 2-1,-1 0 1,0 1 0,0 1 0,-18-1 0,29 3-53,0 1 0,0-1 0,0 1 1,0 0-1,1 0 0,-1 0 0,0 1 1,0 0-1,1 0 0,-1 0 0,1 0 1,-1 1-1,1 0 0,0 0 0,0 0 1,-4 4-1,2-1 10,1 1-1,0-1 1,0 1-1,1 0 1,-1 0 0,1 1-1,1-1 1,0 1-1,-4 11 1,4-8-151,0 0 0,1 0-1,0 0 1,1 1 0,0-1 0,1 0-1,0 0 1,1 1 0,0-1 0,1 0-1,0 0 1,1 0 0,0 0 0,1 0-1,7 15 1,-7-19-213,0-1-1,0 0 1,0 0-1,1 0 0,11 10 1,-12-13-348,-1 0 0,1-1 0,1 1-1,-1-1 1,0 0 0,1 0 0,5 2 0,21 4-8561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7:2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14054,'0'0'12806,"12"0"-20313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1 549 13686,'0'0'10853,"27"6"-9103,3 2-1289,-12-3-235,0-1 0,1 0 0,0-1 0,0-1 0,0-1-1,0 0 1,26-4 0,125-31 1088,-62 9-678,90-5 465,242-6-1,-306 25-1075,-1-6-1,204-53 1,249-110-40,-170 58 15,-336 104 0,2 3 0,0 5 0,104-1 0,-182 11 0,1 0 0,-1 1 0,0 0 0,0 0 0,0 0 0,0 0 0,0 0 0,-1 1 0,1 0 0,7 4 0,-9-5 0,0 0 0,0 1 0,-1-1 0,1 1 0,0-1 0,-1 1 0,1 0 0,-1 0 0,1 0 0,-1-1 0,0 1 0,0 0 0,0 1 0,0-1 0,0 0 0,0 0 0,0 0 0,-1 1 0,1-1 0,-1 4 0,1-5-267,-20 1-2073,-12-2 2519,30 0-125,-43 0-6356,29 0 3559,-6-1-1183,8 3-2632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0 592,'0'0'22680,"-1"4"-21744,1 6-695,0-1 0,1 0 0,0 0-1,1 0 1,0 0 0,0 0 0,1 0-1,0-1 1,6 13 0,1 6 153,11 36 145,-6-14-349,2-1-1,2-1 0,2 0 0,34 55 1,-52-97-191,1 0 1,0-1 0,-1 0-1,2 0 1,-1 0 0,0 0-1,1 0 1,0-1-1,0 0 1,0 0 0,0 0-1,0-1 1,0 0 0,1 0-1,10 3 1,-2-3-52,-1 0 1,1-1-1,0-1 1,-1 0-1,22-3 1,-32 3-36,0 0 0,0 0 0,0-1 0,-1 1-1,1-1 1,0 0 0,0 0 0,0 0 0,-1 0 0,1 0 0,-1-1 0,1 1 0,-1-1 0,1 0 0,-1 1-1,0-1 1,0 0 0,0 0 0,0-1 0,0 1 0,0 0 0,-1-1 0,1 1 0,1-5 0,5-28-4642,-7-4-4964,-1 31 6928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2801,'0'0'12353,"15"0"-10510,-3 0-1637,0 1 0,0 0 0,-1 1-1,1 0 1,0 0 0,-1 1 0,1 1 0,-1 0 0,0 1-1,0 0 1,-1 0 0,12 8 0,-11-5 82,-1-1 0,0 2-1,-1-1 1,0 1 0,0 1 0,-1 0-1,0 0 1,0 0 0,-1 1 0,-1 0-1,0 0 1,0 1 0,-1 0 0,-1 0 0,0 0-1,0 1 1,-2-1 0,1 1 0,-2 0-1,1-1 1,-2 21 0,0-28-174,0-1 0,-1 0 0,0 1 0,0-1 0,0 0 0,0 0 0,0 0 0,-1 0 0,0 0 0,0 0 0,0 0 0,0 0 0,-1-1 0,1 1 0,-1-1 0,-4 4 0,0 0-7,-1 0 0,-1-1-1,1 0 1,-1 0 0,0-1 0,-15 6 0,-5 1-660,-2-2 0,1-2 0,-42 8 1,48-14-3789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21 176 8484,'0'0'13310,"-4"-12"-11002,-13-40-233,58 90 1764,-14-3-2911,38 61 0,15 23-532,-66-107-816,-8-16-1236,-10-27 8,-67-118-206,53 97 1842,9 32 283,1-2 0,1 1 0,1-1 1,1 0-1,1 0 0,-1-23 0,5 44 185,5 1-120,3 1-284,-1 0 0,0 1 0,0 0 0,0 0 0,0 1 0,0 0 0,0 0 0,-1 1 0,1 0 0,-1 0 0,8 6 0,70 62 193,-77-65-239,3 2 26,21 20-15,47 55 1,-72-76 30,0 0 1,0 0 0,0 1 0,-1-1 0,-1 1 0,1 0 0,-1 1 0,-1-1-1,0 1 1,0 0 0,-1-1 0,2 21 0,-4-28-6,0 1-1,-1-1 1,1 1 0,0-1 0,-1 1 0,0-1-1,1 0 1,-1 1 0,0-1 0,0 0 0,0 1 0,-1-1-1,1 0 1,-1 0 0,1 0 0,-1 0 0,1 0-1,-3 1 1,-1 1-6,1-1 0,-1 0 0,1 0 0,-1-1 0,0 0 0,0 1 0,0-1 0,-6 1 0,-12 2-40,0-1 1,1-2-1,-28 1 0,33-2-4,-58 0-2076,73-1 615,31 0-9857,-8 0 5445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9845,'0'0'7032,"1"23"-4292,4 454 3759,-4-476-6474,-1 1 1,0-1-1,0 1 1,0-1-1,0 1 1,0 0-1,-1-1 1,1 1-1,0-1 1,-1 1-1,1-1 1,-1 0-1,1 1 1,-1-1-1,0 1 1,0-1-1,0 2 0,0-4-34,0 1-1,0-1 0,0 1 0,1-1 0,-1 0 0,0 1 0,0-1 0,1 0 0,-1 1 0,1-1 0,-1 0 0,1 0 0,-1 1 1,1-1-1,-1 0 0,1 0 0,-1 0 0,1 0 0,0 0 0,0 0 0,0 1 0,-1-1 0,1 0 0,0 0 0,0 0 0,0 0 1,0 0-1,1-2 0,-7-49-495,3-2 0,6-81 1,-2 120 348,0-5-20,1 0 0,1 0 1,0 0-1,2 0 1,0 0-1,2 1 0,0 0 1,1 1-1,1-1 1,20-30-1,-29 48 179,1-1-1,0 0 0,0 1 1,1-1-1,-1 1 1,0 0-1,0-1 1,1 1-1,-1 0 1,1 0-1,-1-1 1,1 1-1,-1 0 1,1 1-1,0-1 0,-1 0 1,1 0-1,0 1 1,0-1-1,2 0 1,-3 2 23,0-1 1,1 1-1,-1-1 1,0 1-1,0-1 1,0 1-1,0 0 1,0-1-1,1 1 1,-1 0-1,-1 0 1,1 0-1,0 0 1,0 0-1,0 0 1,0 0-1,-1 0 1,1 0-1,0 0 1,-1 0-1,1 3 1,4 9 296,0 1 1,-2 0 0,5 29-1,-7-32-243,11 79 696,-9-56-582,1-1 0,2 0 1,13 44-1,-19-75-205,1 0 0,-1-1 1,1 1-1,-1 0 0,1 0 1,0-1-1,0 1 0,-1 0 0,1-1 1,1 1-1,-1 0 0,0-1 1,0 0-1,0 1 0,1-1 1,-1 0-1,1 0 0,-1 1 1,1-1-1,-1 0 0,1 0 1,0-1-1,-1 1 0,1 0 0,0-1 1,0 1-1,-1-1 0,1 1 1,0-1-1,0 0 0,0 0 1,0 0-1,0 0 0,0 0 1,-1 0-1,1 0 0,0-1 0,0 1 1,0 0-1,2-2 0,2-1-112,-1 0-1,0 0 1,0 0-1,-1 0 1,1-1-1,-1 0 1,1 0-1,-1 0 0,0-1 1,-1 1-1,6-8 1,48-98-792,-46 84 817,2 0 0,1 0 0,0 2 0,2 0 0,1 0 0,22-22 0,-38 44 129,1 0 1,0 1-1,0-1 0,0 0 1,0 1-1,0-1 1,0 1-1,0-1 0,1 1 1,-1 0-1,0 0 0,1 0 1,-1 1-1,1-1 0,-1 0 1,1 1-1,-1 0 0,5-1 1,-5 2 21,0-1 1,0 1-1,0 0 1,0 0-1,0-1 0,0 1 1,0 1-1,-1-1 1,1 0-1,0 0 1,-1 1-1,1-1 1,-1 1-1,1-1 0,-1 1 1,0-1-1,3 5 1,2 6 218,0 1 0,-1-1 0,-1 2 0,1-1 1,2 19-1,16 119 1399,-18-107-1367,1-1 0,2 0 0,25 75 0,-30-111 136,-1-6-1478,-1-26-13817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9540,'0'0'16323,"10"19"-15120,-2-3-1015,6 12 169,1 0 1,33 45-1,-42-65-344,0-1-1,0 1 1,0-2 0,1 1 0,0-1 0,1 0-1,-1 0 1,1-1 0,0 0 0,1 0-1,-1-1 1,1 0 0,0-1 0,0 0 0,14 3-1,-14-4-34,0-1 0,0-1-1,0 1 1,0-2 0,0 1-1,0-1 1,0-1 0,0 1-1,-1-1 1,1-1 0,-1 0-1,1 0 1,-1-1-1,9-5 1,-11 5 7,0 0 0,-1 0-1,0-1 1,0 0 0,-1 0 0,1 0 0,-1-1-1,0 1 1,0-1 0,-1 0 0,0 0 0,0 0-1,0-1 1,-1 1 0,0-1 0,0 1 0,0-1-1,0-12 1,0 7 37,-1 1 1,0 0-1,-1-1 0,-1 1 0,0 0 1,0 0-1,-1-1 0,0 1 0,-1 0 0,-7-17 1,7 21 21,-1 0 1,-1 0-1,1 1 0,-1-1 1,0 1-1,-1 0 1,0 0-1,0 0 0,0 1 1,0 0-1,-1 0 1,0 1-1,0 0 0,0 0 1,-11-4-1,-3 1 64,0 1 0,0 1 0,0 1 0,-1 1 0,0 1-1,-39 0 1,56 2-109,1 0-1,0 0 0,-1 0 1,1 1-1,0-1 0,-1 1 1,1 0-1,0 0 0,0 1 1,0-1-1,0 1 0,0 0 1,0 0-1,1 0 0,-1 1 1,0-1-1,1 1 1,0 0-1,-6 6 0,6-4-77,-1 1-1,1 0 1,1 0-1,-1 0 0,1 0 1,0 0-1,1 1 1,-1-1-1,1 0 1,1 1-1,-1-1 1,1 13-1,0-4-417,0 0 0,1 1 0,1-1 1,5 24-1,-5-35 83,-1 0 1,0 0-1,1 1 1,0-1-1,0 0 1,0-1-1,1 1 1,-1 0-1,1-1 1,0 1-1,0-1 1,0 0-1,1 0 1,-1 0-1,1-1 1,-1 1-1,1-1 1,0 1-1,0-1 1,4 1-1,13 3-7347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10757,'0'0'11797,"81"125"-9956,-62-64-592,-1-1-449,-5-10-512,-1-14-288,-5-12-352,-1-14-768,0-10-657,-6-24-17032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9316,'0'0'15031,"81"185"-13830,-69-110-545,7-11-576,-13-8-80,7-20-368,-7-14-288,-6-18-353,0-30-17239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13142,'0'0'12822,"112"0"-12646,-68-7-176,-1-3-32,-12 3-496,-6 0-433,-12 4-800,-7 1-720</inkml:trace>
  <inkml:trace contextRef="#ctx0" brushRef="#br0" timeOffset="1">331 1 6259,'0'0'16936,"14"15"-15843,1 2-848,-1 1-1,-1 0 0,-1 0 0,0 2 0,16 37 0,113 369 1002,-134-387-1635,-7-37-884,-19-28-13723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12230,'0'0'13398,"137"-27"-13398,-93 22-641,-7 5-1071,1 0-1506,-32 0-944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11573,'0'0'14268,"10"27"-12958,72 166-213,-70-179-1380,-6-24-612,-4-30-102,-2-291-2105,0 331 3115,0 0 1,0 0 0,0-1 0,0 1-1,0 0 1,0 0 0,0 0 0,0 0 0,0-1-1,0 1 1,0 0 0,1 0 0,-1 0-1,0 0 1,0 0 0,0-1 0,0 1 0,0 0-1,0 0 1,0 0 0,1 0 0,-1 0-1,0 0 1,0-1 0,0 1 0,0 0 0,0 0-1,1 0 1,-1 0 0,0 0 0,0 0-1,0 0 1,1 0 0,-1 0 0,0 0 0,0 0-1,0 0 1,0 0 0,1 0 0,-1 0-1,0 0 1,0 0 0,0 0 0,0 0 0,1 0-1,-1 0 1,0 0 0,0 0 0,0 1-1,0-1 1,1 0 0,-1 0 0,0 0 0,0 0-1,0 0 1,0 0 0,0 0 0,0 1-1,0-1 1,1 0 0,-1 0 0,0 0 0,0 0-1,0 1 1,0-1 0,0 0 0,0 0-1,11 14 627,-4 4-104,0 2-1,-2-1 1,4 22 0,-5-22-282,0 0 1,2 0 0,14 35 0,-20-53-281,1 1 1,-1-1 0,1 0-1,-1 1 1,1-1 0,0 0 0,-1 0-1,1 0 1,0 1 0,0-1-1,0 0 1,0 0 0,0 0-1,0 0 1,0 0 0,0-1 0,0 1-1,0 0 1,0 0 0,1-1-1,-1 1 1,0-1 0,1 1-1,-1-1 1,0 0 0,1 1 0,-1-1-1,0 0 1,1 0 0,-1 0-1,1 0 1,-1 0 0,0 0-1,1 0 1,-1 0 0,0-1 0,1 1-1,-1-1 1,0 1 0,1-1-1,-1 1 1,0-1 0,0 0-1,1 1 1,-1-1 0,0 0 0,0 0-1,0 0 1,0 0 0,0 0-1,0 0 1,0 0 0,-1 0-1,1 0 1,0-1 0,-1 1 0,1 0-1,-1-1 1,2-1 0,14-48-1732,-14 42 1544,0 0 1,1 0-1,0 1 0,0-1 1,1 1-1,0-1 1,9-13-1,-12 21 238,-1 1 0,1-1 0,0 0 0,-1 0 0,1 1 0,-1-1 0,1 0 0,0 1 0,0-1 0,-1 1 0,1-1 0,0 1 0,0-1 0,0 1 0,-1 0-1,1-1 1,0 1 0,0 0 0,0 0 0,0-1 0,0 1 0,0 0 0,0 0 0,0 0 0,-1 0 0,1 0 0,0 0 0,0 1 0,0-1 0,0 0 0,0 0 0,0 1 0,0-1 0,-1 0 0,1 1 0,0-1 0,0 1 0,0-1 0,-1 1 0,1-1 0,0 1 0,-1 0 0,1-1-1,0 1 1,0 1 0,2 2 144,0 0 0,-1 0-1,1 0 1,-1 1 0,0 0-1,3 7 1,56 204 3390,-60-213-3558,-1 0-23,1 0 0,0 0 0,0 0 0,0 0 0,0 0 0,1 0 0,-1 0 0,1-1 0,-1 1 0,1 0 0,0-1 0,0 1 0,0-1 0,1 0 0,-1 0 0,3 2 0,-4-35-10028,-1 5 976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8548,'0'0'11829,"15"15"-9894,-5-6-1602,-3-3-128,0 0 1,0 0-1,-1 1 1,1 0-1,-2 0 1,1 0-1,-1 1 0,0 0 1,-1 0-1,0 0 1,0 1-1,-1-1 1,0 1-1,4 16 0,-3 23 1563,-3 79-1,-3-95-1450,2-1 0,1 1 0,1 0 1,2 0-1,1-1 0,13 46 0,-16-72-378,1 0 1,0-1-1,0 1 1,0 0-1,0-1 0,1 0 1,-1 1-1,1-2 0,1 1 1,-1 0-1,0-1 1,1 0-1,0 0 0,-1 0 1,1 0-1,0-1 1,1 0-1,-1 0 0,0 0 1,0-1-1,1 1 0,-1-1 1,1-1-1,-1 1 1,9-1-1,13 0-379,1 0 1,0-2-1,48-10 0,-15 4 434,1 3 0,66 3-1,-127 2-14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9:5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0 747 11637,'0'0'6723,"256"-87"-4450,-25 36 97,81-18-450,81-18-63,37-12-960,19 6-401,-12 6 0,-13 20-16,-18 18-384,-20 16-96,-24 13-336,-44 16-496,-268 4-4515,-19 2 881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1109 4946,'1'-20'2569,"22"-149"1179,-2 25 1871,-16 123-4291,1-7 4935,-5 29-6121,0 0-1,0 0 1,0 0 0,0 0 0,0 0 0,0 0 0,0 0 0,-1 0 0,1 1 0,0-1 0,-1 0 0,1 0 0,-1 1 0,0-1 0,1 0 0,-1 1 0,0-1 0,0 1 0,0-1 0,0 2 0,2 5 275,11 60 393,-3 2-1,2 119 0,-10 239-408,-3-221-324,1-206-96,-17-118-106,5 47 138,-2-73 0,0-177 49,-4-192 226,17 460-192,0 7 65,6-59 0,-3 91-76,0 0-1,0 0 1,2 1 0,-1 0-1,1-1 1,1 1-1,0 1 1,1-1 0,9-14-1,-12 24-68,-1 0-1,1 0 0,0 0 0,0 0 0,0 1 0,0-1 0,0 1 0,0 0 0,1 0 0,-1 0 0,0 0 0,1 0 0,-1 1 0,0 0 1,1 0-1,5 0 0,10-2-5,34-8 41,-1-3-1,0-2 0,-1-2 1,53-26-1,88-30-426,-163 65-387,0 0 0,1 2-1,0 2 1,55-3 0,-65 12-3505,-15 11-6532,-5-1-1179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6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12726,'0'0'11893,"200"32"-12101,-113-47-1617,-6 3-3137,-56 12-9893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363 503 10853,'0'0'10976,"-22"19"-9995,-73 54-258,92-70-680,-1-1-1,0 0 0,1 0 0,-1 0 0,0-1 0,0 1 0,0-1 1,-1 0-1,1 0 0,0-1 0,0 1 0,-1-1 0,1 0 0,0 0 1,0 0-1,-1-1 0,1 1 0,0-1 0,0 0 0,0 0 0,0-1 1,0 1-1,0-1 0,-5-3 0,0-1-4,0 0 0,0-1-1,0 0 1,1-1 0,1 0 0,-11-13-1,10 10-50,0 0 0,1 0 0,1-1 0,0 0-1,1 0 1,0 0 0,0-1 0,2 1 0,-1-1-1,-1-15 1,0-15-4,2-76 0,3 98 20,0 9-20,1 1 1,0 0-1,1 0 0,0-1 0,1 1 0,0 1 0,1-1 0,0 0 0,0 1 1,11-17-1,-12 22 2,0 0 0,1 0 0,0 1 0,0-1 0,0 1 1,0 0-1,1 0 0,-1 0 0,1 0 0,0 1 0,0 0 0,0 0 1,1 0-1,-1 1 0,1 0 0,0 0 0,-1 0 0,1 1 1,0-1-1,0 2 0,10-2 0,-14 2 29,0 0-1,-1 0 1,1 1-1,0-1 1,0 0-1,0 1 1,0-1-1,-1 1 1,1 0-1,0-1 1,0 1 0,-1 0-1,1 0 1,-1 0-1,1 0 1,-1 0-1,1 1 1,-1-1-1,0 0 1,2 3-1,-1-1 35,0 1-1,0 0 1,0-1-1,0 1 0,-1 0 1,0 0-1,0 0 1,0 0-1,0 5 0,0 9 210,0 0 0,-2 1 0,-3 24 0,4-40-218,-3 10 4,0-1 0,-1 1 1,0-1-1,-1 0 0,0 0 0,-1-1 1,0 0-1,-1 0 0,-1 0 0,1-1 1,-1 0-1,-1 0 0,0-1 0,-1 0 1,1 0-1,-1-1 0,-1-1 0,-13 8 1,20-13-479,-1 0 0,0 0 0,0 0 0,0-1 0,0 1 0,0-1 1,0-1-1,-8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1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3 12838,'0'0'12747,"-19"-2"-9706,22 70-2370,19 125-1,33 69 768,-41-198-1351,8 46-136,-12-52-12,3 0 0,2-2-1,23 57 1,-38-113 65,0 0 1,0 1-1,0-1 0,1 0 0,-1 0 0,0 1 0,0-1 1,0 0-1,0 1 0,0-1 0,0 0 0,0 1 0,0-1 1,0 0-1,0 1 0,0-1 0,0 0 0,0 1 1,0-1-1,0 0 0,0 1 0,-1-1 0,1 0 0,0 1 1,0-1-1,0 0 0,0 1 0,-1-1 0,1 0 0,0 0 1,0 1-1,-1-1 0,1 0 0,0 0 0,0 0 0,-1 1 1,1-1-1,0 0 0,0 0 0,-1 0 0,1 0 0,0 0 1,-1 1-1,1-1 0,0 0 0,-1 0 0,0 0 0,-19 0 59,13 0-22,-52-1-36,0 3 0,0 3-1,-64 13 1,-120 41-466,262-61 341,1 1-1,0 1 1,22 2 0,15 0 224,354-28 885,-135 5-388,72 18-107,-329 8-3913,-47-1-15892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1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17368,'0'0'9780,"274"0"-8355,-112 0-625,0 0-367,-12-2-273,-25-5-160,-25 2-16,-19 2-705,-13 3-1087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2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13030,'0'0'12374,"4"20"-11270,-1-3-915,57 333 2127,-40 73-403,-20-420-1869,1-2-34,-1 0-1,0 0 1,0 0 0,1 0 0,-1 0-1,0 0 1,0 0 0,0 0 0,0 0-1,0 0 1,0 0 0,-1 0 0,1 0-1,0 0 1,0 0 0,-1 0 0,1-1-1,-1 1 1,1 0 0,-1 0 0,1 0-1,-1 0 1,1 0 0,-1-1-1,0 1 1,0 1 0,1-2-13,-1 0 1,1 0-1,0 0 1,-1 0-1,1 0 0,0 0 1,0 0-1,-1 0 1,1 0-1,0 0 0,0-1 1,-1 1-1,1 0 0,0 0 1,0 0-1,-1 0 1,1 0-1,0 0 0,0-1 1,0 1-1,-1 0 1,1 0-1,0 0 0,0-1 1,0 1-1,-1 0 1,1 0-1,0 0 0,0-1 1,0 1-1,0 0 1,0 0-1,0-1 0,0 1 1,0 0-1,0 0 1,0-1-1,-1 1 0,1 0 1,0-1-1,1 1 1,-7-16-89,2 0 0,0-1 1,0 1-1,2-1 0,-1-18 1,1-98-222,3 89 159,1-130-207,-5-192 592,-9 269 1494,12 96-1713,0 1 0,0-1 0,0 0 0,0 1 0,1-1-1,-1 0 1,0 1 0,0-1 0,0 1 0,1-1 0,-1 0 0,0 1-1,1-1 1,-1 1 0,0-1 0,1 0 0,-1 1 0,1-1 0,-1 1-1,1 0 1,-1-1 0,1 1 0,-1-1 0,1 1 0,0 0 0,-1-1-1,2 1 1,46-27 136,2 3 0,1 2-1,70-21 1,-29 11-50,-39 13-94,-1-3-28,2 3-1,0 2 1,1 3-1,77-11 1,-113 25-2616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13174,'0'0'13126,"175"4"-12005,-88-11-497,7-2-128,-19-1-144,-7 5-192,-18 3-160,-6 2-80,-13 0-864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3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604 155 3618,'0'0'7963,"24"-21"-6189,75-65 65,-90 78-1090,1 0 1,0 0 0,18-9-1,-25 15-355,0 1-1,0 0 0,0 1 1,0-1-1,0 0 1,1 1-1,-1 0 0,0-1 1,7 2 5830,-46 0-3962,4 3-1998,1 1 0,0 2 0,-46 16 0,-88 41-165,155-60-59,-35 14-14,23-11-61,-1 2 0,1 1 0,1 1 0,0 0 0,-34 26 0,52-35 17,1 1 0,0-1 1,1 0-1,-1 0 0,0 1 0,1-1 0,-1 1 0,1 0 0,0-1 0,0 1 0,0 0 0,0 0 0,0 0 0,1 0 0,-1-1 0,1 1 0,0 0 1,0 0-1,0 0 0,0 0 0,0 0 0,1 0 0,-1 0 0,1 0 0,0 0 0,0-1 0,0 1 0,0 0 0,0 0 0,0-1 0,1 1 1,0-1-1,-1 1 0,1-1 0,0 0 0,0 0 0,0 0 0,1 0 0,-1 0 0,0 0 0,1-1 0,3 3 0,11 4 9,0-1-1,1-1 1,0-1-1,0-1 1,0 0-1,30 2 1,116-5 48,6 1 129,-150-1-124,-1 2 1,0 1 0,1 0 0,-2 1-1,1 1 1,29 14 0,-33-12 9,-1 0 0,0 1-1,-1 0 1,0 2 0,0-1 0,-1 1 0,-1 1 0,0 0-1,0 1 1,-1 0 0,-1 1 0,0 0 0,12 27 0,-10-14 62,-1 0 0,-2 1 0,-1 0 1,-1 0-1,-1 1 0,-1-1 0,-1 34 0,-3-59-112,1 37 73,-7 80 0,4-107-76,0 0 0,-1-1 1,0 0-1,-1 1 0,-1-1 0,0-1 0,0 1 0,-2-1 1,1 0-1,-12 15 0,7-13-1,-2-1 0,0 0 0,0 0 0,-1-1 0,0-1 0,-1 0 0,0-1 0,-1-1 0,0 0 0,0-1 0,0-1 0,-1-1 0,0 0 0,0-1 0,-1-1 0,1 0 0,-1-2 0,-28 0 0,11-2 0,1-1 0,-1-2 0,1-1 0,0-2 0,1-2 0,-1 0 0,2-3 0,-50-23 0,33 9-301,1-1 0,-61-47 0,89 58 99,1 0 0,1-1 0,0-1 0,1 0 0,1-1 0,0-1 0,-18-33 1,30 47-125,1-1 0,0 1 1,1-1-1,-1 0 1,1 0-1,1 1 1,-1-1-1,1 0 1,0 0-1,1-1 1,0 1-1,0 0 1,2-13-1,-1 15-212,0 1-1,1-1 1,0 1-1,0-1 1,0 1-1,0 0 1,1 0-1,-1 0 1,1 0-1,0 0 1,0 0-1,1 1 1,-1-1-1,1 1 1,0 0-1,0 0 1,0 1-1,0-1 1,0 1-1,6-3 1,71-23-8804,51-1 5693,-1 1 2985,-8-7 187,12-3 226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3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741 813 17096,'0'0'5861,"-27"23"-4153,-92 72-124,108-87-1445,0-1 0,-1 0-1,1-1 1,-1 0 0,-1-1-1,1-1 1,-1 0-1,1 0 1,-1-1 0,0-1-1,0 0 1,-1-1 0,1-1-1,0 0 1,-13-1 0,-4 0 27,18 1-143,-1-1 0,0 0 0,1-1 0,-1 0 0,1-1 0,-1-1 0,1 0 0,0-1-1,1 0 1,-1 0 0,1-2 0,0 1 0,0-1 0,1-1 0,0 0 0,1 0 0,-1-1-1,-10-14 1,8 9-27,2 0-1,-1 0 1,2-1-1,0-1 1,1 0-1,0 0 1,2-1-1,0 1 1,0-1-1,2-1 1,-4-24-1,2-11 21,1 0 1,6-83-1,0 115-5,2-1 0,0 0 0,1 1 0,1-1 0,2 1-1,0 0 1,1 1 0,0 0 0,2 0 0,1 1 0,0 0 0,21-26 0,-23 34-2,0 0-1,1 1 1,0 0 0,1 1 0,0 0-1,0 0 1,0 1 0,1 1 0,1 0-1,-1 0 1,1 1 0,0 1 0,1 0-1,-1 1 1,1 1 0,0 0-1,0 0 1,0 2 0,0 0 0,17 0-1,-29 1 10,0 1 0,0-1 0,0 0 0,-1 1 0,1-1 0,0 1-1,0 0 1,-1 0 0,1-1 0,0 1 0,-1 0 0,1 0-1,-1 0 1,1 1 0,-1-1 0,1 0 0,-1 1 0,0-1 0,0 0-1,0 1 1,2 2 0,-1 1 32,0-1 0,0 1 0,-1-1 0,1 1 1,-1 0-1,0 0 0,0 0 0,-1 7 0,1-2 48,-1 1-1,-1-1 1,0 1 0,0-1 0,-1 1 0,-1-1-1,0 0 1,-5 12 0,1-9-56,-2 0 0,1-1 0,-2 0 0,0 0 0,0-1 1,-1-1-1,0 0 0,-1 0 0,0-1 0,-1-1 0,0 0 0,-27 13 0,11-8-802,-54 17 1,-24-5-4491,61-19-5109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509 642 3249,'0'0'11723,"2"-18"-10239,27-486 6493,-29 384-4248,-19 219-3486,6 26-146,6 1 0,12 188 0,55 102-85,-19-170 131,-39-154 107,-2-90-242,0 0 0,-1 0 0,1-1 0,-1 1 0,1 0 0,-1-1 0,1 1 0,-1 0 0,0-1 0,0 1 0,0-1 0,0 1 0,0-1 0,0 0 0,0 1 0,-1-1-1,1 0 1,0 0 0,-1 0 0,1 0 0,-1 0 0,1 0 0,-1 0 0,1-1 0,-1 1 0,0 0 0,1-1 0,-1 1 0,0-1 0,0 0 0,-3 1 0,-8 0 23,0 1 1,0-2 0,-17 0-1,13-1-9,-85 2 22,35 2-69,0-4 0,1-2 0,-98-18 0,148 18-20,55 7 96,77-6 0,-35 0 92,41 0 183,238-36-1,-251 19 113,215-9-1,-323 29-501,0-1-1,-1 0 1,1 0 0,0 0-1,0 0 1,0 1-1,0-1 1,-1 0-1,1 1 1,0-1-1,0 1 1,0-1 0,-1 1-1,1-1 1,0 1-1,-1-1 1,1 1-1,-1 0 1,1-1 0,0 1-1,-1 0 1,0-1-1,1 1 1,-1 0-1,1 0 1,-1 0 0,0-1-1,1 1 1,-1 0-1,0 0 1,0 0-1,0 0 1,0 1-1,0-2-196,0 1 1,0 0-1,-1-1 0,1 1 0,0-1 0,0 1 0,-1 0 0,1-1 0,0 1 0,-1-1 0,1 1 0,-1-1 0,1 1 0,-1-1 0,1 1 0,-1-1 0,1 1 0,-1-1 0,0 0 0,1 1 0,-1-1 0,0 0 1,1 1-1,-1-1 0,0 0 0,1 0 0,-1 0 0,0 0 0,1 0 0,-1 0 0,0 0 0,0 0 0,-29 1-9202,8-1-229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10133,'0'0'13990,"255"-12"-13046,-99 12-351,0 0-433,0 0-160,-12-7-64,-19-8-961,-19 1-1712,-19 7-2097,-12 7-8884,-13 0 11060,1 7 1874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69 159 10965,'0'0'7054,"0"29"-5437,-1 6-1139,-1-10-159,2 0 0,1-1 0,1 1 1,1 0-1,8 28 0,-7-33-89,15 56 1028,-3 1 1,-4 1-1,4 111 0,-16-152-358,0-36-695,0-3-176,-1-11-22,-1 0 0,0 0 0,-1 1 0,-8-22 0,-6-29-7,1-38-28,1 1 87,-54-193 1,66 283 50,0 0 1,0 0-1,1-1 1,1 0-1,0 1 1,0-13-1,2 21-99,1 0-1,-1-1 1,0 1-1,0 0 1,1 0-1,-1 1 0,1-1 1,0 0-1,0 0 1,0 1-1,-1-1 1,1 1-1,1 0 0,-1-1 1,0 1-1,0 0 1,0 0-1,1 0 1,-1 1-1,5-2 0,2-2 36,35-16-1,0 2 0,2 2 0,0 2 0,0 2 0,1 2 0,0 2 0,92-4 0,-125 11-889,27 1 827,-24 3-4993,-6 22-15542,-6-6 17489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12310,'0'0'12133,"193"-48"-12133,-130 33-208,-14 3-1489,1 7-3313,-6 0-9573,-7 3 12102,13-3 2017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2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10773,'0'0'10218,"1"26"-8044,1 24-1435,-3 1-1,-2-1 1,-2 0-1,-14 61 1,3-54-214,-35 81 1,50-136-519,0 1 1,0-1-1,0 0 1,0 0-1,0 0 1,0 0-1,-1 0 0,1 0 1,-1 0-1,1-1 1,-1 1-1,-3 2 1,5-4-23,-1 0 1,1 0 0,0 0 0,-1 0-1,1 0 1,-1 0 0,1 0-1,-1 0 1,1 0 0,-1 0-1,1-1 1,0 1 0,-1 0-1,1 0 1,-1 0 0,1-1 0,0 1-1,-1 0 1,1 0 0,0-1-1,-1 1 1,1 0 0,0-1-1,0 1 1,-1 0 0,1-1 0,0 1-1,0-1 1,-1 1 0,1 0-1,0-1 1,0 1 0,0-1-1,0 1 1,0-1 0,0 0-1,-3-8-269,2 0-1,-1 0 0,1 0 0,0-15 0,2-32-1552,10-79 1,-7 109 1432,1 1-1,1 1 1,1-1 0,2 1-1,17-36 1,-1 24 383,-24 35 50,0 0 0,-1 0 0,1 0 0,-1 0 0,1 1 0,0-1 0,0 0-1,-1 1 1,1-1 0,0 1 0,0-1 0,0 0 0,0 1 0,0 0 0,0-1-1,0 1 1,0 0 0,-1-1 0,1 1 0,0 0 0,0 0 0,0 0 0,1 0-1,-1 0 1,0 0 0,0 0 0,0 0 0,0 0 0,0 1 0,-1-1 0,1 0-1,0 1 1,0-1 0,0 0 0,0 1 0,0-1 0,0 1 0,0-1 0,-1 1-1,2 1 1,5 10 321,0 0 0,-1 1 0,-1 0 0,0 0-1,0 1 1,-2 0 0,0-1 0,0 1 0,0 15-1,7 25 243,-6-39-522,0 0 0,0-1-1,1 0 1,1 0 0,1 0 0,0-1-1,0 0 1,14 17 0,-16-24-94,0 0 0,1 0 1,0-1-1,1 1 0,-1-1 0,1-1 1,0 1-1,0-1 0,0 0 0,1-1 1,-1 0-1,1 0 0,0-1 0,0 0 1,0 0-1,16 1 0,-16-1-34,0-2 0,0 1 0,0-1 0,1 0-1,-1-1 1,0 0 0,0 0 0,0-1 0,0 0-1,0 0 1,-1-1 0,1 0 0,0 0 0,-1-1-1,0 0 1,0 0 0,0 0 0,-1-1 0,1-1-1,-1 1 1,0-1 0,-1 0 0,1 0 0,-1 0-1,-1-1 1,9-13 0,-7 8 105,1-1 1,-2 0 0,0-1-1,0 1 1,-1-1-1,-1 0 1,2-14-1,-2-12-418,-1-47-1,-2 72 87,1 7-465,-2-11-339,-5 9-3841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7059,'0'0'11269,"-19"33"-10020,0-3-914,2-2 0,1 0 0,1 1 0,1 0 0,2 1 0,-13 46 0,-4 45 799,5 2-1,-11 172 1,31 251 918,7-503-1850,2 0-1,1 0 0,2-1 1,3 0-1,1-1 1,1 0-1,3 0 0,1-2 1,32 53-1,-36-71-134,0-1-1,1 0 1,1-1 0,1-1-1,0 0 1,2-1-1,0-1 1,1-1-1,0-1 1,1 0 0,1-1-1,0-2 1,0 0-1,1-1 1,1-1-1,0-1 1,0-1-1,27 4 1,-39-9 4662,-6-3-7560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9364,'0'0'8730,"-3"6"-8310,-7 16 7086,12-19-7457,-1 0 1,0-1-1,1 0 1,-1 1-1,1-1 0,0 0 1,0 1-1,0-1 1,0 0-1,0-1 0,0 1 1,1 0-1,-1 0 1,1-1-1,-1 0 0,1 1 1,-1-1-1,1 0 1,5 1-1,58 19 609,-32-16-500,1-3 0,0 0 0,35-4 0,61 3 98,34 11-91,175-12 0,167-36 274,-270 9-161,119-9 84,-114 15-225,94-3 137,-64 25-246,299-3 1,-6-33 141,-11 10-13,-412 23-130,-63-4-35,-1-3-1,88-21 1,-92 14-1,1 3 1,119-4-1,-64 17 13,378-17 24,458-19 97,-860 36-122,-52-10-6085,-3 1-4814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0 832,'0'0'22187,"10"4"-20998,12 4-720,0 2-1,0 1 0,-1 0 0,0 1 0,-1 2 0,35 29 1,111 117 901,-144-137-1194,56 58 295,68 93 0,-115-131-362,-1 1-1,-3 1 1,-2 1 0,29 73 0,-26-37 37,-3 2 0,19 123 0,5 176 97,-45-345-233,4 272 143,-9-208-130,-3-35-103,-2-1 0,-3 0 0,-4 0 0,-24 76 0,32-123-102,-1 1-1,-1-1 1,-1-1 0,0 1-1,-1-1 1,-2-1 0,1 0-1,-2 0 1,0-1 0,-1 0-1,-22 19 1,34-34-469,-15-7-10837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9828,'0'0'6307,"-1"28"-5031,1-21-1202,-2 386 2026,50 280-1727,-43-620-805,-5-50-1016,-19-25-12561,1 3 9972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0 746 9861,'0'0'9844,"8"-26"-8862,-6 18-905,0-3 26,1-1 0,1 1 0,-1 0 0,2 0 0,0 0 0,0 0 0,1 1 0,0 0 0,1 0 0,0 0 0,0 1 0,1 0 0,1 1-1,-1 0 1,1 0 0,14-9 0,665-445 1239,-599 411-1725,-44 35-2367,2 10-6965,-36 12 528,-3 13 8566,-6-13-157,11 28 356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338 570 8548,'0'0'5389,"-23"19"-4527,-75 54-89,95-70-730,0-1 0,0 0 0,-1 0 0,1 0 0,-1-1 0,1 1 0,-1-1 0,0 0-1,1 0 1,-1 0 0,0 0 0,0-1 0,1 0 0,-1 1 0,0-1 0,0-1-1,0 1 1,0-1 0,1 1 0,-1-1 0,0 0 0,0 0 0,1-1 0,-1 1-1,1-1 1,-1 0 0,-4-3 0,1-1 31,-1-1-1,1 0 0,0-1 1,1 0-1,-1 0 1,2 0-1,-7-11 1,12 18-67,-7-11 39,0-1 0,1 0 0,1 0 0,0-1-1,0 0 1,2 0 0,-4-22 0,3-6 43,2-53 0,2 79-47,1 0 0,0 0 1,1 1-1,1-1 1,0 1-1,1 0 0,1 0 1,0 0-1,1 1 1,1-1-1,0 1 1,1 1-1,0 0 1,1 0-1,1 0 0,0 1 1,0 1-1,2-1 1,-1 2-1,1 0 1,21-14-1,-29 22-13,-1 0-1,1 0 1,0 1-1,0 0 1,0-1 0,0 1-1,0 0 1,0 1-1,0-1 1,0 1 0,0 0-1,0 0 1,0 0 0,5 1-1,-7 0 8,0-1 0,0 1 0,0-1-1,-1 1 1,1 0 0,0 0 0,0 0 0,-1 0-1,1 0 1,-1 0 0,1 0 0,-1 1 0,1-1-1,-1 0 1,0 1 0,0-1 0,0 1 0,1 0-1,-2-1 1,1 1 0,0 0 0,0 0-1,0-1 1,-1 1 0,1 0 0,-1 0 0,1 0-1,-1 3 1,2 14 322,-1 0 0,-3 33-1,1-46-324,0 1 0,0-1-1,-1 0 1,1 0 0,-2 1-1,1-1 1,-1 0-1,1-1 1,-2 1 0,1 0-1,-6 6 1,3-4-101,-1 0 0,0-1 0,0 0 0,0 0 1,-1-1-1,0 0 0,0 0 0,-1-1 0,1 0 0,-1 0 0,-14 4 0,-5-2-4801,-3-5-4643,46-2 3682,9 0 5621,17 1 73,-1-2 0,0-2 1,78-14-1,-67 1 136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7523,'0'0'9559,"-19"3"-9364,-62 12-173,78-14-25,0 1 1,0 0-1,0-1 1,0 1-1,0 0 1,1 1-1,-1-1 1,1 0 0,-1 1-1,1-1 1,0 1-1,0 0 1,0 0-1,0 0 1,1 0-1,-1 0 1,1 0 0,0 0-1,0 0 1,0 1-1,0-1 1,1 0-1,-1 1 1,1-1-1,0 0 1,0 1 0,0-1-1,0 1 1,0-1-1,1 0 1,0 1-1,0-1 1,0 0-1,0 0 1,2 5 0,0-4 4,1 0 1,-1 0-1,1 0 1,0 0-1,0-1 1,0 0 0,1 0-1,-1 0 1,9 4-1,53 21 35,-29-13 10,-36-14-40,22 9 38,0 2 0,40 26 0,-59-35 81,1 0 1,-1 1-1,0 0 0,0-1 0,0 1 0,0 0 0,0 1 0,-1-1 1,0 1-1,0 0 0,0-1 0,-1 1 0,1 1 0,-1-1 0,-1 0 1,1 0-1,-1 1 0,1-1 0,-1 9 0,0-9 43,-1 0-1,-1 0 0,1 0 1,-1 0-1,0 0 0,0 0 1,0 0-1,-1 0 0,1-1 1,-1 1-1,0-1 0,-1 1 1,1-1-1,-1 1 0,-3 3 1,0-3-100,0 1 0,1-2 0,-2 1 1,1-1-1,0 0 0,-1 0 0,0-1 0,0 0 1,-10 4-1,-7-1-79,1 0 0,-1-1 0,0-2 1,0 0-1,0-2 0,-1 0 0,1-2 0,-32-5 1,45 5-97,1-2-1,0 1 1,-1-2 0,-13-5 0,22 8-115,-1 1 0,1-1-1,0-1 1,-1 1 0,1 0 0,0 0 0,0-1-1,0 1 1,0-1 0,0 0 0,0 0 0,0 0-1,0 0 1,1 0 0,-1 0 0,1 0-1,-1 0 1,1-1 0,0 1 0,0 0 0,0-1-1,-1-4 1,14 4-7187,22 3 1497,-28 0 4271,36 0-1001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2737,'0'0'14671,"-2"28"-13294,-1 409 808,57 683-2196,-53-951-2401,-1-168 2104,-1 0-1,1 0 0,-1 0 1,0 0-1,1 0 0,-1 0 1,0-1-1,0 1 0,1 0 1,-1-1-1,0 1 0,0 0 1,0-1-1,0 1 0,0-1 1,0 1-1,0-1 0,0 0 1,0 1-1,0-1 0,0 0 1,0 0-1,0 0 1,0 0-1,0 0 0,0 0 1,0 0-1,-2 0 0,-41 0-6566,34 0 5987,-20 0-387,4 0 717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11637,'0'0'10965,"143"-120"-9988,-81 93-497,-5 6-480,-1 2-80,-13 2-1409,-5 0-2432,-1 2-6996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4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425 547 7844,'0'0'9633,"-15"21"-8923,-49 63-254,61-82-422,1 1 0,0-1 0,-1 0 0,0 0 0,1 0 0,-1 0 0,0-1 0,0 1 0,0-1 0,0 1 0,0-1 0,-1 0 0,1-1 0,0 1 0,0 0 0,-1-1 0,1 0 0,0 1 0,-1-1 0,1-1 0,-1 1 0,1 0 0,-4-2 0,-8 1 140,8 0-133,1 1 1,-1-1-1,0 0 1,0-1-1,1 0 0,-1 0 1,1 0-1,0-1 1,-1 0-1,1 0 0,0 0 1,1-1-1,-1 0 1,1 0-1,-7-7 0,5 3-10,0 0-1,0-1 0,1 0 0,0 0 0,1-1 0,0 1 0,0-1 0,-5-20 1,2-1 19,1 0 1,2-1 0,1 0-1,2 0 1,2-52 0,1 68-49,1 1 0,1 0 0,0 0 1,1 0-1,1 0 0,0 1 0,1 0 0,0 0 1,2 0-1,-1 1 0,12-15 0,-14 21 8,1-1-1,0 1 1,0 0-1,0 1 1,1-1-1,0 1 1,0 1-1,1-1 1,-1 1-1,1 1 1,1-1-1,-1 1 1,0 1-1,1-1 1,0 2-1,0-1 1,0 1-1,0 0 0,13 0 1,-20 2 10,0-1-1,0 1 1,0 0 0,0 0 0,0 0-1,-1 1 1,1-1 0,0 0 0,0 1-1,0 0 1,0-1 0,0 1 0,-1 0-1,1 0 1,0 0 0,0 0 0,-1 0-1,1 0 1,-1 0 0,1 0 0,-1 1-1,0-1 1,1 1 0,-1-1 0,0 1-1,0-1 1,0 1 0,0 0-1,1 2 1,-1 2 131,0 1 0,0 0 1,0 0-1,-1 0 0,0 0 0,-1 13 0,0-10-3,-1-2-100,0 1-1,0-1 1,-1 0 0,0-1-1,0 1 1,-1-1 0,0 1-1,0-1 1,-1 0 0,0 0-1,0-1 1,0 0-1,-1 0 1,0 0 0,0 0-1,-12 7 1,0 0-183,-1 0 1,-1 0-1,0-2 1,-1-1-1,-22 8 1,-25 1-2693,44-17-899,1-3-3557,14-5 997,8-4 4654,7-10 1349,-2 14 227,1 0-1,-1 0 1,2 1-1,-1 0 1,0 0 0,1 0-1,0 1 1,0 0-1,0 0 1,1 0 0,0 1-1,-1 0 1,9-3-1,47-19-4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7:36:3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2417,'0'0'9698,"0"22"-5520,-11 594 3769,8 62-6152,4-384-1549,30 347-563,-24-546-1263,-7-95 1499,0 0 0,-1 0-1,1 0 1,0 0 0,0-1-1,0 1 1,0 0 0,-1 0-1,1 0 1,0 0 0,0 0-1,0 0 1,-1 0 0,1-1-1,0 1 1,0 0-1,0 0 1,-1 0 0,1 0-1,0 0 1,0 0 0,-1 0-1,1 0 1,0 0 0,0 0-1,0 0 1,-1 0 0,1 1-1,0-1 1,0 0 0,0 0-1,-1 0 1,1 0-1,0 0 1,0 0 0,0 0-1,-1 1 1,1-1 0,0 0-1,0 0 1,0 0 0,0 0-1,0 1 1,0-1 0,-1 0-1,1 0 1,0 0 0,0 0-1,0 1 1,0-1-1,0 0 1,0 0 0,0 1-1,0-1 1,0 0 0,0 0-1,-2-1-328,-4-5-989,0-1 0,0 0 0,1 0 0,0-1 0,0 0 0,1 0 0,-4-10 0,-11-23-6538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225 141 4194,'22'-108'4493,"-11"76"-1546,-8 32-874,-1 14 518,-6 106-209,-37 226 0,-57 121-1302,-7 46-718,98-458-254,0 104 0,6-158-111,1-1 0,0 1 1,0 0-1,0 0 1,0 0-1,1 0 0,-1-1 1,0 1-1,0 0 1,0 0-1,1 0 0,-1-1 1,0 1-1,1 0 0,-1-1 1,0 1-1,1 0 1,-1-1-1,1 1 0,0 0 1,-1-1-1,1 1 0,-1-1 1,1 1-1,0-1 1,-1 1-1,1-1 0,0 1 1,-1-1-1,1 0 0,0 1 1,0-1-1,0 0 1,-1 0-1,1 0 0,0 0 1,0 1-1,0-1 1,-1 0-1,3-1 0,0 1-27,0 0-1,1-1 0,-1 0 1,0 0-1,0 0 1,0 0-1,0 0 0,0-1 1,5-2-1,6-9-41,0 0-1,-1-1 1,-1 0-1,0-1 1,0 0-1,16-31 1,-3 7-101,-1-1-142,23-50 1,17-30 217,-64 120 128,0-1-1,0 1 1,0 0-1,0-1 1,0 1-1,1 0 1,-1-1 0,0 1-1,0 0 1,0-1-1,1 1 1,-1 0-1,0 0 1,0-1-1,1 1 1,-1 0-1,0 0 1,0 0 0,1-1-1,-1 1 1,0 0-1,1 0 1,-1 0-1,0 0 1,1-1-1,-1 1 1,0 0-1,1 0 1,-1 0-1,0 0 1,1 0 0,-1 0-1,0 0 1,1 0-1,-1 0 1,1 0-1,3 15 576,-3 34-6,-2-37-297,1 10-85,1 0 0,0 0 0,1 0 0,2 0 1,0-1-1,1 1 0,9 20 0,-11-35-212,0 0 1,1 0-1,-1 0 0,2-1 0,-1 0 1,1 0-1,0 0 0,0 0 1,0-1-1,1 1 0,0-1 0,0-1 1,0 1-1,1-1 0,-1 0 0,1-1 1,0 0-1,0 0 0,0 0 1,1-1-1,-1 0 0,1 0 0,-1-1 1,8 1-1,1 0-80,0-1 0,0-1 0,0 0 0,0-1 0,20-4 0,-28 3 38,0 0 1,0-1-1,0 1 1,-1-2-1,1 1 0,-1-1 1,0 0-1,0 0 0,-1-1 1,1 0-1,-1 0 1,8-9-1,-4 2 47,-1-1-1,0 0 1,-1-1 0,0 0-1,-1-1 1,-1 1 0,0-1-1,-1 0 1,-1-1 0,0 1-1,-1-1 1,-1 0 0,0 0-1,-1 0 1,-1 0 0,0 0-1,-1 1 1,-1-1 0,0 0-1,-2 0 1,1 1 0,-2-1-1,0 1 1,-1 0 0,-1 1-1,0-1 1,0 1 0,-12-14-1,10 17-1,0 1-1,-1 0 0,0 1 1,-1 0-1,0 0 0,-1 1 1,0 1-1,0-1 0,0 2 1,-1 0-1,0 1 0,0 0 1,-28-6-1,33 9-18,-1 1 1,0 0 0,0 0-1,0 1 1,0 0 0,0 1-1,0 0 1,0 0 0,0 1-1,1 0 1,-1 1 0,1 0-1,-1 0 1,1 1-1,0-1 1,0 2 0,1-1-1,-1 1 1,1 1 0,0-1-1,0 1 1,-9 12 0,4-3-130,2 0 1,0 1-1,1 0 0,0 1 1,2 0-1,0 0 1,0 1-1,2 0 1,0 0-1,1 0 1,1 1-1,1-1 0,1 1 1,1 32-1,0-42-43,0 0-1,1-1 0,0 1 0,0-1 1,1 1-1,0-1 0,1 0 0,-1 1 1,2-1-1,-1 0 0,1-1 0,0 1 1,1-1-1,5 8 0,-4-9-280,0 0 0,0-1 0,0 1 1,1-1-1,-1 0 0,1-1 0,1 0 0,-1 0 0,0 0 0,1-1 0,0 0 1,0-1-1,0 1 0,13 1 0,-8-2-469,0 0 0,0-1-1,0 0 1,0-1 0,0-1 0,0 0 0,0-1-1,0 0 1,0 0 0,12-6 0,-14 4 788,-1-1 0,1-1 1,-2 1-1,1-2 0,0 1 0,-1-2 1,-1 1-1,1-1 0,-1 0 1,0-1-1,9-13 0,-8 10 507,0-2-1,-1 1 1,0-1 0,-1 0-1,-1-1 1,6-17 0,1-30 5813,-9-6 6762,-4 75-10225,-1 27-2126,0-14-418,1 1 0,1-1 0,1 1 0,6 29 1,-6-43-182,0-1 1,0 0 0,1 0 0,0 0 0,0 0 0,0 0 0,1 0 0,0-1 0,0 0 0,0 1 0,1-2-1,0 1 1,0 0 0,0-1 0,0 0 0,1 0 0,-1-1 0,9 4 0,-6-3-27,0 0 0,0-1 0,0 0-1,1 0 1,-1-1 0,1 0 0,0-1 0,-1 0 0,1 0 0,0-1 0,0 0 0,-1 0-1,1-1 1,10-2 0,-12 1 12,0 0 0,-1-1 0,1 0-1,-1 0 1,0 0 0,0-1 0,0 1 0,0-2-1,-1 1 1,1 0 0,-1-1 0,0 0 0,-1-1 0,1 1-1,-1-1 1,0 1 0,4-10 0,-3 7 41,-1-1 1,0 0 0,-1 0 0,0 0-1,-1 0 1,1 0 0,-2 0 0,1-1 0,-1 1-1,-1-1 1,0 1 0,0-1 0,-1 1-1,0 0 1,-1-1 0,0 1 0,0 0-1,-1 0 1,0 0 0,0 0 0,-1 0-1,-1 1 1,1 0 0,-1-1 0,-1 2-1,1-1 1,-2 1 0,1 0 0,-1 0-1,1 0 1,-10-5 0,9 6-1,0 0 0,0 0-1,0 1 1,-1 0 0,0 0 0,0 1 0,-1 0 0,1 0-1,-1 1 1,1 0 0,-1 1 0,0-1 0,0 2-1,0 0 1,-1 0 0,1 0 0,-11 2 0,18-1-31,1 1 0,-1 0 0,1 0 0,-1 1 0,1-1 1,0 0-1,-1 0 0,1 1 0,0-1 0,0 1 0,0-1 1,0 1-1,0-1 0,0 1 0,1 0 0,-1-1 0,0 1 0,1 0 1,0 0-1,-1-1 0,1 1 0,0 0 0,0 0 0,0 0 1,0-1-1,0 1 0,0 0 0,1 2 0,2 59-231,0-47 211,1-1 1,0 0-1,1 1 1,1-2 0,0 1-1,15 25 1,63 84-220,-37-57 173,10 20 165,-5 2 0,70 159 0,-102-197 104,-2 1 0,-2 0 0,-3 1 0,-2 0 0,-2 1 0,3 98 0,-12-133-150,-1 0 0,0-1-1,-1 1 1,-1-1-1,-9 32 1,8-40-31,0-1-1,-1 1 1,0-1-1,0 0 1,-1-1-1,0 1 0,0-1 1,-1 0-1,0-1 1,0 0-1,-14 11 1,5-7-38,0 0 0,0-2 0,-1 1 0,0-2 0,-1 0 0,0-1 0,0-1 0,0-1 0,-1-1-1,1 0 1,-32 2 0,40-5-25,0-1-1,0 0 1,1-1-1,-1 0 1,0 0-1,0-1 0,1 0 1,-1-1-1,1 0 1,0 0-1,0-1 1,0-1-1,0 1 0,1-1 1,0-1-1,0 1 1,0-1-1,0-1 1,1 0-1,0 0 0,1 0 1,0 0-1,-11-17 1,7 4 6,0-1 1,2-1-1,0 1 1,1-1-1,1-1 1,1 1-1,-2-30 0,3 5-110,2 1 0,7-77-1,-2 100 124,1 1-1,1-1 0,0 1 0,2-1 0,1 2 0,1-1 0,20-36 0,-2 14 68,2 1 0,47-52 0,-54 73 68,0 1 0,2 1 0,1 1-1,0 1 1,1 2 0,1 0 0,28-11 0,-24 12 88,0-2 0,-2 0 1,0-2-1,-1-1 0,36-34 1,-47 36-144,-1 0 0,0-1 0,-2-1 0,-1 0 0,15-28 0,-21 32-16,-1 1 0,0-1 0,-1 0 0,-1-1 0,0 1 0,-1-1-1,-1 0 1,0-25 0,-1 26 21,-1-33 34,0 48-69,0 0 1,0-1-1,0 1 1,0 0-1,0 0 1,0 0 0,0 0-1,-1 0 1,1 0-1,0 0 1,-1 0-1,1 0 1,-1 0-1,1 0 1,-1 0-1,1 0 1,-1 0-1,0 0 1,1 0 0,-1 1-1,0-1 1,0 0-1,0 1 1,0-1-1,1 0 1,-1 1-1,0-1 1,0 1-1,0-1 1,0 1 0,0-1-1,-2 1 1,2 0-6,1 0 1,-1 1 0,0-1 0,0 0 0,1 1-1,-1-1 1,0 1 0,1-1 0,-1 1-1,0-1 1,1 1 0,-1 0 0,1-1-1,-1 1 1,1 0 0,-1-1 0,1 1 0,-1 0-1,1 0 1,0-1 0,-1 1 0,1 0-1,0 0 1,0-1 0,0 1 0,0 0-1,-1 1 1,-3 30 8,3-23 12,-5 49-111,3 1 1,2 0-1,9 89 0,-4-127-385,0 1-1,2-2 0,10 30 1,-12-41-134,0 0 1,1-1-1,0 0 1,7 11 0,-10-16 18,1 0 0,0 0 0,-1-1 0,1 1 0,0 0 0,0-1 0,1 0 0,-1 0 0,0 0 0,1 0 0,4 2 0,12-4-7330,-6-11 3863,1-24 2343,-14 31 1696,31-115-837,-13 54 434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8884,'0'0'10992,"-28"16"-9584,-90 59-351,108-68-955,0 2 0,1-1 1,0 1-1,0 0 0,1 1 0,0 0 0,1 0 1,0 1-1,1 0 0,0 0 0,1 1 0,0-1 1,0 1-1,2 0 0,-4 13 0,3-12-77,1 1-1,-1-1 0,2 0 1,0 1-1,1 0 0,0-1 0,1 1 1,0 0-1,1-1 0,1 1 1,0 0-1,1-1 0,1 0 1,0 0-1,0 0 0,1 0 1,1 0-1,0-1 0,1 0 0,0-1 1,1 1-1,0-1 0,1-1 1,0 0-1,1 0 0,19 15 1,-15-15-151,1 0-1,1-1 1,-1-1 0,1 0 0,1-1 0,0-1 0,0 0 0,0-2 0,0 0 0,1-1-1,0 0 1,-1-2 0,1 0 0,27-2 0,-38 0 71,-1 1 1,1-2-1,-1 1 1,1-1-1,-1 0 0,0 0 1,0-1-1,0 0 1,0 0-1,0 0 0,0-1 1,-1 1-1,0-1 1,0-1-1,0 1 0,0-1 1,-1 0-1,1 0 0,-1 0 1,-1-1-1,1 1 1,-1-1-1,0 0 0,0 0 1,0 0-1,1-8 1,3-9 65,-1-1 0,-1 0 1,-1 1-1,-1-2 1,-1-44-1,-2 64 50,0 1 0,0 0 0,0-1 0,-1 1 0,0 0 0,0-1 0,-2-5 0,2 8 37,0 1-1,1 0 1,-1 0 0,0 0 0,0 0-1,1 0 1,-1 0 0,0 0-1,0 0 1,0 0 0,0 0 0,0 0-1,-1 0 1,1 1 0,0-1 0,0 0-1,0 1 1,-1-1 0,1 1 0,0-1-1,-1 1 1,1 0 0,0 0 0,-1-1-1,1 1 1,-2 0 0,2 2-42,0 0 0,0-1-1,0 1 1,0 0 0,0 0 0,1 0 0,-1 0-1,1 0 1,-1 0 0,1 0 0,0 0 0,0 0-1,0 0 1,0 0 0,0 0 0,0 0 0,0 0 0,1 3-1,0 3 11,-1 1-60,0-1 0,1 1-1,0 0 1,1 0 0,0 0 0,0-1 0,0 1 0,2-1 0,-1 0 0,1 0 0,0 0-1,0 0 1,1-1 0,0 1 0,1-1 0,-1 0 0,1-1 0,13 11 0,-9-9-27,1-1 1,-1-1-1,1 1 1,1-2-1,-1 1 1,1-2-1,0 0 1,0 0-1,1-1 1,-1 0-1,1-1 0,21 0 1,-22-1-6,0 0 1,0-2-1,0 1 0,0-2 1,-1 0-1,1 0 0,0-1 1,-1 0-1,0-1 0,19-8 1,-24 8 27,-1 0-1,1 0 1,-1-1 0,0 1 0,0-1 0,0 0 0,-1 0-1,1-1 1,-1 1 0,-1-1 0,1 0 0,-1 0 0,0 0-1,0-1 1,-1 1 0,0-1 0,0 1 0,0-1 0,1-13 0,-1 6 28,-1 0 1,0 0 0,0-1 0,-2 1-1,0 0 1,0 0 0,-1 0 0,-5-16-1,4 20-17,-1 1-1,0-1 0,-1 1 0,0 0 1,0 0-1,-1 1 0,0 0 1,-1 0-1,0 0 0,0 1 0,-15-13 1,9 11-8,0 1 0,-1 0 0,0 1 0,0 0 0,-1 1 0,0 0 0,0 2 0,0-1 0,-1 2 0,1 0 0,-1 1 0,0 1 0,1 0 0,-1 1 0,0 1 0,0 0 0,-19 4 0,28-3-29,-1 0 0,1 0 0,0 1 0,-1 0 0,1 0-1,1 0 1,-1 1 0,0 0 0,1 1 0,0-1-1,0 1 1,0 0 0,1 1 0,-1 0 0,1-1 0,1 2-1,-1-1 1,1 0 0,0 1 0,0 0 0,1 0 0,0 0-1,0 0 1,-2 12 0,2-11-118,1 1 0,1 1-1,-1-1 1,1 0 0,1 0 0,0 0-1,0 1 1,0-1 0,1 0 0,1 0 0,0 0-1,0 0 1,1 0 0,0 0 0,0 0 0,1-1-1,0 1 1,1-1 0,-1 0 0,8 8-1,-2-5-450,0-1-1,1-1 0,0 0 0,0-1 0,1 0 0,0 0 0,1-1 0,-1-1 1,1 0-1,0-1 0,25 6 0,-6-3-1865,0-3 0,1 0-1,-1-2 1,34-2 0,-61-1 2341,0 0 0,-1 0-1,1 0 1,0-1-1,-1 1 1,1-1 0,0-1-1,-1 1 1,1-1 0,-1 1-1,0-1 1,5-3 0,-6 2 79,0 1 0,-1 0 1,0-1-1,1 0 1,-1 1-1,0-1 1,0 0-1,-1 0 0,1 0 1,-1 0-1,1-1 1,-1 1-1,0 0 1,0 0-1,-1-1 0,1 1 1,0-5-1,1-39-305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17224,'0'0'6083,"-81"87"-29390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532 134 10117,'0'0'11882,"4"-5"-10913,-1 1-759,0 0-1,-1 0 1,0 0 0,0 0 0,0 0-1,0 0 1,-1-1 0,0 1 0,0-1-1,1-6 1,-1 9-137,-1 0-1,0-1 1,0 1 0,0 0-1,-1 0 1,1 0 0,0 0 0,-1 0-1,1 0 1,-1 0 0,0 0-1,0 0 1,1 0 0,-1 1-1,0-1 1,-1 0 0,1 0-1,0 1 1,0-1 0,-1 1-1,1-1 1,-1 1 0,0 0-1,1-1 1,-1 1 0,0 0-1,0 0 1,1 0 0,-5-1-1,-18-5 76,-1 2 0,0 1-1,1 0 1,-2 2 0,1 1 0,0 1-1,-43 5 1,54-3-143,1 1 0,-1 0 0,1 1 0,0 0 0,0 1 0,0 1 0,1 0 0,0 0 0,0 1 0,0 1 0,1 0 0,0 1 0,1 0 0,0 0 0,0 1 0,1 0 0,0 1 0,1 0 0,0 0-1,1 1 1,0 0 0,1 1 0,0-1 0,1 1 0,1 0 0,0 0 0,0 1 0,-1 14 0,4-15-1,-2 3-18,1 0-1,1 0 1,0 0-1,3 27 0,-1-39 14,-1 0 0,1 0 0,0-1 0,0 1 0,0-1 0,1 1-1,-1-1 1,1 0 0,0 1 0,0-1 0,0 0 0,0 0-1,1 0 1,-1 0 0,1-1 0,0 1 0,0-1 0,0 0 0,0 1-1,0-1 1,0-1 0,0 1 0,1 0 0,-1-1 0,6 2-1,18 3 56,1-2-1,-1-1 0,0-1 1,1-1-1,38-4 0,4 1 62,-46 2-84,-11-1 13,0 1 0,-1 1 0,1 0 0,19 4-1,-28-4-13,0 0 0,-1 1 0,1-1 0,0 1 0,0 0 0,-1 0 0,1 0 0,-1 1 0,0-1 0,0 1 0,0 0 0,0 0 0,0 0 0,0 0 0,-1 1 0,0-1 0,4 8 0,1 3 63,-1 0-1,0 0 1,-1 1-1,-1 0 1,0 0-1,-1 0 1,0 0-1,-2 1 1,0-1 0,0 1-1,-2-1 1,-2 23-1,1-33-83,0 1 0,-1-1-1,0 0 1,1 0 0,-1 0-1,-1 0 1,1 0 0,-1-1-1,0 0 1,0 1 0,0-1-1,-1-1 1,1 1 0,-1-1 0,0 0-1,0 0 1,0 0 0,0-1-1,-10 4 1,-10 4 16,0-1 0,-48 10-1,24-11-60,1-1-1,-85 0 1,133-7 30,0 0-1,-1 0 1,1 1-1,0-1 1,0 0-1,0 0 1,0 0-1,0 1 1,0-1-1,0 0 1,0 0-1,-1 1 1,1-1-1,0 0 1,0 0 0,0 1-1,0-1 1,0 0-1,0 0 1,0 1-1,0-1 1,1 0-1,-1 0 1,0 1-1,0-1 1,0 0-1,0 0 1,0 0 0,0 1-1,0-1 1,0 0-1,1 0 1,-1 0-1,0 1 1,0-1-1,0 0 1,0 0-1,1 0 1,-1 0-1,0 1 1,0-1-1,1 0 1,-1 0 0,0 0-1,0 0 1,0 0-1,1 0 1,-1 0-1,0 0 1,0 0-1,1 0 1,65 6 83,129-5 0,-87-3-58,122-5 317,-247 27-71,-13-7-232,0-1 0,-2-1 0,1-2 0,-41 7 0,-20 6-17,76-17-14,-14 3-15,1 1 0,-51 24 0,71-29 1,1 1 1,1-1-1,-1 2 0,1-1 1,0 1-1,0 0 0,0 1 1,1-1-1,0 1 0,1 0 1,-1 1-1,1 0 0,-7 16 1,-5 19-1,3 2 0,1-1 0,3 2 0,1 0 0,3 0 0,1 0 0,3 65 0,2-106 9,1-1 1,-1 1 0,1-1-1,0 1 1,1-1-1,-1 0 1,1 0 0,0 1-1,0-1 1,0 0-1,0-1 1,1 1 0,-1 0-1,1-1 1,0 1-1,0-1 1,1 0 0,-1 0-1,1 0 1,-1 0-1,1-1 1,0 0-1,0 1 1,0-1 0,0-1-1,1 1 1,4 1-1,14 4 6,1 0 0,-1-2-1,44 4 1,-63-8-2,210 6 35,-187-7-24,31-6 47,-55 5-131,1 0 0,-1 0-1,0 0 1,0 0 0,0-1 0,0 1-1,0-1 1,0 0 0,0 0 0,0 0-1,-1 0 1,1 0 0,-1-1 0,4-4-1,-4 3 344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2801,'0'0'20415,"7"5"-19612,0-1-613,-1-1 0,2 1 0,-1-1 0,0-1 0,1 1 0,-1-1-1,1-1 1,0 0 0,0 0 0,-1 0 0,1-1 0,0 0 0,0 0 0,0-1 0,12-2 0,24-8 372,52-19 0,-70 20-462,1 1-1,0 1 0,1 1 0,0 1 1,0 2-1,54-2 0,-78 7-88,1 0 0,0 0-1,0 1 1,-1-1 0,1 1 0,-1 0 0,1 0-1,-1 0 1,0 1 0,0-1 0,0 1-1,0 0 1,0 0 0,-1 1 0,1-1-1,-1 1 1,0 0 0,0 0 0,0 0-1,-1 0 1,0 0 0,1 0 0,-1 1-1,-1-1 1,1 1 0,1 5 0,2 8 21,0 0 0,-1 0 0,-1 1 0,0-1 0,-1 31 0,-2-32-13,-1-1 0,-1 0 0,0 1-1,-1-1 1,-1 0 0,-1 0 0,0-1 0,-1 1 0,0-1 0,-1 0-1,-1-1 1,-1 0 0,0 0 0,0 0 0,-23 23 0,11-16-4,0 0 0,-2-1 0,-47 32 0,-84 38-2,109-65-20,41-22 6,-1 0-1,1 0 0,0 0 0,0 1 1,0-1-1,1 1 0,-1 0 0,1 0 1,0 0-1,0 1 0,1-1 0,-5 9 1,6-11-4,0 0 1,1 1-1,-1-1 1,1 0-1,-1 0 1,1 1 0,-1-1-1,1 0 1,0 1-1,0-1 1,0 0-1,1 1 1,-1-1-1,0 0 1,1 0-1,0 1 1,-1-1-1,1 0 1,0 0-1,0 0 1,0 0 0,1 0-1,-1 0 1,0 0-1,1 0 1,-1 0-1,1-1 1,-1 1-1,1 0 1,0-1-1,3 2 1,8 5-3,0 0 0,0-2 0,0 1 0,1-2 0,0 0 0,1-1 0,-1 0 0,30 3 0,6-3 105,68-3 1,-55-2-22,-29-1-12,1-1 1,41-10 0,-19 3-13,-48 9-34,-8 1 149,-7 1 24,-25 5-157,0 1-1,1 2 1,1 1-1,-1 1 1,-30 18-1,17-10-35,30-14-5,-2 1-18,1-1 0,0 2-1,1 0 1,-1 1 0,2 0-1,-1 1 1,1 0 0,-13 13 0,24-20 10,0-1 1,0 1 0,0 0-1,0 0 1,0 0 0,1-1 0,-1 1-1,1 0 1,-1 0 0,1 0 0,0 0-1,-1 0 1,1 0 0,0 0-1,0 0 1,0 0 0,1 0 0,-1 0-1,0 0 1,1 0 0,0 0 0,-1 0-1,1 0 1,0 0 0,0 0-1,0 0 1,0-1 0,0 1 0,0 0-1,1-1 1,-1 1 0,0-1 0,1 0-1,-1 1 1,1-1 0,0 0-1,-1 0 1,1 0 0,2 1 0,163 55-16,-121-44 34,-1 1 0,70 34 0,-98-39 8,-1 1-1,0 0 1,-1 1-1,0 0 1,0 2-1,-2-1 0,17 20 1,-24-24 7,1 1 1,-1 0-1,-1 1 1,1-1-1,-2 1 1,1 0 0,-2 0-1,1 1 1,-1-1-1,-1 1 1,0 0-1,0-1 1,0 22-1,-2-24 10,0 0 0,0 0 0,-1 0 0,0 0-1,-1 0 1,-2 9 0,3-14-22,0 0 0,-1 0 0,0 0 1,0 0-1,0-1 0,0 1 0,0 0 0,-1-1 0,1 1 0,-1-1 0,1 0 0,-1 0 1,0 0-1,0 0 0,0-1 0,-6 4 0,-5 0 5,0 0 0,0-1 1,0 0-1,0-1 0,-1-1 0,-22 1 1,-89-6-110,99-1-125,1 0 0,-1-2 0,1-1 0,0-1 0,1-1 0,0-1 0,0-1 0,1-2 0,1 0 0,0-2 0,1 0 0,0-1 0,2-2 0,0 0 0,0-1 1,2-1-1,-19-26 0,29 34-1725,-6-17 3085,10 20-3557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 11045,'0'0'9631,"-2"-4"-8470,-1 4 206,0 9-332,-3 30 244,-3 69-394,7-79-614,-5 325 480,8-235-667,-2-109-87,1 0 0,0-1 1,1 1-1,0 0 1,1 0-1,0-1 1,0 1-1,1-1 1,0 0-1,1 0 1,0 0-1,0 0 0,1 0 1,0-1-1,1 0 1,-1 0-1,2-1 1,-1 1-1,1-1 1,0-1-1,1 1 0,11 7 1,2 0 0,1-2 1,0-1 0,1 0-1,0-2 1,0 0-1,1-2 1,0-1-1,46 6 1,13-4-804,107-3 1,-149-6-66,-40 1 458,0-1 0,-1 1 0,1-1 0,0 0-1,-1 1 1,1-1 0,-1 0 0,1 0 0,-1 1 0,1-1-1,-1 0 1,0 0 0,1 0 0,-1 0 0,0 0 0,0 0 0,1 0-1,-1 1 1,0-1 0,0 0 0,0 0 0,0 0 0,0 0 0,0 0-1,-1 0 1,1 0 0,0 0 0,0 0 0,-1 0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14743,'0'0'5506,"194"-5"-4737,-101 5-449,1 0-160,-13 0-160,-25 0-64,-6-19-721,-25-3-719,-6-4-1057,-19-1-1873,0 1-4531,-13 16 5780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10005,'0'0'12485,"138"-9"-10964,-26 9-785,6 0-528,-5 0-208,-1-10-592,-25 3-2337,-12 7-2690,-19 0-3713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3586,'0'0'18141,"4"24"-16660,8 83-291,-3 114 0,-9 332 981,0-545-2164,0-1-1,0 0 0,1 0 1,0 0-1,0 1 0,1-1 1,0 0-1,0-1 0,1 1 0,0 0 1,0-1-1,0 1 0,6 6 1,-5-9-20,-1 0 0,1 0 0,1 0 1,-1-1-1,0 1 0,1-1 0,0 0 1,0 0-1,0-1 0,0 0 0,0 0 1,0 0-1,0 0 0,1-1 0,-1 0 0,1 0 1,9 0-1,17 2-88,1-3 0,0 0 0,0-2 1,47-10-1,-64 9-503,0-2 0,0 0 0,0-1 0,19-9 0,-26 10-654,-1 0-1,1-1 0,-1 0 1,0 0-1,-1-1 0,1 0 1,11-15-1,-13 7-9773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5:5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5 10149,'0'0'9649,"-5"-2"-6748,-23 0-2027,23 3-793,0 0-1,-1 0 0,1 1 0,0 0 1,0 0-1,0 0 0,0 1 0,1-1 1,-1 1-1,1 0 0,-1 1 0,1-1 1,0 1-1,0 0 0,1 0 0,-7 8 1,6-6-73,0 0 1,0 0 0,1 1 0,0-1-1,0 1 1,0 0 0,1 0 0,0 0-1,0 0 1,1 0 0,0 1 0,0 8-1,1-15-18,0 1-1,1-1 1,-1 1-1,0-1 0,1 0 1,-1 0-1,1 1 1,0-1-1,-1 0 1,1 0-1,0 1 0,0-1 1,0 0-1,0 0 1,0 0-1,0 0 0,0 0 1,0-1-1,0 1 1,0 0-1,1 0 0,-1-1 1,0 1-1,1-1 1,-1 1-1,0-1 0,1 1 1,1-1-1,46 8-372,-43-8 318,35 3-351,0 2 0,-1 2 0,56 17-1,-80-19 508,-1 1 0,0 0 0,0 1 0,-1 1 0,1 0 0,-2 1 0,1 1 0,-1 0 0,-1 0 0,0 2 0,18 21 0,-26-28 9,0 0 0,-1 1 0,1-1 1,-1 1-1,-1 0 0,1 0 0,-1 0 0,0 0 1,-1 0-1,1 1 0,-1-1 0,0 1 0,-1-1 1,0 1-1,0-1 0,0 1 0,-1-1 0,1 0 1,-2 1-1,1-1 0,-1 0 0,0 1 0,0-1 1,0 0-1,-1 0 0,0-1 0,-1 1 0,1-1 0,-1 1 1,0-1-1,0 0 0,0 0 0,-1-1 0,0 0 1,-8 6-1,-6 3 13,0-2 1,0 0 0,-2-2-1,1 0 1,-1-1-1,0-1 1,-1-1-1,1-1 1,-29 3 0,-24-1-334,-103-3 0,131-4-23,30 0-657,5 0 880,0 0 1,0 0 0,0-1-1,-11-2 1,-3-10-3691,24 12 3106,0-1 0,0 1 0,0 0 0,1 0 0,-1-1 0,0 1 0,0 0 0,1-1 0,-1 1 0,1-1 0,-1 1 0,1-1 0,0 1 0,0-1 0,-1 1 1,1-3-1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73F1-CBF2-5F88-D06F-19DC5EBB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185B02-2785-8AAD-2AD9-E1B5BAAA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1CFB1-6486-827F-2003-6E0C589D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11B6-B454-74E1-EB6B-A577FCA7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46C75-BBD2-075E-0E64-4FB4B273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129-8A15-6347-414C-255E9FF7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411215-198C-DAD1-AF3E-90B676010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CB894-D9BC-BBD2-DFF4-A9384AA7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01A82-1A27-F3BF-44CF-CB8CBC8A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BF3FA-1AC5-7A8F-071F-425D8CFA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5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99D8EC-C160-1505-A74A-6C020A526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C81DC0-48B8-93EE-FFE0-ADF8D2B5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74A29-46ED-2DDC-F387-E0BC7189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5CB36-F679-5A18-5449-37051821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5F9159-5868-7462-D0E8-07ACD0E2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1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FA0A-B711-9646-99C2-81560963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1E1BF-07A4-F9B1-1EAE-86A2073E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A2A2C-7FB7-4F30-BAC5-2CBAC296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ECA109-3B4B-46AF-1F99-4766F8F4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D2484-780F-3B7A-18ED-8A5F7593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5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5829B-BAB0-2010-2D3B-8AD0A478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CCF1A-2A4D-711F-E560-183A83D8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DD25A-224E-DF5F-5519-4E481424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CA947-DBC2-687B-C953-5F9B3933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932EDF-352C-FF23-949E-D511CC54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D0807-2767-220A-6B58-49306ACC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B9170-548B-0C83-43F9-ECEF50F9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703D64-EE3E-343D-C911-A4113011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BE8C6-A35F-D7E1-97A3-54873FA4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57AF89-0611-A72B-E8AE-825299A7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7C8C72-C049-8D3B-B68C-E643AD69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E211-FC06-3CAB-F0F5-905AF3A0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84939-57A0-42F3-0435-0CE5A6F0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49F2F3-FAFF-0D19-CE5C-6454CEA9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609626-7A0F-E07B-30F4-BC3C9FED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C38D70-BD40-545D-30A3-9E463A566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2E0BA9-27FB-6C97-0EE2-849AD5BA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D91660-CF53-B0CE-44A6-64F0D578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98C4D8-286C-BE09-9740-49FF6DA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06807-EFAA-5B7C-9EAD-E668CA05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796CAA-6244-B251-1DF4-40C6FDF7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F2DBFE-A169-81AC-0311-72A94008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51723C-FDEB-A388-7559-FFC5E185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37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1C8F17-AA25-8D15-7B77-94FE68C7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62B291-2C2A-A22D-B76B-76C4B6D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7D6C40-966B-2F95-BBD0-6D95267E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932D-476C-F7C9-9BA3-FEE884C4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BF413-A7D4-E366-7702-8B0E9648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62B477-BD18-DA6D-8A5E-D844252C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C72AF-FCA8-4069-663E-12B1FC3A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46377B-FCE2-EDF8-AE17-F61B9FC9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315EF-48FB-ED76-2CCA-818FFEDB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F4276-A83E-45AA-A2B6-01964176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ABDF27-1576-0AF9-82B9-D2F8F6CD7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01C5F2-D3C4-AD6C-4D76-913CDF17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2DEE7-A4A0-BA3A-7CF7-62278463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D513F6-399D-0CA8-CEC2-8CBA6BA8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18E6CA-440B-B6E3-2415-AC85844B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2B0E1-1CFC-42AB-F3DA-16D1B82D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17E72-3E4A-B819-B58D-2F8BB5EB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09905-437D-C82E-00AF-A8EC8FB73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83CC-B84B-4657-BC52-7ED76791A55C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C95F6-C3D8-0324-E0CE-E4424DD0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8F92F-25D8-A7CF-1C71-FC132EBAC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AE46-32E5-41BF-B8B9-F5B7D4432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28" Type="http://schemas.openxmlformats.org/officeDocument/2006/relationships/image" Target="../media/image63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image" Target="../media/image61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image" Target="../media/image6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6.xml"/><Relationship Id="rId299" Type="http://schemas.openxmlformats.org/officeDocument/2006/relationships/image" Target="../media/image213.png"/><Relationship Id="rId21" Type="http://schemas.openxmlformats.org/officeDocument/2006/relationships/image" Target="../media/image76.png"/><Relationship Id="rId63" Type="http://schemas.openxmlformats.org/officeDocument/2006/relationships/image" Target="../media/image97.png"/><Relationship Id="rId159" Type="http://schemas.openxmlformats.org/officeDocument/2006/relationships/customXml" Target="../ink/ink147.xml"/><Relationship Id="rId324" Type="http://schemas.openxmlformats.org/officeDocument/2006/relationships/customXml" Target="../ink/ink230.xml"/><Relationship Id="rId170" Type="http://schemas.openxmlformats.org/officeDocument/2006/relationships/image" Target="../media/image149.png"/><Relationship Id="rId226" Type="http://schemas.openxmlformats.org/officeDocument/2006/relationships/customXml" Target="../ink/ink181.xml"/><Relationship Id="rId268" Type="http://schemas.openxmlformats.org/officeDocument/2006/relationships/customXml" Target="../ink/ink202.xml"/><Relationship Id="rId32" Type="http://schemas.openxmlformats.org/officeDocument/2006/relationships/customXml" Target="../ink/ink83.xml"/><Relationship Id="rId74" Type="http://schemas.openxmlformats.org/officeDocument/2006/relationships/customXml" Target="../ink/ink104.xml"/><Relationship Id="rId128" Type="http://schemas.openxmlformats.org/officeDocument/2006/relationships/image" Target="../media/image128.png"/><Relationship Id="rId5" Type="http://schemas.openxmlformats.org/officeDocument/2006/relationships/image" Target="../media/image68.png"/><Relationship Id="rId181" Type="http://schemas.openxmlformats.org/officeDocument/2006/relationships/customXml" Target="../ink/ink158.xml"/><Relationship Id="rId237" Type="http://schemas.openxmlformats.org/officeDocument/2006/relationships/image" Target="../media/image182.png"/><Relationship Id="rId279" Type="http://schemas.openxmlformats.org/officeDocument/2006/relationships/image" Target="../media/image203.png"/><Relationship Id="rId43" Type="http://schemas.openxmlformats.org/officeDocument/2006/relationships/image" Target="../media/image87.png"/><Relationship Id="rId139" Type="http://schemas.openxmlformats.org/officeDocument/2006/relationships/customXml" Target="../ink/ink137.xml"/><Relationship Id="rId290" Type="http://schemas.openxmlformats.org/officeDocument/2006/relationships/customXml" Target="../ink/ink213.xml"/><Relationship Id="rId304" Type="http://schemas.openxmlformats.org/officeDocument/2006/relationships/customXml" Target="../ink/ink220.xml"/><Relationship Id="rId85" Type="http://schemas.openxmlformats.org/officeDocument/2006/relationships/image" Target="../media/image108.png"/><Relationship Id="rId150" Type="http://schemas.openxmlformats.org/officeDocument/2006/relationships/image" Target="../media/image139.png"/><Relationship Id="rId192" Type="http://schemas.openxmlformats.org/officeDocument/2006/relationships/image" Target="../media/image160.png"/><Relationship Id="rId206" Type="http://schemas.openxmlformats.org/officeDocument/2006/relationships/customXml" Target="../ink/ink171.xml"/><Relationship Id="rId248" Type="http://schemas.openxmlformats.org/officeDocument/2006/relationships/customXml" Target="../ink/ink192.xml"/><Relationship Id="rId12" Type="http://schemas.openxmlformats.org/officeDocument/2006/relationships/customXml" Target="../ink/ink73.xml"/><Relationship Id="rId108" Type="http://schemas.openxmlformats.org/officeDocument/2006/relationships/customXml" Target="../ink/ink121.xml"/><Relationship Id="rId315" Type="http://schemas.openxmlformats.org/officeDocument/2006/relationships/image" Target="../media/image221.png"/><Relationship Id="rId54" Type="http://schemas.openxmlformats.org/officeDocument/2006/relationships/customXml" Target="../ink/ink94.xml"/><Relationship Id="rId96" Type="http://schemas.openxmlformats.org/officeDocument/2006/relationships/customXml" Target="../ink/ink115.xml"/><Relationship Id="rId161" Type="http://schemas.openxmlformats.org/officeDocument/2006/relationships/customXml" Target="../ink/ink148.xml"/><Relationship Id="rId217" Type="http://schemas.openxmlformats.org/officeDocument/2006/relationships/image" Target="../media/image172.png"/><Relationship Id="rId259" Type="http://schemas.openxmlformats.org/officeDocument/2006/relationships/image" Target="../media/image193.png"/><Relationship Id="rId23" Type="http://schemas.openxmlformats.org/officeDocument/2006/relationships/image" Target="../media/image77.png"/><Relationship Id="rId119" Type="http://schemas.openxmlformats.org/officeDocument/2006/relationships/customXml" Target="../ink/ink127.xml"/><Relationship Id="rId270" Type="http://schemas.openxmlformats.org/officeDocument/2006/relationships/customXml" Target="../ink/ink203.xml"/><Relationship Id="rId326" Type="http://schemas.openxmlformats.org/officeDocument/2006/relationships/customXml" Target="../ink/ink231.xml"/><Relationship Id="rId65" Type="http://schemas.openxmlformats.org/officeDocument/2006/relationships/image" Target="../media/image98.png"/><Relationship Id="rId130" Type="http://schemas.openxmlformats.org/officeDocument/2006/relationships/image" Target="../media/image129.png"/><Relationship Id="rId172" Type="http://schemas.openxmlformats.org/officeDocument/2006/relationships/image" Target="../media/image150.png"/><Relationship Id="rId228" Type="http://schemas.openxmlformats.org/officeDocument/2006/relationships/customXml" Target="../ink/ink182.xml"/><Relationship Id="rId281" Type="http://schemas.openxmlformats.org/officeDocument/2006/relationships/image" Target="../media/image204.png"/><Relationship Id="rId34" Type="http://schemas.openxmlformats.org/officeDocument/2006/relationships/customXml" Target="../ink/ink84.xml"/><Relationship Id="rId76" Type="http://schemas.openxmlformats.org/officeDocument/2006/relationships/customXml" Target="../ink/ink105.xml"/><Relationship Id="rId141" Type="http://schemas.openxmlformats.org/officeDocument/2006/relationships/customXml" Target="../ink/ink138.xml"/><Relationship Id="rId7" Type="http://schemas.openxmlformats.org/officeDocument/2006/relationships/image" Target="../media/image69.png"/><Relationship Id="rId183" Type="http://schemas.openxmlformats.org/officeDocument/2006/relationships/customXml" Target="../ink/ink159.xml"/><Relationship Id="rId239" Type="http://schemas.openxmlformats.org/officeDocument/2006/relationships/image" Target="../media/image183.png"/><Relationship Id="rId250" Type="http://schemas.openxmlformats.org/officeDocument/2006/relationships/customXml" Target="../ink/ink193.xml"/><Relationship Id="rId271" Type="http://schemas.openxmlformats.org/officeDocument/2006/relationships/image" Target="../media/image199.png"/><Relationship Id="rId292" Type="http://schemas.openxmlformats.org/officeDocument/2006/relationships/customXml" Target="../ink/ink214.xml"/><Relationship Id="rId306" Type="http://schemas.openxmlformats.org/officeDocument/2006/relationships/customXml" Target="../ink/ink221.xml"/><Relationship Id="rId24" Type="http://schemas.openxmlformats.org/officeDocument/2006/relationships/customXml" Target="../ink/ink79.xml"/><Relationship Id="rId45" Type="http://schemas.openxmlformats.org/officeDocument/2006/relationships/image" Target="../media/image88.png"/><Relationship Id="rId66" Type="http://schemas.openxmlformats.org/officeDocument/2006/relationships/customXml" Target="../ink/ink100.xml"/><Relationship Id="rId87" Type="http://schemas.openxmlformats.org/officeDocument/2006/relationships/image" Target="../media/image109.png"/><Relationship Id="rId110" Type="http://schemas.openxmlformats.org/officeDocument/2006/relationships/customXml" Target="../ink/ink122.xml"/><Relationship Id="rId131" Type="http://schemas.openxmlformats.org/officeDocument/2006/relationships/customXml" Target="../ink/ink133.xml"/><Relationship Id="rId327" Type="http://schemas.openxmlformats.org/officeDocument/2006/relationships/image" Target="../media/image227.png"/><Relationship Id="rId152" Type="http://schemas.openxmlformats.org/officeDocument/2006/relationships/image" Target="../media/image140.png"/><Relationship Id="rId173" Type="http://schemas.openxmlformats.org/officeDocument/2006/relationships/customXml" Target="../ink/ink154.xml"/><Relationship Id="rId194" Type="http://schemas.openxmlformats.org/officeDocument/2006/relationships/image" Target="../media/image161.png"/><Relationship Id="rId208" Type="http://schemas.openxmlformats.org/officeDocument/2006/relationships/customXml" Target="../ink/ink172.xml"/><Relationship Id="rId229" Type="http://schemas.openxmlformats.org/officeDocument/2006/relationships/image" Target="../media/image178.png"/><Relationship Id="rId240" Type="http://schemas.openxmlformats.org/officeDocument/2006/relationships/customXml" Target="../ink/ink188.xml"/><Relationship Id="rId261" Type="http://schemas.openxmlformats.org/officeDocument/2006/relationships/image" Target="../media/image194.png"/><Relationship Id="rId14" Type="http://schemas.openxmlformats.org/officeDocument/2006/relationships/customXml" Target="../ink/ink74.xml"/><Relationship Id="rId35" Type="http://schemas.openxmlformats.org/officeDocument/2006/relationships/image" Target="../media/image83.png"/><Relationship Id="rId56" Type="http://schemas.openxmlformats.org/officeDocument/2006/relationships/customXml" Target="../ink/ink95.xml"/><Relationship Id="rId77" Type="http://schemas.openxmlformats.org/officeDocument/2006/relationships/image" Target="../media/image104.png"/><Relationship Id="rId100" Type="http://schemas.openxmlformats.org/officeDocument/2006/relationships/customXml" Target="../ink/ink117.xml"/><Relationship Id="rId282" Type="http://schemas.openxmlformats.org/officeDocument/2006/relationships/customXml" Target="../ink/ink209.xml"/><Relationship Id="rId317" Type="http://schemas.openxmlformats.org/officeDocument/2006/relationships/image" Target="../media/image222.png"/><Relationship Id="rId8" Type="http://schemas.openxmlformats.org/officeDocument/2006/relationships/customXml" Target="../ink/ink71.xml"/><Relationship Id="rId98" Type="http://schemas.openxmlformats.org/officeDocument/2006/relationships/customXml" Target="../ink/ink116.xml"/><Relationship Id="rId121" Type="http://schemas.openxmlformats.org/officeDocument/2006/relationships/customXml" Target="../ink/ink128.xml"/><Relationship Id="rId142" Type="http://schemas.openxmlformats.org/officeDocument/2006/relationships/image" Target="../media/image135.png"/><Relationship Id="rId163" Type="http://schemas.openxmlformats.org/officeDocument/2006/relationships/customXml" Target="../ink/ink149.xml"/><Relationship Id="rId184" Type="http://schemas.openxmlformats.org/officeDocument/2006/relationships/image" Target="../media/image156.png"/><Relationship Id="rId219" Type="http://schemas.openxmlformats.org/officeDocument/2006/relationships/image" Target="../media/image173.png"/><Relationship Id="rId230" Type="http://schemas.openxmlformats.org/officeDocument/2006/relationships/customXml" Target="../ink/ink183.xml"/><Relationship Id="rId251" Type="http://schemas.openxmlformats.org/officeDocument/2006/relationships/image" Target="../media/image189.png"/><Relationship Id="rId25" Type="http://schemas.openxmlformats.org/officeDocument/2006/relationships/image" Target="../media/image78.png"/><Relationship Id="rId46" Type="http://schemas.openxmlformats.org/officeDocument/2006/relationships/customXml" Target="../ink/ink90.xml"/><Relationship Id="rId67" Type="http://schemas.openxmlformats.org/officeDocument/2006/relationships/image" Target="../media/image99.png"/><Relationship Id="rId272" Type="http://schemas.openxmlformats.org/officeDocument/2006/relationships/customXml" Target="../ink/ink204.xml"/><Relationship Id="rId293" Type="http://schemas.openxmlformats.org/officeDocument/2006/relationships/image" Target="../media/image210.png"/><Relationship Id="rId307" Type="http://schemas.openxmlformats.org/officeDocument/2006/relationships/image" Target="../media/image217.png"/><Relationship Id="rId328" Type="http://schemas.openxmlformats.org/officeDocument/2006/relationships/customXml" Target="../ink/ink232.xml"/><Relationship Id="rId88" Type="http://schemas.openxmlformats.org/officeDocument/2006/relationships/customXml" Target="../ink/ink111.xml"/><Relationship Id="rId111" Type="http://schemas.openxmlformats.org/officeDocument/2006/relationships/image" Target="../media/image120.png"/><Relationship Id="rId132" Type="http://schemas.openxmlformats.org/officeDocument/2006/relationships/image" Target="../media/image130.png"/><Relationship Id="rId153" Type="http://schemas.openxmlformats.org/officeDocument/2006/relationships/customXml" Target="../ink/ink144.xml"/><Relationship Id="rId174" Type="http://schemas.openxmlformats.org/officeDocument/2006/relationships/image" Target="../media/image151.png"/><Relationship Id="rId195" Type="http://schemas.openxmlformats.org/officeDocument/2006/relationships/customXml" Target="../ink/ink165.xml"/><Relationship Id="rId209" Type="http://schemas.openxmlformats.org/officeDocument/2006/relationships/image" Target="../media/image168.png"/><Relationship Id="rId220" Type="http://schemas.openxmlformats.org/officeDocument/2006/relationships/customXml" Target="../ink/ink178.xml"/><Relationship Id="rId241" Type="http://schemas.openxmlformats.org/officeDocument/2006/relationships/image" Target="../media/image184.png"/><Relationship Id="rId15" Type="http://schemas.openxmlformats.org/officeDocument/2006/relationships/image" Target="../media/image73.png"/><Relationship Id="rId36" Type="http://schemas.openxmlformats.org/officeDocument/2006/relationships/customXml" Target="../ink/ink85.xml"/><Relationship Id="rId57" Type="http://schemas.openxmlformats.org/officeDocument/2006/relationships/image" Target="../media/image94.png"/><Relationship Id="rId262" Type="http://schemas.openxmlformats.org/officeDocument/2006/relationships/customXml" Target="../ink/ink199.xml"/><Relationship Id="rId283" Type="http://schemas.openxmlformats.org/officeDocument/2006/relationships/image" Target="../media/image205.png"/><Relationship Id="rId318" Type="http://schemas.openxmlformats.org/officeDocument/2006/relationships/customXml" Target="../ink/ink227.xml"/><Relationship Id="rId78" Type="http://schemas.openxmlformats.org/officeDocument/2006/relationships/customXml" Target="../ink/ink106.xml"/><Relationship Id="rId99" Type="http://schemas.openxmlformats.org/officeDocument/2006/relationships/image" Target="../media/image114.png"/><Relationship Id="rId101" Type="http://schemas.openxmlformats.org/officeDocument/2006/relationships/image" Target="../media/image115.png"/><Relationship Id="rId122" Type="http://schemas.openxmlformats.org/officeDocument/2006/relationships/image" Target="../media/image125.png"/><Relationship Id="rId143" Type="http://schemas.openxmlformats.org/officeDocument/2006/relationships/customXml" Target="../ink/ink139.xml"/><Relationship Id="rId164" Type="http://schemas.openxmlformats.org/officeDocument/2006/relationships/image" Target="../media/image146.png"/><Relationship Id="rId185" Type="http://schemas.openxmlformats.org/officeDocument/2006/relationships/customXml" Target="../ink/ink160.xml"/><Relationship Id="rId9" Type="http://schemas.openxmlformats.org/officeDocument/2006/relationships/image" Target="../media/image70.png"/><Relationship Id="rId210" Type="http://schemas.openxmlformats.org/officeDocument/2006/relationships/customXml" Target="../ink/ink173.xml"/><Relationship Id="rId26" Type="http://schemas.openxmlformats.org/officeDocument/2006/relationships/customXml" Target="../ink/ink80.xml"/><Relationship Id="rId231" Type="http://schemas.openxmlformats.org/officeDocument/2006/relationships/image" Target="../media/image179.png"/><Relationship Id="rId252" Type="http://schemas.openxmlformats.org/officeDocument/2006/relationships/customXml" Target="../ink/ink194.xml"/><Relationship Id="rId273" Type="http://schemas.openxmlformats.org/officeDocument/2006/relationships/image" Target="../media/image200.png"/><Relationship Id="rId294" Type="http://schemas.openxmlformats.org/officeDocument/2006/relationships/customXml" Target="../ink/ink215.xml"/><Relationship Id="rId308" Type="http://schemas.openxmlformats.org/officeDocument/2006/relationships/customXml" Target="../ink/ink222.xml"/><Relationship Id="rId329" Type="http://schemas.openxmlformats.org/officeDocument/2006/relationships/image" Target="../media/image228.png"/><Relationship Id="rId47" Type="http://schemas.openxmlformats.org/officeDocument/2006/relationships/image" Target="../media/image89.png"/><Relationship Id="rId68" Type="http://schemas.openxmlformats.org/officeDocument/2006/relationships/customXml" Target="../ink/ink101.xml"/><Relationship Id="rId89" Type="http://schemas.openxmlformats.org/officeDocument/2006/relationships/image" Target="../media/image110.png"/><Relationship Id="rId112" Type="http://schemas.openxmlformats.org/officeDocument/2006/relationships/customXml" Target="../ink/ink123.xml"/><Relationship Id="rId133" Type="http://schemas.openxmlformats.org/officeDocument/2006/relationships/customXml" Target="../ink/ink134.xml"/><Relationship Id="rId154" Type="http://schemas.openxmlformats.org/officeDocument/2006/relationships/image" Target="../media/image141.png"/><Relationship Id="rId175" Type="http://schemas.openxmlformats.org/officeDocument/2006/relationships/customXml" Target="../ink/ink155.xml"/><Relationship Id="rId196" Type="http://schemas.openxmlformats.org/officeDocument/2006/relationships/image" Target="../media/image162.png"/><Relationship Id="rId200" Type="http://schemas.openxmlformats.org/officeDocument/2006/relationships/image" Target="../media/image164.png"/><Relationship Id="rId16" Type="http://schemas.openxmlformats.org/officeDocument/2006/relationships/customXml" Target="../ink/ink75.xml"/><Relationship Id="rId221" Type="http://schemas.openxmlformats.org/officeDocument/2006/relationships/image" Target="../media/image174.png"/><Relationship Id="rId242" Type="http://schemas.openxmlformats.org/officeDocument/2006/relationships/customXml" Target="../ink/ink189.xml"/><Relationship Id="rId263" Type="http://schemas.openxmlformats.org/officeDocument/2006/relationships/image" Target="../media/image195.png"/><Relationship Id="rId284" Type="http://schemas.openxmlformats.org/officeDocument/2006/relationships/customXml" Target="../ink/ink210.xml"/><Relationship Id="rId319" Type="http://schemas.openxmlformats.org/officeDocument/2006/relationships/image" Target="../media/image223.png"/><Relationship Id="rId37" Type="http://schemas.openxmlformats.org/officeDocument/2006/relationships/image" Target="../media/image84.png"/><Relationship Id="rId58" Type="http://schemas.openxmlformats.org/officeDocument/2006/relationships/customXml" Target="../ink/ink96.xml"/><Relationship Id="rId79" Type="http://schemas.openxmlformats.org/officeDocument/2006/relationships/image" Target="../media/image105.png"/><Relationship Id="rId102" Type="http://schemas.openxmlformats.org/officeDocument/2006/relationships/customXml" Target="../ink/ink118.xml"/><Relationship Id="rId123" Type="http://schemas.openxmlformats.org/officeDocument/2006/relationships/customXml" Target="../ink/ink129.xml"/><Relationship Id="rId144" Type="http://schemas.openxmlformats.org/officeDocument/2006/relationships/image" Target="../media/image136.png"/><Relationship Id="rId330" Type="http://schemas.openxmlformats.org/officeDocument/2006/relationships/customXml" Target="../ink/ink233.xml"/><Relationship Id="rId90" Type="http://schemas.openxmlformats.org/officeDocument/2006/relationships/customXml" Target="../ink/ink112.xml"/><Relationship Id="rId165" Type="http://schemas.openxmlformats.org/officeDocument/2006/relationships/customXml" Target="../ink/ink150.xml"/><Relationship Id="rId186" Type="http://schemas.openxmlformats.org/officeDocument/2006/relationships/image" Target="../media/image157.png"/><Relationship Id="rId211" Type="http://schemas.openxmlformats.org/officeDocument/2006/relationships/image" Target="../media/image169.png"/><Relationship Id="rId232" Type="http://schemas.openxmlformats.org/officeDocument/2006/relationships/customXml" Target="../ink/ink184.xml"/><Relationship Id="rId253" Type="http://schemas.openxmlformats.org/officeDocument/2006/relationships/image" Target="../media/image190.png"/><Relationship Id="rId274" Type="http://schemas.openxmlformats.org/officeDocument/2006/relationships/customXml" Target="../ink/ink205.xml"/><Relationship Id="rId295" Type="http://schemas.openxmlformats.org/officeDocument/2006/relationships/image" Target="../media/image211.png"/><Relationship Id="rId309" Type="http://schemas.openxmlformats.org/officeDocument/2006/relationships/image" Target="../media/image218.png"/><Relationship Id="rId27" Type="http://schemas.openxmlformats.org/officeDocument/2006/relationships/image" Target="../media/image79.png"/><Relationship Id="rId48" Type="http://schemas.openxmlformats.org/officeDocument/2006/relationships/customXml" Target="../ink/ink91.xml"/><Relationship Id="rId69" Type="http://schemas.openxmlformats.org/officeDocument/2006/relationships/image" Target="../media/image100.png"/><Relationship Id="rId113" Type="http://schemas.openxmlformats.org/officeDocument/2006/relationships/image" Target="../media/image121.png"/><Relationship Id="rId134" Type="http://schemas.openxmlformats.org/officeDocument/2006/relationships/image" Target="../media/image131.png"/><Relationship Id="rId320" Type="http://schemas.openxmlformats.org/officeDocument/2006/relationships/customXml" Target="../ink/ink228.xml"/><Relationship Id="rId80" Type="http://schemas.openxmlformats.org/officeDocument/2006/relationships/customXml" Target="../ink/ink107.xml"/><Relationship Id="rId155" Type="http://schemas.openxmlformats.org/officeDocument/2006/relationships/customXml" Target="../ink/ink145.xml"/><Relationship Id="rId176" Type="http://schemas.openxmlformats.org/officeDocument/2006/relationships/image" Target="../media/image152.png"/><Relationship Id="rId197" Type="http://schemas.openxmlformats.org/officeDocument/2006/relationships/customXml" Target="../ink/ink166.xml"/><Relationship Id="rId201" Type="http://schemas.openxmlformats.org/officeDocument/2006/relationships/customXml" Target="../ink/ink168.xml"/><Relationship Id="rId222" Type="http://schemas.openxmlformats.org/officeDocument/2006/relationships/customXml" Target="../ink/ink179.xml"/><Relationship Id="rId243" Type="http://schemas.openxmlformats.org/officeDocument/2006/relationships/image" Target="../media/image185.png"/><Relationship Id="rId264" Type="http://schemas.openxmlformats.org/officeDocument/2006/relationships/customXml" Target="../ink/ink200.xml"/><Relationship Id="rId285" Type="http://schemas.openxmlformats.org/officeDocument/2006/relationships/image" Target="../media/image206.png"/><Relationship Id="rId17" Type="http://schemas.openxmlformats.org/officeDocument/2006/relationships/image" Target="../media/image74.png"/><Relationship Id="rId38" Type="http://schemas.openxmlformats.org/officeDocument/2006/relationships/customXml" Target="../ink/ink86.xml"/><Relationship Id="rId59" Type="http://schemas.openxmlformats.org/officeDocument/2006/relationships/image" Target="../media/image95.png"/><Relationship Id="rId103" Type="http://schemas.openxmlformats.org/officeDocument/2006/relationships/image" Target="../media/image116.png"/><Relationship Id="rId124" Type="http://schemas.openxmlformats.org/officeDocument/2006/relationships/image" Target="../media/image126.png"/><Relationship Id="rId310" Type="http://schemas.openxmlformats.org/officeDocument/2006/relationships/customXml" Target="../ink/ink223.xml"/><Relationship Id="rId70" Type="http://schemas.openxmlformats.org/officeDocument/2006/relationships/customXml" Target="../ink/ink102.xml"/><Relationship Id="rId91" Type="http://schemas.openxmlformats.org/officeDocument/2006/relationships/image" Target="../media/image111.png"/><Relationship Id="rId145" Type="http://schemas.openxmlformats.org/officeDocument/2006/relationships/customXml" Target="../ink/ink140.xml"/><Relationship Id="rId166" Type="http://schemas.openxmlformats.org/officeDocument/2006/relationships/image" Target="../media/image147.png"/><Relationship Id="rId187" Type="http://schemas.openxmlformats.org/officeDocument/2006/relationships/customXml" Target="../ink/ink161.xml"/><Relationship Id="rId331" Type="http://schemas.openxmlformats.org/officeDocument/2006/relationships/image" Target="../media/image22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74.xml"/><Relationship Id="rId233" Type="http://schemas.openxmlformats.org/officeDocument/2006/relationships/image" Target="../media/image180.png"/><Relationship Id="rId254" Type="http://schemas.openxmlformats.org/officeDocument/2006/relationships/customXml" Target="../ink/ink195.xml"/><Relationship Id="rId28" Type="http://schemas.openxmlformats.org/officeDocument/2006/relationships/customXml" Target="../ink/ink81.xml"/><Relationship Id="rId49" Type="http://schemas.openxmlformats.org/officeDocument/2006/relationships/image" Target="../media/image90.png"/><Relationship Id="rId114" Type="http://schemas.openxmlformats.org/officeDocument/2006/relationships/customXml" Target="../ink/ink124.xml"/><Relationship Id="rId275" Type="http://schemas.openxmlformats.org/officeDocument/2006/relationships/image" Target="../media/image201.png"/><Relationship Id="rId296" Type="http://schemas.openxmlformats.org/officeDocument/2006/relationships/customXml" Target="../ink/ink216.xml"/><Relationship Id="rId300" Type="http://schemas.openxmlformats.org/officeDocument/2006/relationships/customXml" Target="../ink/ink218.xml"/><Relationship Id="rId60" Type="http://schemas.openxmlformats.org/officeDocument/2006/relationships/customXml" Target="../ink/ink97.xml"/><Relationship Id="rId81" Type="http://schemas.openxmlformats.org/officeDocument/2006/relationships/image" Target="../media/image106.png"/><Relationship Id="rId135" Type="http://schemas.openxmlformats.org/officeDocument/2006/relationships/customXml" Target="../ink/ink135.xml"/><Relationship Id="rId156" Type="http://schemas.openxmlformats.org/officeDocument/2006/relationships/image" Target="../media/image142.png"/><Relationship Id="rId177" Type="http://schemas.openxmlformats.org/officeDocument/2006/relationships/customXml" Target="../ink/ink156.xml"/><Relationship Id="rId198" Type="http://schemas.openxmlformats.org/officeDocument/2006/relationships/image" Target="../media/image163.png"/><Relationship Id="rId321" Type="http://schemas.openxmlformats.org/officeDocument/2006/relationships/image" Target="../media/image224.png"/><Relationship Id="rId202" Type="http://schemas.openxmlformats.org/officeDocument/2006/relationships/customXml" Target="../ink/ink169.xml"/><Relationship Id="rId223" Type="http://schemas.openxmlformats.org/officeDocument/2006/relationships/image" Target="../media/image175.png"/><Relationship Id="rId244" Type="http://schemas.openxmlformats.org/officeDocument/2006/relationships/customXml" Target="../ink/ink190.xml"/><Relationship Id="rId18" Type="http://schemas.openxmlformats.org/officeDocument/2006/relationships/customXml" Target="../ink/ink76.xml"/><Relationship Id="rId39" Type="http://schemas.openxmlformats.org/officeDocument/2006/relationships/image" Target="../media/image85.png"/><Relationship Id="rId265" Type="http://schemas.openxmlformats.org/officeDocument/2006/relationships/image" Target="../media/image196.png"/><Relationship Id="rId286" Type="http://schemas.openxmlformats.org/officeDocument/2006/relationships/customXml" Target="../ink/ink211.xml"/><Relationship Id="rId50" Type="http://schemas.openxmlformats.org/officeDocument/2006/relationships/customXml" Target="../ink/ink92.xml"/><Relationship Id="rId104" Type="http://schemas.openxmlformats.org/officeDocument/2006/relationships/customXml" Target="../ink/ink119.xml"/><Relationship Id="rId125" Type="http://schemas.openxmlformats.org/officeDocument/2006/relationships/customXml" Target="../ink/ink130.xml"/><Relationship Id="rId146" Type="http://schemas.openxmlformats.org/officeDocument/2006/relationships/image" Target="../media/image137.png"/><Relationship Id="rId167" Type="http://schemas.openxmlformats.org/officeDocument/2006/relationships/customXml" Target="../ink/ink151.xml"/><Relationship Id="rId188" Type="http://schemas.openxmlformats.org/officeDocument/2006/relationships/image" Target="../media/image158.png"/><Relationship Id="rId311" Type="http://schemas.openxmlformats.org/officeDocument/2006/relationships/image" Target="../media/image219.png"/><Relationship Id="rId71" Type="http://schemas.openxmlformats.org/officeDocument/2006/relationships/image" Target="../media/image101.png"/><Relationship Id="rId92" Type="http://schemas.openxmlformats.org/officeDocument/2006/relationships/customXml" Target="../ink/ink113.xml"/><Relationship Id="rId213" Type="http://schemas.openxmlformats.org/officeDocument/2006/relationships/image" Target="../media/image170.png"/><Relationship Id="rId234" Type="http://schemas.openxmlformats.org/officeDocument/2006/relationships/customXml" Target="../ink/ink185.xml"/><Relationship Id="rId2" Type="http://schemas.openxmlformats.org/officeDocument/2006/relationships/customXml" Target="../ink/ink68.xml"/><Relationship Id="rId29" Type="http://schemas.openxmlformats.org/officeDocument/2006/relationships/image" Target="../media/image80.png"/><Relationship Id="rId255" Type="http://schemas.openxmlformats.org/officeDocument/2006/relationships/image" Target="../media/image191.png"/><Relationship Id="rId276" Type="http://schemas.openxmlformats.org/officeDocument/2006/relationships/customXml" Target="../ink/ink206.xml"/><Relationship Id="rId297" Type="http://schemas.openxmlformats.org/officeDocument/2006/relationships/image" Target="../media/image212.png"/><Relationship Id="rId40" Type="http://schemas.openxmlformats.org/officeDocument/2006/relationships/customXml" Target="../ink/ink87.xml"/><Relationship Id="rId115" Type="http://schemas.openxmlformats.org/officeDocument/2006/relationships/image" Target="../media/image122.png"/><Relationship Id="rId136" Type="http://schemas.openxmlformats.org/officeDocument/2006/relationships/image" Target="../media/image132.png"/><Relationship Id="rId157" Type="http://schemas.openxmlformats.org/officeDocument/2006/relationships/customXml" Target="../ink/ink146.xml"/><Relationship Id="rId178" Type="http://schemas.openxmlformats.org/officeDocument/2006/relationships/image" Target="../media/image153.png"/><Relationship Id="rId301" Type="http://schemas.openxmlformats.org/officeDocument/2006/relationships/image" Target="../media/image214.png"/><Relationship Id="rId322" Type="http://schemas.openxmlformats.org/officeDocument/2006/relationships/customXml" Target="../ink/ink229.xml"/><Relationship Id="rId61" Type="http://schemas.openxmlformats.org/officeDocument/2006/relationships/image" Target="../media/image96.png"/><Relationship Id="rId82" Type="http://schemas.openxmlformats.org/officeDocument/2006/relationships/customXml" Target="../ink/ink108.xml"/><Relationship Id="rId199" Type="http://schemas.openxmlformats.org/officeDocument/2006/relationships/customXml" Target="../ink/ink167.xml"/><Relationship Id="rId203" Type="http://schemas.openxmlformats.org/officeDocument/2006/relationships/image" Target="../media/image165.png"/><Relationship Id="rId19" Type="http://schemas.openxmlformats.org/officeDocument/2006/relationships/image" Target="../media/image75.png"/><Relationship Id="rId224" Type="http://schemas.openxmlformats.org/officeDocument/2006/relationships/customXml" Target="../ink/ink180.xml"/><Relationship Id="rId245" Type="http://schemas.openxmlformats.org/officeDocument/2006/relationships/image" Target="../media/image186.png"/><Relationship Id="rId266" Type="http://schemas.openxmlformats.org/officeDocument/2006/relationships/customXml" Target="../ink/ink201.xml"/><Relationship Id="rId287" Type="http://schemas.openxmlformats.org/officeDocument/2006/relationships/image" Target="../media/image207.png"/><Relationship Id="rId30" Type="http://schemas.openxmlformats.org/officeDocument/2006/relationships/customXml" Target="../ink/ink82.xml"/><Relationship Id="rId105" Type="http://schemas.openxmlformats.org/officeDocument/2006/relationships/image" Target="../media/image117.png"/><Relationship Id="rId126" Type="http://schemas.openxmlformats.org/officeDocument/2006/relationships/image" Target="../media/image127.png"/><Relationship Id="rId147" Type="http://schemas.openxmlformats.org/officeDocument/2006/relationships/customXml" Target="../ink/ink141.xml"/><Relationship Id="rId168" Type="http://schemas.openxmlformats.org/officeDocument/2006/relationships/image" Target="../media/image148.png"/><Relationship Id="rId312" Type="http://schemas.openxmlformats.org/officeDocument/2006/relationships/customXml" Target="../ink/ink224.xml"/><Relationship Id="rId51" Type="http://schemas.openxmlformats.org/officeDocument/2006/relationships/image" Target="../media/image91.png"/><Relationship Id="rId72" Type="http://schemas.openxmlformats.org/officeDocument/2006/relationships/customXml" Target="../ink/ink103.xml"/><Relationship Id="rId93" Type="http://schemas.openxmlformats.org/officeDocument/2006/relationships/image" Target="../media/image36.png"/><Relationship Id="rId189" Type="http://schemas.openxmlformats.org/officeDocument/2006/relationships/customXml" Target="../ink/ink162.xml"/><Relationship Id="rId3" Type="http://schemas.openxmlformats.org/officeDocument/2006/relationships/image" Target="../media/image67.png"/><Relationship Id="rId214" Type="http://schemas.openxmlformats.org/officeDocument/2006/relationships/customXml" Target="../ink/ink175.xml"/><Relationship Id="rId235" Type="http://schemas.openxmlformats.org/officeDocument/2006/relationships/image" Target="../media/image181.png"/><Relationship Id="rId256" Type="http://schemas.openxmlformats.org/officeDocument/2006/relationships/customXml" Target="../ink/ink196.xml"/><Relationship Id="rId277" Type="http://schemas.openxmlformats.org/officeDocument/2006/relationships/image" Target="../media/image202.png"/><Relationship Id="rId298" Type="http://schemas.openxmlformats.org/officeDocument/2006/relationships/customXml" Target="../ink/ink217.xml"/><Relationship Id="rId116" Type="http://schemas.openxmlformats.org/officeDocument/2006/relationships/customXml" Target="../ink/ink125.xml"/><Relationship Id="rId137" Type="http://schemas.openxmlformats.org/officeDocument/2006/relationships/customXml" Target="../ink/ink136.xml"/><Relationship Id="rId158" Type="http://schemas.openxmlformats.org/officeDocument/2006/relationships/image" Target="../media/image143.png"/><Relationship Id="rId302" Type="http://schemas.openxmlformats.org/officeDocument/2006/relationships/customXml" Target="../ink/ink219.xml"/><Relationship Id="rId323" Type="http://schemas.openxmlformats.org/officeDocument/2006/relationships/image" Target="../media/image225.png"/><Relationship Id="rId20" Type="http://schemas.openxmlformats.org/officeDocument/2006/relationships/customXml" Target="../ink/ink77.xml"/><Relationship Id="rId41" Type="http://schemas.openxmlformats.org/officeDocument/2006/relationships/image" Target="../media/image86.png"/><Relationship Id="rId62" Type="http://schemas.openxmlformats.org/officeDocument/2006/relationships/customXml" Target="../ink/ink98.xml"/><Relationship Id="rId83" Type="http://schemas.openxmlformats.org/officeDocument/2006/relationships/image" Target="../media/image107.png"/><Relationship Id="rId179" Type="http://schemas.openxmlformats.org/officeDocument/2006/relationships/customXml" Target="../ink/ink157.xml"/><Relationship Id="rId190" Type="http://schemas.openxmlformats.org/officeDocument/2006/relationships/image" Target="../media/image159.png"/><Relationship Id="rId204" Type="http://schemas.openxmlformats.org/officeDocument/2006/relationships/customXml" Target="../ink/ink170.xml"/><Relationship Id="rId225" Type="http://schemas.openxmlformats.org/officeDocument/2006/relationships/image" Target="../media/image176.png"/><Relationship Id="rId246" Type="http://schemas.openxmlformats.org/officeDocument/2006/relationships/customXml" Target="../ink/ink191.xml"/><Relationship Id="rId267" Type="http://schemas.openxmlformats.org/officeDocument/2006/relationships/image" Target="../media/image197.png"/><Relationship Id="rId288" Type="http://schemas.openxmlformats.org/officeDocument/2006/relationships/customXml" Target="../ink/ink212.xml"/><Relationship Id="rId106" Type="http://schemas.openxmlformats.org/officeDocument/2006/relationships/customXml" Target="../ink/ink120.xml"/><Relationship Id="rId127" Type="http://schemas.openxmlformats.org/officeDocument/2006/relationships/customXml" Target="../ink/ink131.xml"/><Relationship Id="rId313" Type="http://schemas.openxmlformats.org/officeDocument/2006/relationships/image" Target="../media/image220.png"/><Relationship Id="rId10" Type="http://schemas.openxmlformats.org/officeDocument/2006/relationships/customXml" Target="../ink/ink72.xml"/><Relationship Id="rId31" Type="http://schemas.openxmlformats.org/officeDocument/2006/relationships/image" Target="../media/image81.png"/><Relationship Id="rId52" Type="http://schemas.openxmlformats.org/officeDocument/2006/relationships/customXml" Target="../ink/ink93.xml"/><Relationship Id="rId73" Type="http://schemas.openxmlformats.org/officeDocument/2006/relationships/image" Target="../media/image102.png"/><Relationship Id="rId94" Type="http://schemas.openxmlformats.org/officeDocument/2006/relationships/customXml" Target="../ink/ink114.xml"/><Relationship Id="rId148" Type="http://schemas.openxmlformats.org/officeDocument/2006/relationships/image" Target="../media/image138.png"/><Relationship Id="rId169" Type="http://schemas.openxmlformats.org/officeDocument/2006/relationships/customXml" Target="../ink/ink152.xml"/><Relationship Id="rId4" Type="http://schemas.openxmlformats.org/officeDocument/2006/relationships/customXml" Target="../ink/ink69.xml"/><Relationship Id="rId180" Type="http://schemas.openxmlformats.org/officeDocument/2006/relationships/image" Target="../media/image154.png"/><Relationship Id="rId215" Type="http://schemas.openxmlformats.org/officeDocument/2006/relationships/image" Target="../media/image171.png"/><Relationship Id="rId236" Type="http://schemas.openxmlformats.org/officeDocument/2006/relationships/customXml" Target="../ink/ink186.xml"/><Relationship Id="rId257" Type="http://schemas.openxmlformats.org/officeDocument/2006/relationships/image" Target="../media/image192.png"/><Relationship Id="rId278" Type="http://schemas.openxmlformats.org/officeDocument/2006/relationships/customXml" Target="../ink/ink207.xml"/><Relationship Id="rId303" Type="http://schemas.openxmlformats.org/officeDocument/2006/relationships/image" Target="../media/image215.png"/><Relationship Id="rId42" Type="http://schemas.openxmlformats.org/officeDocument/2006/relationships/customXml" Target="../ink/ink88.xml"/><Relationship Id="rId84" Type="http://schemas.openxmlformats.org/officeDocument/2006/relationships/customXml" Target="../ink/ink109.xml"/><Relationship Id="rId138" Type="http://schemas.openxmlformats.org/officeDocument/2006/relationships/image" Target="../media/image133.png"/><Relationship Id="rId191" Type="http://schemas.openxmlformats.org/officeDocument/2006/relationships/customXml" Target="../ink/ink163.xml"/><Relationship Id="rId205" Type="http://schemas.openxmlformats.org/officeDocument/2006/relationships/image" Target="../media/image166.png"/><Relationship Id="rId247" Type="http://schemas.openxmlformats.org/officeDocument/2006/relationships/image" Target="../media/image187.png"/><Relationship Id="rId107" Type="http://schemas.openxmlformats.org/officeDocument/2006/relationships/image" Target="../media/image118.png"/><Relationship Id="rId289" Type="http://schemas.openxmlformats.org/officeDocument/2006/relationships/image" Target="../media/image208.png"/><Relationship Id="rId11" Type="http://schemas.openxmlformats.org/officeDocument/2006/relationships/image" Target="../media/image71.png"/><Relationship Id="rId53" Type="http://schemas.openxmlformats.org/officeDocument/2006/relationships/image" Target="../media/image92.png"/><Relationship Id="rId149" Type="http://schemas.openxmlformats.org/officeDocument/2006/relationships/customXml" Target="../ink/ink142.xml"/><Relationship Id="rId314" Type="http://schemas.openxmlformats.org/officeDocument/2006/relationships/customXml" Target="../ink/ink225.xml"/><Relationship Id="rId95" Type="http://schemas.openxmlformats.org/officeDocument/2006/relationships/image" Target="../media/image112.png"/><Relationship Id="rId160" Type="http://schemas.openxmlformats.org/officeDocument/2006/relationships/image" Target="../media/image144.png"/><Relationship Id="rId216" Type="http://schemas.openxmlformats.org/officeDocument/2006/relationships/customXml" Target="../ink/ink176.xml"/><Relationship Id="rId258" Type="http://schemas.openxmlformats.org/officeDocument/2006/relationships/customXml" Target="../ink/ink197.xml"/><Relationship Id="rId22" Type="http://schemas.openxmlformats.org/officeDocument/2006/relationships/customXml" Target="../ink/ink78.xml"/><Relationship Id="rId64" Type="http://schemas.openxmlformats.org/officeDocument/2006/relationships/customXml" Target="../ink/ink99.xml"/><Relationship Id="rId118" Type="http://schemas.openxmlformats.org/officeDocument/2006/relationships/image" Target="../media/image123.png"/><Relationship Id="rId325" Type="http://schemas.openxmlformats.org/officeDocument/2006/relationships/image" Target="../media/image226.png"/><Relationship Id="rId171" Type="http://schemas.openxmlformats.org/officeDocument/2006/relationships/customXml" Target="../ink/ink153.xml"/><Relationship Id="rId227" Type="http://schemas.openxmlformats.org/officeDocument/2006/relationships/image" Target="../media/image177.png"/><Relationship Id="rId269" Type="http://schemas.openxmlformats.org/officeDocument/2006/relationships/image" Target="../media/image198.png"/><Relationship Id="rId33" Type="http://schemas.openxmlformats.org/officeDocument/2006/relationships/image" Target="../media/image82.png"/><Relationship Id="rId129" Type="http://schemas.openxmlformats.org/officeDocument/2006/relationships/customXml" Target="../ink/ink132.xml"/><Relationship Id="rId280" Type="http://schemas.openxmlformats.org/officeDocument/2006/relationships/customXml" Target="../ink/ink208.xml"/><Relationship Id="rId75" Type="http://schemas.openxmlformats.org/officeDocument/2006/relationships/image" Target="../media/image103.png"/><Relationship Id="rId140" Type="http://schemas.openxmlformats.org/officeDocument/2006/relationships/image" Target="../media/image134.png"/><Relationship Id="rId182" Type="http://schemas.openxmlformats.org/officeDocument/2006/relationships/image" Target="../media/image155.png"/><Relationship Id="rId6" Type="http://schemas.openxmlformats.org/officeDocument/2006/relationships/customXml" Target="../ink/ink70.xml"/><Relationship Id="rId238" Type="http://schemas.openxmlformats.org/officeDocument/2006/relationships/customXml" Target="../ink/ink187.xml"/><Relationship Id="rId291" Type="http://schemas.openxmlformats.org/officeDocument/2006/relationships/image" Target="../media/image209.png"/><Relationship Id="rId305" Type="http://schemas.openxmlformats.org/officeDocument/2006/relationships/image" Target="../media/image216.png"/><Relationship Id="rId44" Type="http://schemas.openxmlformats.org/officeDocument/2006/relationships/customXml" Target="../ink/ink89.xml"/><Relationship Id="rId86" Type="http://schemas.openxmlformats.org/officeDocument/2006/relationships/customXml" Target="../ink/ink110.xml"/><Relationship Id="rId151" Type="http://schemas.openxmlformats.org/officeDocument/2006/relationships/customXml" Target="../ink/ink143.xml"/><Relationship Id="rId193" Type="http://schemas.openxmlformats.org/officeDocument/2006/relationships/customXml" Target="../ink/ink164.xml"/><Relationship Id="rId207" Type="http://schemas.openxmlformats.org/officeDocument/2006/relationships/image" Target="../media/image167.png"/><Relationship Id="rId249" Type="http://schemas.openxmlformats.org/officeDocument/2006/relationships/image" Target="../media/image188.png"/><Relationship Id="rId13" Type="http://schemas.openxmlformats.org/officeDocument/2006/relationships/image" Target="../media/image72.png"/><Relationship Id="rId109" Type="http://schemas.openxmlformats.org/officeDocument/2006/relationships/image" Target="../media/image119.png"/><Relationship Id="rId260" Type="http://schemas.openxmlformats.org/officeDocument/2006/relationships/customXml" Target="../ink/ink198.xml"/><Relationship Id="rId316" Type="http://schemas.openxmlformats.org/officeDocument/2006/relationships/customXml" Target="../ink/ink226.xml"/><Relationship Id="rId55" Type="http://schemas.openxmlformats.org/officeDocument/2006/relationships/image" Target="../media/image93.png"/><Relationship Id="rId97" Type="http://schemas.openxmlformats.org/officeDocument/2006/relationships/image" Target="../media/image113.png"/><Relationship Id="rId120" Type="http://schemas.openxmlformats.org/officeDocument/2006/relationships/image" Target="../media/image124.png"/><Relationship Id="rId162" Type="http://schemas.openxmlformats.org/officeDocument/2006/relationships/image" Target="../media/image145.png"/><Relationship Id="rId218" Type="http://schemas.openxmlformats.org/officeDocument/2006/relationships/customXml" Target="../ink/ink17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5.png"/><Relationship Id="rId18" Type="http://schemas.openxmlformats.org/officeDocument/2006/relationships/customXml" Target="../ink/ink242.xml"/><Relationship Id="rId26" Type="http://schemas.openxmlformats.org/officeDocument/2006/relationships/customXml" Target="../ink/ink246.xml"/><Relationship Id="rId3" Type="http://schemas.openxmlformats.org/officeDocument/2006/relationships/image" Target="../media/image230.png"/><Relationship Id="rId21" Type="http://schemas.openxmlformats.org/officeDocument/2006/relationships/image" Target="../media/image239.png"/><Relationship Id="rId34" Type="http://schemas.openxmlformats.org/officeDocument/2006/relationships/customXml" Target="../ink/ink250.xml"/><Relationship Id="rId7" Type="http://schemas.openxmlformats.org/officeDocument/2006/relationships/image" Target="../media/image232.png"/><Relationship Id="rId12" Type="http://schemas.openxmlformats.org/officeDocument/2006/relationships/customXml" Target="../ink/ink239.xml"/><Relationship Id="rId17" Type="http://schemas.openxmlformats.org/officeDocument/2006/relationships/image" Target="../media/image237.png"/><Relationship Id="rId25" Type="http://schemas.openxmlformats.org/officeDocument/2006/relationships/image" Target="../media/image241.png"/><Relationship Id="rId33" Type="http://schemas.openxmlformats.org/officeDocument/2006/relationships/image" Target="../media/image244.png"/><Relationship Id="rId2" Type="http://schemas.openxmlformats.org/officeDocument/2006/relationships/customXml" Target="../ink/ink234.xml"/><Relationship Id="rId16" Type="http://schemas.openxmlformats.org/officeDocument/2006/relationships/customXml" Target="../ink/ink241.xml"/><Relationship Id="rId20" Type="http://schemas.openxmlformats.org/officeDocument/2006/relationships/customXml" Target="../ink/ink243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6.xml"/><Relationship Id="rId11" Type="http://schemas.openxmlformats.org/officeDocument/2006/relationships/image" Target="../media/image234.png"/><Relationship Id="rId24" Type="http://schemas.openxmlformats.org/officeDocument/2006/relationships/customXml" Target="../ink/ink245.xml"/><Relationship Id="rId32" Type="http://schemas.openxmlformats.org/officeDocument/2006/relationships/customXml" Target="../ink/ink249.xml"/><Relationship Id="rId5" Type="http://schemas.openxmlformats.org/officeDocument/2006/relationships/image" Target="../media/image231.png"/><Relationship Id="rId15" Type="http://schemas.openxmlformats.org/officeDocument/2006/relationships/image" Target="../media/image236.png"/><Relationship Id="rId23" Type="http://schemas.openxmlformats.org/officeDocument/2006/relationships/image" Target="../media/image240.png"/><Relationship Id="rId28" Type="http://schemas.openxmlformats.org/officeDocument/2006/relationships/customXml" Target="../ink/ink247.xml"/><Relationship Id="rId10" Type="http://schemas.openxmlformats.org/officeDocument/2006/relationships/customXml" Target="../ink/ink238.xml"/><Relationship Id="rId19" Type="http://schemas.openxmlformats.org/officeDocument/2006/relationships/image" Target="../media/image238.png"/><Relationship Id="rId31" Type="http://schemas.openxmlformats.org/officeDocument/2006/relationships/image" Target="../media/image243.png"/><Relationship Id="rId4" Type="http://schemas.openxmlformats.org/officeDocument/2006/relationships/customXml" Target="../ink/ink235.xml"/><Relationship Id="rId9" Type="http://schemas.openxmlformats.org/officeDocument/2006/relationships/image" Target="../media/image233.png"/><Relationship Id="rId14" Type="http://schemas.openxmlformats.org/officeDocument/2006/relationships/customXml" Target="../ink/ink240.xml"/><Relationship Id="rId22" Type="http://schemas.openxmlformats.org/officeDocument/2006/relationships/customXml" Target="../ink/ink244.xml"/><Relationship Id="rId27" Type="http://schemas.openxmlformats.org/officeDocument/2006/relationships/image" Target="../media/image242.png"/><Relationship Id="rId30" Type="http://schemas.openxmlformats.org/officeDocument/2006/relationships/customXml" Target="../ink/ink248.xml"/><Relationship Id="rId35" Type="http://schemas.openxmlformats.org/officeDocument/2006/relationships/image" Target="../media/image245.png"/><Relationship Id="rId8" Type="http://schemas.openxmlformats.org/officeDocument/2006/relationships/customXml" Target="../ink/ink2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9DD40BF-A24A-1A10-2481-1DF66E5CEE75}"/>
              </a:ext>
            </a:extLst>
          </p:cNvPr>
          <p:cNvSpPr txBox="1"/>
          <p:nvPr/>
        </p:nvSpPr>
        <p:spPr>
          <a:xfrm>
            <a:off x="243841" y="251460"/>
            <a:ext cx="9654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Montar um sistema que leia 4 valores e imprima a média desses valores</a:t>
            </a:r>
          </a:p>
          <a:p>
            <a:endParaRPr lang="pt-BR" dirty="0"/>
          </a:p>
          <a:p>
            <a:r>
              <a:rPr lang="pt-BR" dirty="0"/>
              <a:t>Montar um sistema que leia 4 valores e imprima a média ponderada desses valores, sendo valor 1 e 2 peso 2 e valor 3 e 4 peso 3</a:t>
            </a:r>
          </a:p>
          <a:p>
            <a:endParaRPr lang="pt-BR" dirty="0"/>
          </a:p>
          <a:p>
            <a:r>
              <a:rPr lang="pt-BR" dirty="0"/>
              <a:t>Montar um sistema que leia nome do produto, </a:t>
            </a:r>
            <a:r>
              <a:rPr lang="pt-BR" dirty="0" err="1"/>
              <a:t>qtde</a:t>
            </a:r>
            <a:r>
              <a:rPr lang="pt-BR" dirty="0"/>
              <a:t> comprada e valor unitário, imprimir o nome do produto, total a ser pago, e total a ser pago com desconto de 15%</a:t>
            </a:r>
          </a:p>
        </p:txBody>
      </p:sp>
    </p:spTree>
    <p:extLst>
      <p:ext uri="{BB962C8B-B14F-4D97-AF65-F5344CB8AC3E}">
        <p14:creationId xmlns:p14="http://schemas.microsoft.com/office/powerpoint/2010/main" val="19638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A31F9E1-2388-A475-41DA-9987723637C0}"/>
              </a:ext>
            </a:extLst>
          </p:cNvPr>
          <p:cNvGrpSpPr/>
          <p:nvPr/>
        </p:nvGrpSpPr>
        <p:grpSpPr>
          <a:xfrm>
            <a:off x="2433660" y="2438400"/>
            <a:ext cx="2294280" cy="906480"/>
            <a:chOff x="2433660" y="2438400"/>
            <a:chExt cx="2294280" cy="90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6BE4858-CC67-EF5C-B8A3-51CF30E5A03A}"/>
                    </a:ext>
                  </a:extLst>
                </p14:cNvPr>
                <p14:cNvContentPartPr/>
                <p14:nvPr/>
              </p14:nvContentPartPr>
              <p14:xfrm>
                <a:off x="2433660" y="2908560"/>
                <a:ext cx="279000" cy="4165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6BE4858-CC67-EF5C-B8A3-51CF30E5A0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5020" y="2899920"/>
                  <a:ext cx="2966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B05FA45-3AD6-FBF2-31B5-762BB2CB5ACA}"/>
                    </a:ext>
                  </a:extLst>
                </p14:cNvPr>
                <p14:cNvContentPartPr/>
                <p14:nvPr/>
              </p14:nvContentPartPr>
              <p14:xfrm>
                <a:off x="2505660" y="3061920"/>
                <a:ext cx="220320" cy="705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B05FA45-3AD6-FBF2-31B5-762BB2CB5A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7020" y="3053280"/>
                  <a:ext cx="237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5E1A8F8-6066-5519-F1DD-B6109C8ED605}"/>
                    </a:ext>
                  </a:extLst>
                </p14:cNvPr>
                <p14:cNvContentPartPr/>
                <p14:nvPr/>
              </p14:nvContentPartPr>
              <p14:xfrm>
                <a:off x="2454180" y="2894880"/>
                <a:ext cx="195840" cy="489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5E1A8F8-6066-5519-F1DD-B6109C8ED6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5180" y="2885880"/>
                  <a:ext cx="213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181F281-E023-D5C6-D0D5-54E23036FAFF}"/>
                    </a:ext>
                  </a:extLst>
                </p14:cNvPr>
                <p14:cNvContentPartPr/>
                <p14:nvPr/>
              </p14:nvContentPartPr>
              <p14:xfrm>
                <a:off x="2882580" y="2888040"/>
                <a:ext cx="151560" cy="43452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181F281-E023-D5C6-D0D5-54E23036FA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3580" y="2879040"/>
                  <a:ext cx="1692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594233A7-611C-9D3E-0743-A486F5933433}"/>
                    </a:ext>
                  </a:extLst>
                </p14:cNvPr>
                <p14:cNvContentPartPr/>
                <p14:nvPr/>
              </p14:nvContentPartPr>
              <p14:xfrm>
                <a:off x="3038100" y="3102600"/>
                <a:ext cx="213840" cy="2422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594233A7-611C-9D3E-0743-A486F59334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9100" y="3093960"/>
                  <a:ext cx="231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288F22B-EE64-C944-0CE8-C822B6CF69E6}"/>
                    </a:ext>
                  </a:extLst>
                </p14:cNvPr>
                <p14:cNvContentPartPr/>
                <p14:nvPr/>
              </p14:nvContentPartPr>
              <p14:xfrm>
                <a:off x="3340500" y="3137880"/>
                <a:ext cx="250560" cy="20376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288F22B-EE64-C944-0CE8-C822B6CF69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1500" y="3128880"/>
                  <a:ext cx="268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8090892B-1EFF-3933-0E04-9D1ABB4AFD65}"/>
                    </a:ext>
                  </a:extLst>
                </p14:cNvPr>
                <p14:cNvContentPartPr/>
                <p14:nvPr/>
              </p14:nvContentPartPr>
              <p14:xfrm>
                <a:off x="3637500" y="3116640"/>
                <a:ext cx="130680" cy="2210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8090892B-1EFF-3933-0E04-9D1ABB4AFD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8860" y="3107640"/>
                  <a:ext cx="148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AFC829A-09EE-65D8-A071-12B7C31596FF}"/>
                    </a:ext>
                  </a:extLst>
                </p14:cNvPr>
                <p14:cNvContentPartPr/>
                <p14:nvPr/>
              </p14:nvContentPartPr>
              <p14:xfrm>
                <a:off x="3828660" y="3141840"/>
                <a:ext cx="227520" cy="2023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AFC829A-09EE-65D8-A071-12B7C31596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19660" y="3132840"/>
                  <a:ext cx="245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304FFDF-EAA9-10DA-A786-D6ABD5A03D76}"/>
                    </a:ext>
                  </a:extLst>
                </p14:cNvPr>
                <p14:cNvContentPartPr/>
                <p14:nvPr/>
              </p14:nvContentPartPr>
              <p14:xfrm>
                <a:off x="4250580" y="2438400"/>
                <a:ext cx="27360" cy="84600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304FFDF-EAA9-10DA-A786-D6ABD5A03D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1940" y="2429400"/>
                  <a:ext cx="4500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E6590D10-0311-9982-10B2-FB71442BCD36}"/>
                    </a:ext>
                  </a:extLst>
                </p14:cNvPr>
                <p14:cNvContentPartPr/>
                <p14:nvPr/>
              </p14:nvContentPartPr>
              <p14:xfrm>
                <a:off x="4202340" y="3083880"/>
                <a:ext cx="325440" cy="1872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E6590D10-0311-9982-10B2-FB71442BCD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93340" y="3075240"/>
                  <a:ext cx="343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6BA53EC9-9D4E-F8C2-0D9D-B505121CDE79}"/>
                    </a:ext>
                  </a:extLst>
                </p14:cNvPr>
                <p14:cNvContentPartPr/>
                <p14:nvPr/>
              </p14:nvContentPartPr>
              <p14:xfrm>
                <a:off x="4547220" y="3037800"/>
                <a:ext cx="180720" cy="2498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6BA53EC9-9D4E-F8C2-0D9D-B505121CDE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38220" y="3028800"/>
                  <a:ext cx="19836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013924C0-7813-7E32-79EF-80CC0180ED02}"/>
                  </a:ext>
                </a:extLst>
              </p14:cNvPr>
              <p14:cNvContentPartPr/>
              <p14:nvPr/>
            </p14:nvContentPartPr>
            <p14:xfrm>
              <a:off x="5307180" y="2727840"/>
              <a:ext cx="612720" cy="58032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013924C0-7813-7E32-79EF-80CC0180ED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8540" y="2719200"/>
                <a:ext cx="630360" cy="59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4113D28-1D6A-C10B-14EC-9B428FBCBADC}"/>
              </a:ext>
            </a:extLst>
          </p:cNvPr>
          <p:cNvGrpSpPr/>
          <p:nvPr/>
        </p:nvGrpSpPr>
        <p:grpSpPr>
          <a:xfrm>
            <a:off x="713580" y="955920"/>
            <a:ext cx="3843000" cy="1413000"/>
            <a:chOff x="713580" y="955920"/>
            <a:chExt cx="3843000" cy="14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77B63338-CE88-51B7-B6F5-BD4015896BA4}"/>
                    </a:ext>
                  </a:extLst>
                </p14:cNvPr>
                <p14:cNvContentPartPr/>
                <p14:nvPr/>
              </p14:nvContentPartPr>
              <p14:xfrm>
                <a:off x="1513140" y="1235280"/>
                <a:ext cx="90000" cy="73908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77B63338-CE88-51B7-B6F5-BD4015896B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4140" y="1226280"/>
                  <a:ext cx="1076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0665CED-B46A-C3E4-D84E-ECC8D17E6618}"/>
                    </a:ext>
                  </a:extLst>
                </p14:cNvPr>
                <p14:cNvContentPartPr/>
                <p14:nvPr/>
              </p14:nvContentPartPr>
              <p14:xfrm>
                <a:off x="713580" y="955920"/>
                <a:ext cx="1469160" cy="123984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0665CED-B46A-C3E4-D84E-ECC8D17E66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940" y="947280"/>
                  <a:ext cx="1486800" cy="12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FDC672D8-AC98-5617-8ED7-623E64F28038}"/>
                    </a:ext>
                  </a:extLst>
                </p14:cNvPr>
                <p14:cNvContentPartPr/>
                <p14:nvPr/>
              </p14:nvContentPartPr>
              <p14:xfrm>
                <a:off x="2368140" y="1408440"/>
                <a:ext cx="614160" cy="75204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FDC672D8-AC98-5617-8ED7-623E64F2803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59140" y="1399800"/>
                  <a:ext cx="6318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DD10A105-4A40-EC09-4AF3-380CCEB2DF58}"/>
                    </a:ext>
                  </a:extLst>
                </p14:cNvPr>
                <p14:cNvContentPartPr/>
                <p14:nvPr/>
              </p14:nvContentPartPr>
              <p14:xfrm>
                <a:off x="3223860" y="1209720"/>
                <a:ext cx="891720" cy="8010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DD10A105-4A40-EC09-4AF3-380CCEB2DF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14860" y="1200720"/>
                  <a:ext cx="90936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D13DADCB-AD14-1ED3-7DBA-1B44F15DF521}"/>
                    </a:ext>
                  </a:extLst>
                </p14:cNvPr>
                <p14:cNvContentPartPr/>
                <p14:nvPr/>
              </p14:nvContentPartPr>
              <p14:xfrm>
                <a:off x="1443660" y="2177400"/>
                <a:ext cx="3112920" cy="19152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D13DADCB-AD14-1ED3-7DBA-1B44F15DF5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4660" y="2168400"/>
                  <a:ext cx="31305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00A4706-33BF-875B-8E04-2E61706F049F}"/>
              </a:ext>
            </a:extLst>
          </p:cNvPr>
          <p:cNvGrpSpPr/>
          <p:nvPr/>
        </p:nvGrpSpPr>
        <p:grpSpPr>
          <a:xfrm>
            <a:off x="3114420" y="419880"/>
            <a:ext cx="2010960" cy="396000"/>
            <a:chOff x="3114420" y="419880"/>
            <a:chExt cx="201096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5A45A23-A021-1E31-B286-8B0D7D8A16DD}"/>
                    </a:ext>
                  </a:extLst>
                </p14:cNvPr>
                <p14:cNvContentPartPr/>
                <p14:nvPr/>
              </p14:nvContentPartPr>
              <p14:xfrm>
                <a:off x="3114420" y="627240"/>
                <a:ext cx="351000" cy="1886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5A45A23-A021-1E31-B286-8B0D7D8A16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5420" y="618240"/>
                  <a:ext cx="368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42C7641-C310-860C-A7B7-283FEC7BA24E}"/>
                    </a:ext>
                  </a:extLst>
                </p14:cNvPr>
                <p14:cNvContentPartPr/>
                <p14:nvPr/>
              </p14:nvContentPartPr>
              <p14:xfrm>
                <a:off x="3372540" y="566400"/>
                <a:ext cx="287640" cy="19764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42C7641-C310-860C-A7B7-283FEC7BA2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3900" y="557760"/>
                  <a:ext cx="305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DD87236E-0F84-02EA-D385-D30610C63B7F}"/>
                    </a:ext>
                  </a:extLst>
                </p14:cNvPr>
                <p14:cNvContentPartPr/>
                <p14:nvPr/>
              </p14:nvContentPartPr>
              <p14:xfrm>
                <a:off x="3871500" y="531480"/>
                <a:ext cx="233640" cy="1990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DD87236E-0F84-02EA-D385-D30610C63B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62860" y="522840"/>
                  <a:ext cx="25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CC173C5-46B7-EC45-71DB-7D219E8C3674}"/>
                    </a:ext>
                  </a:extLst>
                </p14:cNvPr>
                <p14:cNvContentPartPr/>
                <p14:nvPr/>
              </p14:nvContentPartPr>
              <p14:xfrm>
                <a:off x="4182900" y="579360"/>
                <a:ext cx="186840" cy="1296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CC173C5-46B7-EC45-71DB-7D219E8C36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3900" y="570720"/>
                  <a:ext cx="204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E61FA42-773B-C904-AF2F-2E218BD76308}"/>
                    </a:ext>
                  </a:extLst>
                </p14:cNvPr>
                <p14:cNvContentPartPr/>
                <p14:nvPr/>
              </p14:nvContentPartPr>
              <p14:xfrm>
                <a:off x="4398900" y="537600"/>
                <a:ext cx="177480" cy="2286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E61FA42-773B-C904-AF2F-2E218BD763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0260" y="528600"/>
                  <a:ext cx="195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13439B6-563D-FED9-BC87-213A0F8D541B}"/>
                    </a:ext>
                  </a:extLst>
                </p14:cNvPr>
                <p14:cNvContentPartPr/>
                <p14:nvPr/>
              </p14:nvContentPartPr>
              <p14:xfrm>
                <a:off x="4591860" y="530760"/>
                <a:ext cx="139680" cy="1785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13439B6-563D-FED9-BC87-213A0F8D54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3220" y="521760"/>
                  <a:ext cx="157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B88EBAF-CAF8-0D6D-5463-8E72C3796E9F}"/>
                    </a:ext>
                  </a:extLst>
                </p14:cNvPr>
                <p14:cNvContentPartPr/>
                <p14:nvPr/>
              </p14:nvContentPartPr>
              <p14:xfrm>
                <a:off x="4809300" y="419880"/>
                <a:ext cx="316080" cy="3333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B88EBAF-CAF8-0D6D-5463-8E72C3796E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0660" y="410880"/>
                  <a:ext cx="33372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42C12549-5CD0-0439-DAFE-DF654247AD98}"/>
                  </a:ext>
                </a:extLst>
              </p14:cNvPr>
              <p14:cNvContentPartPr/>
              <p14:nvPr/>
            </p14:nvContentPartPr>
            <p14:xfrm>
              <a:off x="1355820" y="3469080"/>
              <a:ext cx="20520" cy="54000"/>
            </p14:xfrm>
          </p:contentPart>
        </mc:Choice>
        <mc:Fallback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42C12549-5CD0-0439-DAFE-DF654247AD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47180" y="3460440"/>
                <a:ext cx="3816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19EACAB-E185-6872-8E93-80A3E6CE10D3}"/>
              </a:ext>
            </a:extLst>
          </p:cNvPr>
          <p:cNvGrpSpPr/>
          <p:nvPr/>
        </p:nvGrpSpPr>
        <p:grpSpPr>
          <a:xfrm>
            <a:off x="6489780" y="2472240"/>
            <a:ext cx="2248200" cy="1081080"/>
            <a:chOff x="6489780" y="2472240"/>
            <a:chExt cx="2248200" cy="10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A6054CE9-88E2-3E76-1A2A-1D30E440A845}"/>
                    </a:ext>
                  </a:extLst>
                </p14:cNvPr>
                <p14:cNvContentPartPr/>
                <p14:nvPr/>
              </p14:nvContentPartPr>
              <p14:xfrm>
                <a:off x="6489780" y="2822880"/>
                <a:ext cx="25200" cy="4428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A6054CE9-88E2-3E76-1A2A-1D30E440A8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80780" y="2814240"/>
                  <a:ext cx="428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8177060D-1B52-C1B9-F817-6189C2EB9022}"/>
                    </a:ext>
                  </a:extLst>
                </p14:cNvPr>
                <p14:cNvContentPartPr/>
                <p14:nvPr/>
              </p14:nvContentPartPr>
              <p14:xfrm>
                <a:off x="6516060" y="2828280"/>
                <a:ext cx="158400" cy="4356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8177060D-1B52-C1B9-F817-6189C2EB90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7060" y="2819280"/>
                  <a:ext cx="1760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178ECF88-9E0B-7498-DD1C-CBB62A4C4847}"/>
                    </a:ext>
                  </a:extLst>
                </p14:cNvPr>
                <p14:cNvContentPartPr/>
                <p14:nvPr/>
              </p14:nvContentPartPr>
              <p14:xfrm>
                <a:off x="6743580" y="2764200"/>
                <a:ext cx="37800" cy="5349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178ECF88-9E0B-7498-DD1C-CBB62A4C48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4580" y="2755200"/>
                  <a:ext cx="554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31B73AF-9AB7-45BB-18F6-36CF0F63EB51}"/>
                    </a:ext>
                  </a:extLst>
                </p14:cNvPr>
                <p14:cNvContentPartPr/>
                <p14:nvPr/>
              </p14:nvContentPartPr>
              <p14:xfrm>
                <a:off x="6678420" y="3054360"/>
                <a:ext cx="162000" cy="64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31B73AF-9AB7-45BB-18F6-36CF0F63EB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69420" y="3045360"/>
                  <a:ext cx="179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F2F9E96-3AD7-589A-115C-B9DFE2D62E47}"/>
                    </a:ext>
                  </a:extLst>
                </p14:cNvPr>
                <p14:cNvContentPartPr/>
                <p14:nvPr/>
              </p14:nvContentPartPr>
              <p14:xfrm>
                <a:off x="6860220" y="3080640"/>
                <a:ext cx="274320" cy="2412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F2F9E96-3AD7-589A-115C-B9DFE2D62E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1580" y="3072000"/>
                  <a:ext cx="291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9A33588-6E81-BD83-7978-ADB3DAF6F4CD}"/>
                    </a:ext>
                  </a:extLst>
                </p14:cNvPr>
                <p14:cNvContentPartPr/>
                <p14:nvPr/>
              </p14:nvContentPartPr>
              <p14:xfrm>
                <a:off x="7210500" y="2722800"/>
                <a:ext cx="159480" cy="5738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9A33588-6E81-BD83-7978-ADB3DAF6F4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01500" y="2713800"/>
                  <a:ext cx="1771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75D4842-688B-9DD4-FC1B-6D62243F1C20}"/>
                    </a:ext>
                  </a:extLst>
                </p14:cNvPr>
                <p14:cNvContentPartPr/>
                <p14:nvPr/>
              </p14:nvContentPartPr>
              <p14:xfrm>
                <a:off x="7511460" y="2472240"/>
                <a:ext cx="231840" cy="10810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75D4842-688B-9DD4-FC1B-6D62243F1C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02820" y="2463240"/>
                  <a:ext cx="2494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3DC5E54E-114B-21B6-05ED-93C0BEB88F06}"/>
                    </a:ext>
                  </a:extLst>
                </p14:cNvPr>
                <p14:cNvContentPartPr/>
                <p14:nvPr/>
              </p14:nvContentPartPr>
              <p14:xfrm>
                <a:off x="7723860" y="2970480"/>
                <a:ext cx="185760" cy="34812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3DC5E54E-114B-21B6-05ED-93C0BEB88F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14860" y="2961840"/>
                  <a:ext cx="203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8B67D8F-F51E-1A99-3020-0D99403A1627}"/>
                    </a:ext>
                  </a:extLst>
                </p14:cNvPr>
                <p14:cNvContentPartPr/>
                <p14:nvPr/>
              </p14:nvContentPartPr>
              <p14:xfrm>
                <a:off x="7987740" y="3011880"/>
                <a:ext cx="319320" cy="2480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8B67D8F-F51E-1A99-3020-0D99403A16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8740" y="3002880"/>
                  <a:ext cx="336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65478888-0F12-AA2B-A24F-9623AD360005}"/>
                    </a:ext>
                  </a:extLst>
                </p14:cNvPr>
                <p14:cNvContentPartPr/>
                <p14:nvPr/>
              </p14:nvContentPartPr>
              <p14:xfrm>
                <a:off x="8277540" y="2926920"/>
                <a:ext cx="308520" cy="3355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65478888-0F12-AA2B-A24F-9623AD3600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68540" y="2917920"/>
                  <a:ext cx="326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CB5DBC4-B884-EDC0-6C67-45B996CB3CCD}"/>
                    </a:ext>
                  </a:extLst>
                </p14:cNvPr>
                <p14:cNvContentPartPr/>
                <p14:nvPr/>
              </p14:nvContentPartPr>
              <p14:xfrm>
                <a:off x="8737620" y="3315720"/>
                <a:ext cx="360" cy="36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CB5DBC4-B884-EDC0-6C67-45B996CB3C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28980" y="3307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2B7EABD0-F11F-0F34-A07F-25EEAE17FDAC}"/>
                    </a:ext>
                  </a:extLst>
                </p14:cNvPr>
                <p14:cNvContentPartPr/>
                <p14:nvPr/>
              </p14:nvContentPartPr>
              <p14:xfrm>
                <a:off x="6489780" y="3358200"/>
                <a:ext cx="2224440" cy="1245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2B7EABD0-F11F-0F34-A07F-25EEAE17FD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80780" y="3349200"/>
                  <a:ext cx="224208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15FC09AC-96AD-62ED-5FD1-12B15F539722}"/>
              </a:ext>
            </a:extLst>
          </p:cNvPr>
          <p:cNvGrpSpPr/>
          <p:nvPr/>
        </p:nvGrpSpPr>
        <p:grpSpPr>
          <a:xfrm>
            <a:off x="5407260" y="70320"/>
            <a:ext cx="4758840" cy="1615680"/>
            <a:chOff x="5407260" y="70320"/>
            <a:chExt cx="4758840" cy="16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7B62A763-DF60-7D06-2C8D-CABAC76EE3BA}"/>
                    </a:ext>
                  </a:extLst>
                </p14:cNvPr>
                <p14:cNvContentPartPr/>
                <p14:nvPr/>
              </p14:nvContentPartPr>
              <p14:xfrm>
                <a:off x="5407260" y="298920"/>
                <a:ext cx="256320" cy="4658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7B62A763-DF60-7D06-2C8D-CABAC76EE3B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98260" y="289920"/>
                  <a:ext cx="2739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22FC684C-14B2-AAEF-C13D-A5F90AC92574}"/>
                    </a:ext>
                  </a:extLst>
                </p14:cNvPr>
                <p14:cNvContentPartPr/>
                <p14:nvPr/>
              </p14:nvContentPartPr>
              <p14:xfrm>
                <a:off x="5685180" y="595560"/>
                <a:ext cx="140400" cy="1922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22FC684C-14B2-AAEF-C13D-A5F90AC925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76180" y="586560"/>
                  <a:ext cx="158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765E0F6-C11A-D102-FA9B-9834D6E3F3C0}"/>
                    </a:ext>
                  </a:extLst>
                </p14:cNvPr>
                <p14:cNvContentPartPr/>
                <p14:nvPr/>
              </p14:nvContentPartPr>
              <p14:xfrm>
                <a:off x="6105660" y="528960"/>
                <a:ext cx="160200" cy="2368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765E0F6-C11A-D102-FA9B-9834D6E3F3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96660" y="519960"/>
                  <a:ext cx="177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BF2C7D4-B755-26B7-A50B-A6CF50300DEA}"/>
                    </a:ext>
                  </a:extLst>
                </p14:cNvPr>
                <p14:cNvContentPartPr/>
                <p14:nvPr/>
              </p14:nvContentPartPr>
              <p14:xfrm>
                <a:off x="6282420" y="296400"/>
                <a:ext cx="165240" cy="4917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BF2C7D4-B755-26B7-A50B-A6CF50300DE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73780" y="287400"/>
                  <a:ext cx="1828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EAAD9B55-B67A-EE16-774A-8DEBC0E19765}"/>
                    </a:ext>
                  </a:extLst>
                </p14:cNvPr>
                <p14:cNvContentPartPr/>
                <p14:nvPr/>
              </p14:nvContentPartPr>
              <p14:xfrm>
                <a:off x="6455940" y="607080"/>
                <a:ext cx="192600" cy="35496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EAAD9B55-B67A-EE16-774A-8DEBC0E197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47300" y="598440"/>
                  <a:ext cx="2102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DED0A8D6-1448-5B10-2E7E-48DC7B2B8739}"/>
                    </a:ext>
                  </a:extLst>
                </p14:cNvPr>
                <p14:cNvContentPartPr/>
                <p14:nvPr/>
              </p14:nvContentPartPr>
              <p14:xfrm>
                <a:off x="6646740" y="541560"/>
                <a:ext cx="124200" cy="2048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DED0A8D6-1448-5B10-2E7E-48DC7B2B87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37740" y="532560"/>
                  <a:ext cx="141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638A4A0F-18F8-12D0-1586-F03680A27BFC}"/>
                    </a:ext>
                  </a:extLst>
                </p14:cNvPr>
                <p14:cNvContentPartPr/>
                <p14:nvPr/>
              </p14:nvContentPartPr>
              <p14:xfrm>
                <a:off x="6808740" y="70320"/>
                <a:ext cx="34200" cy="6706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638A4A0F-18F8-12D0-1586-F03680A27B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99740" y="61320"/>
                  <a:ext cx="518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3227564-617E-F749-71A3-48A003DD0DF3}"/>
                    </a:ext>
                  </a:extLst>
                </p14:cNvPr>
                <p14:cNvContentPartPr/>
                <p14:nvPr/>
              </p14:nvContentPartPr>
              <p14:xfrm>
                <a:off x="6824220" y="585120"/>
                <a:ext cx="245160" cy="14148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3227564-617E-F749-71A3-48A003DD0D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5580" y="576120"/>
                  <a:ext cx="262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556E4805-78E4-5E85-1C45-709F81EDC518}"/>
                    </a:ext>
                  </a:extLst>
                </p14:cNvPr>
                <p14:cNvContentPartPr/>
                <p14:nvPr/>
              </p14:nvContentPartPr>
              <p14:xfrm>
                <a:off x="7367820" y="263280"/>
                <a:ext cx="403560" cy="47772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556E4805-78E4-5E85-1C45-709F81EDC5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59180" y="254280"/>
                  <a:ext cx="4212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844FDAC-6846-265B-CEB9-43DCF7B1E752}"/>
                    </a:ext>
                  </a:extLst>
                </p14:cNvPr>
                <p14:cNvContentPartPr/>
                <p14:nvPr/>
              </p14:nvContentPartPr>
              <p14:xfrm>
                <a:off x="8084940" y="473880"/>
                <a:ext cx="256320" cy="2998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844FDAC-6846-265B-CEB9-43DCF7B1E7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6300" y="464880"/>
                  <a:ext cx="273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11E14983-EBAB-46C9-5234-1583FE44BD10}"/>
                    </a:ext>
                  </a:extLst>
                </p14:cNvPr>
                <p14:cNvContentPartPr/>
                <p14:nvPr/>
              </p14:nvContentPartPr>
              <p14:xfrm>
                <a:off x="8347020" y="555600"/>
                <a:ext cx="178920" cy="2217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11E14983-EBAB-46C9-5234-1583FE44BD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38020" y="546600"/>
                  <a:ext cx="196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E69BC96-C237-C8D5-17D6-6B0DC7F2E19B}"/>
                    </a:ext>
                  </a:extLst>
                </p14:cNvPr>
                <p14:cNvContentPartPr/>
                <p14:nvPr/>
              </p14:nvContentPartPr>
              <p14:xfrm>
                <a:off x="8563740" y="492960"/>
                <a:ext cx="136080" cy="2509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E69BC96-C237-C8D5-17D6-6B0DC7F2E1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55100" y="483960"/>
                  <a:ext cx="153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BA94905-0D51-5E8D-EF1D-FAD1E16976F7}"/>
                    </a:ext>
                  </a:extLst>
                </p14:cNvPr>
                <p14:cNvContentPartPr/>
                <p14:nvPr/>
              </p14:nvContentPartPr>
              <p14:xfrm>
                <a:off x="8744460" y="512760"/>
                <a:ext cx="175320" cy="19044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BA94905-0D51-5E8D-EF1D-FAD1E16976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35460" y="504120"/>
                  <a:ext cx="192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93CC8F2-5AA8-7A08-6A6A-8B820ACFD19D}"/>
                    </a:ext>
                  </a:extLst>
                </p14:cNvPr>
                <p14:cNvContentPartPr/>
                <p14:nvPr/>
              </p14:nvContentPartPr>
              <p14:xfrm>
                <a:off x="8971260" y="514920"/>
                <a:ext cx="198000" cy="2527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93CC8F2-5AA8-7A08-6A6A-8B820ACFD1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62620" y="506280"/>
                  <a:ext cx="215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981A189-3DA9-EE8B-77D2-0946A6B9A7AC}"/>
                    </a:ext>
                  </a:extLst>
                </p14:cNvPr>
                <p14:cNvContentPartPr/>
                <p14:nvPr/>
              </p14:nvContentPartPr>
              <p14:xfrm>
                <a:off x="9239100" y="496200"/>
                <a:ext cx="110160" cy="23184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981A189-3DA9-EE8B-77D2-0946A6B9A7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30100" y="487560"/>
                  <a:ext cx="127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D2C8AAB1-D217-7D56-F06E-388221634CB3}"/>
                    </a:ext>
                  </a:extLst>
                </p14:cNvPr>
                <p14:cNvContentPartPr/>
                <p14:nvPr/>
              </p14:nvContentPartPr>
              <p14:xfrm>
                <a:off x="9377700" y="506640"/>
                <a:ext cx="223560" cy="2581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D2C8AAB1-D217-7D56-F06E-388221634C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69060" y="497640"/>
                  <a:ext cx="241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C235B66F-4532-5D08-1890-BDE8D944F373}"/>
                    </a:ext>
                  </a:extLst>
                </p14:cNvPr>
                <p14:cNvContentPartPr/>
                <p14:nvPr/>
              </p14:nvContentPartPr>
              <p14:xfrm>
                <a:off x="9674340" y="120360"/>
                <a:ext cx="331560" cy="59832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C235B66F-4532-5D08-1890-BDE8D944F3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65340" y="111720"/>
                  <a:ext cx="3492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BF9B451-4A86-6CBB-C7F1-E87444796AEB}"/>
                    </a:ext>
                  </a:extLst>
                </p14:cNvPr>
                <p14:cNvContentPartPr/>
                <p14:nvPr/>
              </p14:nvContentPartPr>
              <p14:xfrm>
                <a:off x="10161420" y="595920"/>
                <a:ext cx="4680" cy="3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BF9B451-4A86-6CBB-C7F1-E87444796A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52780" y="58728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CF9E122-E286-3F40-0796-946F7FD4C450}"/>
                    </a:ext>
                  </a:extLst>
                </p14:cNvPr>
                <p14:cNvContentPartPr/>
                <p14:nvPr/>
              </p14:nvContentPartPr>
              <p14:xfrm>
                <a:off x="6152820" y="751800"/>
                <a:ext cx="1175400" cy="2098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CF9E122-E286-3F40-0796-946F7FD4C45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144180" y="743160"/>
                  <a:ext cx="1193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5A372B00-673A-C610-D53E-A7AE82BAAF55}"/>
                    </a:ext>
                  </a:extLst>
                </p14:cNvPr>
                <p14:cNvContentPartPr/>
                <p14:nvPr/>
              </p14:nvContentPartPr>
              <p14:xfrm>
                <a:off x="6805860" y="1088040"/>
                <a:ext cx="158040" cy="19872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5A372B00-673A-C610-D53E-A7AE82BAAF5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97220" y="1079040"/>
                  <a:ext cx="175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32A835C-12A6-83C9-F643-ADC9CCECBD93}"/>
                    </a:ext>
                  </a:extLst>
                </p14:cNvPr>
                <p14:cNvContentPartPr/>
                <p14:nvPr/>
              </p14:nvContentPartPr>
              <p14:xfrm>
                <a:off x="6923220" y="1188480"/>
                <a:ext cx="110520" cy="17028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32A835C-12A6-83C9-F643-ADC9CCECBD9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14220" y="1179480"/>
                  <a:ext cx="128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1004EF0-20AF-730B-75CC-591FADA2C875}"/>
                    </a:ext>
                  </a:extLst>
                </p14:cNvPr>
                <p14:cNvContentPartPr/>
                <p14:nvPr/>
              </p14:nvContentPartPr>
              <p14:xfrm>
                <a:off x="7111140" y="1176240"/>
                <a:ext cx="164880" cy="1666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1004EF0-20AF-730B-75CC-591FADA2C87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02140" y="1167600"/>
                  <a:ext cx="182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AF9BB32-8822-A91A-B83A-0AC21FC6EC0D}"/>
                    </a:ext>
                  </a:extLst>
                </p14:cNvPr>
                <p14:cNvContentPartPr/>
                <p14:nvPr/>
              </p14:nvContentPartPr>
              <p14:xfrm>
                <a:off x="7253340" y="1198560"/>
                <a:ext cx="160200" cy="1483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AF9BB32-8822-A91A-B83A-0AC21FC6EC0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44340" y="1189920"/>
                  <a:ext cx="177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34C56BF9-38DE-0B84-E49A-66CE433C0EE0}"/>
                    </a:ext>
                  </a:extLst>
                </p14:cNvPr>
                <p14:cNvContentPartPr/>
                <p14:nvPr/>
              </p14:nvContentPartPr>
              <p14:xfrm>
                <a:off x="7493460" y="1175520"/>
                <a:ext cx="58680" cy="13212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34C56BF9-38DE-0B84-E49A-66CE433C0E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84820" y="1166520"/>
                  <a:ext cx="76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4F2914CC-501F-47B4-4ABC-DA350C64717E}"/>
                    </a:ext>
                  </a:extLst>
                </p14:cNvPr>
                <p14:cNvContentPartPr/>
                <p14:nvPr/>
              </p14:nvContentPartPr>
              <p14:xfrm>
                <a:off x="7585620" y="1131240"/>
                <a:ext cx="49680" cy="1598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4F2914CC-501F-47B4-4ABC-DA350C64717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76980" y="1122600"/>
                  <a:ext cx="67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D86E186-93C6-3C66-756C-65DE77302464}"/>
                    </a:ext>
                  </a:extLst>
                </p14:cNvPr>
                <p14:cNvContentPartPr/>
                <p14:nvPr/>
              </p14:nvContentPartPr>
              <p14:xfrm>
                <a:off x="7509300" y="1088760"/>
                <a:ext cx="211320" cy="2271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D86E186-93C6-3C66-756C-65DE7730246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00660" y="1080120"/>
                  <a:ext cx="228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39A9B0DF-793B-03F5-013C-81AE21AEDD8E}"/>
                    </a:ext>
                  </a:extLst>
                </p14:cNvPr>
                <p14:cNvContentPartPr/>
                <p14:nvPr/>
              </p14:nvContentPartPr>
              <p14:xfrm>
                <a:off x="7637460" y="1230960"/>
                <a:ext cx="94680" cy="115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39A9B0DF-793B-03F5-013C-81AE21AEDD8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28460" y="1221960"/>
                  <a:ext cx="11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8C87B0FB-EC57-48E1-AAA9-894391E166F5}"/>
                    </a:ext>
                  </a:extLst>
                </p14:cNvPr>
                <p14:cNvContentPartPr/>
                <p14:nvPr/>
              </p14:nvContentPartPr>
              <p14:xfrm>
                <a:off x="7765260" y="1176240"/>
                <a:ext cx="164160" cy="1429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8C87B0FB-EC57-48E1-AAA9-894391E166F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56620" y="1167600"/>
                  <a:ext cx="181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DEDDD8FA-E4C9-5BF2-04B9-B2D410F8C0EB}"/>
                    </a:ext>
                  </a:extLst>
                </p14:cNvPr>
                <p14:cNvContentPartPr/>
                <p14:nvPr/>
              </p14:nvContentPartPr>
              <p14:xfrm>
                <a:off x="7942740" y="1054920"/>
                <a:ext cx="242280" cy="24228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DEDDD8FA-E4C9-5BF2-04B9-B2D410F8C0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934100" y="1046280"/>
                  <a:ext cx="259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5BDEF735-71F8-06DD-2A7B-1D1AA6077E64}"/>
                    </a:ext>
                  </a:extLst>
                </p14:cNvPr>
                <p14:cNvContentPartPr/>
                <p14:nvPr/>
              </p14:nvContentPartPr>
              <p14:xfrm>
                <a:off x="6959220" y="1417080"/>
                <a:ext cx="1614960" cy="2689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5BDEF735-71F8-06DD-2A7B-1D1AA6077E6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50220" y="1408440"/>
                  <a:ext cx="1632600" cy="28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82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4B820272-5418-FE32-2EA0-E25EC153EB25}"/>
                  </a:ext>
                </a:extLst>
              </p14:cNvPr>
              <p14:cNvContentPartPr/>
              <p14:nvPr/>
            </p14:nvContentPartPr>
            <p14:xfrm>
              <a:off x="7853100" y="332760"/>
              <a:ext cx="321480" cy="621360"/>
            </p14:xfrm>
          </p:contentPart>
        </mc:Choice>
        <mc:Fallback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4B820272-5418-FE32-2EA0-E25EC153E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100" y="323760"/>
                <a:ext cx="33912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D9D6D0D7-4C3F-BD08-996D-ABF45FEDF7D3}"/>
                  </a:ext>
                </a:extLst>
              </p14:cNvPr>
              <p14:cNvContentPartPr/>
              <p14:nvPr/>
            </p14:nvContentPartPr>
            <p14:xfrm>
              <a:off x="7884420" y="733800"/>
              <a:ext cx="141840" cy="11520"/>
            </p14:xfrm>
          </p:contentPart>
        </mc:Choice>
        <mc:Fallback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D9D6D0D7-4C3F-BD08-996D-ABF45FEDF7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5420" y="724800"/>
                <a:ext cx="1594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A06752F-9007-46DA-5E89-03C89D231BB8}"/>
                  </a:ext>
                </a:extLst>
              </p14:cNvPr>
              <p14:cNvContentPartPr/>
              <p14:nvPr/>
            </p14:nvContentPartPr>
            <p14:xfrm>
              <a:off x="363660" y="206040"/>
              <a:ext cx="436680" cy="3884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A06752F-9007-46DA-5E89-03C89D231B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020" y="197400"/>
                <a:ext cx="4543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35723D1-AF05-EB19-E87F-625C1C875C9D}"/>
                  </a:ext>
                </a:extLst>
              </p14:cNvPr>
              <p14:cNvContentPartPr/>
              <p14:nvPr/>
            </p14:nvContentPartPr>
            <p14:xfrm>
              <a:off x="286980" y="166440"/>
              <a:ext cx="404640" cy="64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35723D1-AF05-EB19-E87F-625C1C875C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340" y="157440"/>
                <a:ext cx="4222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F1D7545-7963-E1B9-C4CB-362B1DFFB9C7}"/>
                  </a:ext>
                </a:extLst>
              </p14:cNvPr>
              <p14:cNvContentPartPr/>
              <p14:nvPr/>
            </p14:nvContentPartPr>
            <p14:xfrm>
              <a:off x="882060" y="210360"/>
              <a:ext cx="299160" cy="4384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F1D7545-7963-E1B9-C4CB-362B1DFFB9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420" y="201720"/>
                <a:ext cx="3168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6D44F82-FC9A-DDEE-1944-0AD161524C75}"/>
                  </a:ext>
                </a:extLst>
              </p14:cNvPr>
              <p14:cNvContentPartPr/>
              <p14:nvPr/>
            </p14:nvContentPartPr>
            <p14:xfrm>
              <a:off x="868740" y="465960"/>
              <a:ext cx="225000" cy="126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6D44F82-FC9A-DDEE-1944-0AD161524C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9740" y="457320"/>
                <a:ext cx="2426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FE53CFD-5115-9E28-4796-E189266DE2CE}"/>
                  </a:ext>
                </a:extLst>
              </p14:cNvPr>
              <p14:cNvContentPartPr/>
              <p14:nvPr/>
            </p14:nvContentPartPr>
            <p14:xfrm>
              <a:off x="355020" y="849720"/>
              <a:ext cx="406440" cy="4683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FE53CFD-5115-9E28-4796-E189266DE2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6380" y="840720"/>
                <a:ext cx="42408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147EF33-C381-9498-4B3A-26886233993E}"/>
                  </a:ext>
                </a:extLst>
              </p14:cNvPr>
              <p14:cNvContentPartPr/>
              <p14:nvPr/>
            </p14:nvContentPartPr>
            <p14:xfrm>
              <a:off x="846780" y="888240"/>
              <a:ext cx="266760" cy="3567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147EF33-C381-9498-4B3A-2688623399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8140" y="879240"/>
                <a:ext cx="2844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900F0088-0AB6-CE56-57B8-8B33C2C0ACB8}"/>
                  </a:ext>
                </a:extLst>
              </p14:cNvPr>
              <p14:cNvContentPartPr/>
              <p14:nvPr/>
            </p14:nvContentPartPr>
            <p14:xfrm>
              <a:off x="1732020" y="1704000"/>
              <a:ext cx="421560" cy="52668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900F0088-0AB6-CE56-57B8-8B33C2C0AC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3380" y="1695000"/>
                <a:ext cx="4392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B2AE7C3F-C414-985C-4628-3B53FD14841D}"/>
                  </a:ext>
                </a:extLst>
              </p14:cNvPr>
              <p14:cNvContentPartPr/>
              <p14:nvPr/>
            </p14:nvContentPartPr>
            <p14:xfrm>
              <a:off x="1692780" y="1728840"/>
              <a:ext cx="498960" cy="2016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B2AE7C3F-C414-985C-4628-3B53FD1484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4140" y="1720200"/>
                <a:ext cx="516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3D4C452-61A6-134E-7FB9-14487CD4A3F9}"/>
                  </a:ext>
                </a:extLst>
              </p14:cNvPr>
              <p14:cNvContentPartPr/>
              <p14:nvPr/>
            </p14:nvContentPartPr>
            <p14:xfrm>
              <a:off x="2227380" y="1895520"/>
              <a:ext cx="216000" cy="31608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3D4C452-61A6-134E-7FB9-14487CD4A3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18380" y="1886880"/>
                <a:ext cx="23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AC6E53CE-B42B-8C40-0131-EA14F1F4B2FC}"/>
                  </a:ext>
                </a:extLst>
              </p14:cNvPr>
              <p14:cNvContentPartPr/>
              <p14:nvPr/>
            </p14:nvContentPartPr>
            <p14:xfrm>
              <a:off x="2240700" y="2039160"/>
              <a:ext cx="175680" cy="3312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AC6E53CE-B42B-8C40-0131-EA14F1F4B2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2060" y="2030160"/>
                <a:ext cx="1933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3900407-8D87-085D-9AEB-7737C4C38FB0}"/>
                  </a:ext>
                </a:extLst>
              </p14:cNvPr>
              <p14:cNvContentPartPr/>
              <p14:nvPr/>
            </p14:nvContentPartPr>
            <p14:xfrm>
              <a:off x="2753700" y="1585200"/>
              <a:ext cx="195120" cy="75924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3900407-8D87-085D-9AEB-7737C4C38F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4700" y="1576200"/>
                <a:ext cx="21276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407720E9-6E47-0F78-0ABC-74729EACE386}"/>
                  </a:ext>
                </a:extLst>
              </p14:cNvPr>
              <p14:cNvContentPartPr/>
              <p14:nvPr/>
            </p14:nvContentPartPr>
            <p14:xfrm>
              <a:off x="3038100" y="2150760"/>
              <a:ext cx="2586960" cy="13356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407720E9-6E47-0F78-0ABC-74729EACE3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29100" y="2142120"/>
                <a:ext cx="2604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5B19B21-17BB-FCE8-9505-8770CAF89CC4}"/>
                  </a:ext>
                </a:extLst>
              </p14:cNvPr>
              <p14:cNvContentPartPr/>
              <p14:nvPr/>
            </p14:nvContentPartPr>
            <p14:xfrm>
              <a:off x="5566740" y="1470000"/>
              <a:ext cx="335160" cy="96948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5B19B21-17BB-FCE8-9505-8770CAF89C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58100" y="1461000"/>
                <a:ext cx="35280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8BD0FE9-98E1-B8A4-AAFD-9B7F50307ED5}"/>
                  </a:ext>
                </a:extLst>
              </p14:cNvPr>
              <p14:cNvContentPartPr/>
              <p14:nvPr/>
            </p14:nvContentPartPr>
            <p14:xfrm>
              <a:off x="3355980" y="1688160"/>
              <a:ext cx="19440" cy="41688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8BD0FE9-98E1-B8A4-AAFD-9B7F50307E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46980" y="1679520"/>
                <a:ext cx="37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FE27E52F-CA7F-8C60-0D5C-A353F51E0663}"/>
                  </a:ext>
                </a:extLst>
              </p14:cNvPr>
              <p14:cNvContentPartPr/>
              <p14:nvPr/>
            </p14:nvContentPartPr>
            <p14:xfrm>
              <a:off x="3161580" y="1700400"/>
              <a:ext cx="370800" cy="26892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FE27E52F-CA7F-8C60-0D5C-A353F51E06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52580" y="1691400"/>
                <a:ext cx="3884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7FDF9E8A-BFF1-A262-C342-AA0BCE58BB65}"/>
                  </a:ext>
                </a:extLst>
              </p14:cNvPr>
              <p14:cNvContentPartPr/>
              <p14:nvPr/>
            </p14:nvContentPartPr>
            <p14:xfrm>
              <a:off x="3419700" y="1885080"/>
              <a:ext cx="144000" cy="24552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7FDF9E8A-BFF1-A262-C342-AA0BCE58BB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1060" y="1876440"/>
                <a:ext cx="161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E2E7010-93BE-CF0D-EBEE-52A2C5CEA3CE}"/>
                  </a:ext>
                </a:extLst>
              </p14:cNvPr>
              <p14:cNvContentPartPr/>
              <p14:nvPr/>
            </p14:nvContentPartPr>
            <p14:xfrm>
              <a:off x="3534180" y="1917840"/>
              <a:ext cx="164520" cy="18612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E2E7010-93BE-CF0D-EBEE-52A2C5CEA3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25540" y="1908840"/>
                <a:ext cx="182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CFA4EB69-3925-8825-41AD-B5ADFC6E5D7B}"/>
                  </a:ext>
                </a:extLst>
              </p14:cNvPr>
              <p14:cNvContentPartPr/>
              <p14:nvPr/>
            </p14:nvContentPartPr>
            <p14:xfrm>
              <a:off x="3731820" y="1427520"/>
              <a:ext cx="49680" cy="63720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CFA4EB69-3925-8825-41AD-B5ADFC6E5D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23180" y="1418880"/>
                <a:ext cx="6732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F3007D59-9797-DC0C-7634-7224164C5A76}"/>
                  </a:ext>
                </a:extLst>
              </p14:cNvPr>
              <p14:cNvContentPartPr/>
              <p14:nvPr/>
            </p14:nvContentPartPr>
            <p14:xfrm>
              <a:off x="3709500" y="1958520"/>
              <a:ext cx="157680" cy="8532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F3007D59-9797-DC0C-7634-7224164C5A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00860" y="1949520"/>
                <a:ext cx="1753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8294C69-D144-8359-CA5C-F137E175F66C}"/>
                  </a:ext>
                </a:extLst>
              </p14:cNvPr>
              <p14:cNvContentPartPr/>
              <p14:nvPr/>
            </p14:nvContentPartPr>
            <p14:xfrm>
              <a:off x="3821820" y="1816320"/>
              <a:ext cx="153360" cy="24408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D8294C69-D144-8359-CA5C-F137E175F6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12820" y="1807320"/>
                <a:ext cx="1710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3FB1861-E424-3434-6FE1-229A39DCFB52}"/>
                  </a:ext>
                </a:extLst>
              </p14:cNvPr>
              <p14:cNvContentPartPr/>
              <p14:nvPr/>
            </p14:nvContentPartPr>
            <p14:xfrm>
              <a:off x="4275420" y="1466040"/>
              <a:ext cx="618120" cy="99432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3FB1861-E424-3434-6FE1-229A39DCFB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66420" y="1457400"/>
                <a:ext cx="63576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7410B26-46F8-732D-25C4-2ED76AD3136D}"/>
                  </a:ext>
                </a:extLst>
              </p14:cNvPr>
              <p14:cNvContentPartPr/>
              <p14:nvPr/>
            </p14:nvContentPartPr>
            <p14:xfrm>
              <a:off x="4974900" y="1826760"/>
              <a:ext cx="359640" cy="25344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7410B26-46F8-732D-25C4-2ED76AD313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66260" y="1818120"/>
                <a:ext cx="3772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41943226-DA82-7683-9DD9-E6E54FE61B32}"/>
                  </a:ext>
                </a:extLst>
              </p14:cNvPr>
              <p14:cNvContentPartPr/>
              <p14:nvPr/>
            </p14:nvContentPartPr>
            <p14:xfrm>
              <a:off x="4816500" y="1597440"/>
              <a:ext cx="29520" cy="3168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41943226-DA82-7683-9DD9-E6E54FE61B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7860" y="1588440"/>
                <a:ext cx="47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6C974CD9-FF82-3907-DD33-4E05B089A0D9}"/>
                  </a:ext>
                </a:extLst>
              </p14:cNvPr>
              <p14:cNvContentPartPr/>
              <p14:nvPr/>
            </p14:nvContentPartPr>
            <p14:xfrm>
              <a:off x="1809060" y="2594640"/>
              <a:ext cx="254520" cy="62280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6C974CD9-FF82-3907-DD33-4E05B089A0D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00060" y="2586000"/>
                <a:ext cx="2721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F0E498B1-4EED-C3C4-C02B-F83EB28DA5A1}"/>
                  </a:ext>
                </a:extLst>
              </p14:cNvPr>
              <p14:cNvContentPartPr/>
              <p14:nvPr/>
            </p14:nvContentPartPr>
            <p14:xfrm>
              <a:off x="1898700" y="4395360"/>
              <a:ext cx="342000" cy="59832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F0E498B1-4EED-C3C4-C02B-F83EB28DA5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89700" y="4386360"/>
                <a:ext cx="35964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065734F1-AFD5-A556-E6BA-CA3EAC3A83B8}"/>
                  </a:ext>
                </a:extLst>
              </p14:cNvPr>
              <p14:cNvContentPartPr/>
              <p14:nvPr/>
            </p14:nvContentPartPr>
            <p14:xfrm>
              <a:off x="2625900" y="4416960"/>
              <a:ext cx="243720" cy="34848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065734F1-AFD5-A556-E6BA-CA3EAC3A83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17260" y="4408320"/>
                <a:ext cx="261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8BD88ABF-7131-420B-4D7A-39444EB7C416}"/>
                  </a:ext>
                </a:extLst>
              </p14:cNvPr>
              <p14:cNvContentPartPr/>
              <p14:nvPr/>
            </p14:nvContentPartPr>
            <p14:xfrm>
              <a:off x="2642100" y="4538280"/>
              <a:ext cx="220320" cy="4896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8BD88ABF-7131-420B-4D7A-39444EB7C4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33100" y="4529280"/>
                <a:ext cx="2379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73C39840-7AB2-FD91-83A9-7D4F732C34DB}"/>
                  </a:ext>
                </a:extLst>
              </p14:cNvPr>
              <p14:cNvContentPartPr/>
              <p14:nvPr/>
            </p14:nvContentPartPr>
            <p14:xfrm>
              <a:off x="2624100" y="4439280"/>
              <a:ext cx="292320" cy="972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73C39840-7AB2-FD91-83A9-7D4F732C34D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15100" y="4430640"/>
                <a:ext cx="309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35F1C183-492D-EF53-11C0-C93B57FBACC1}"/>
                  </a:ext>
                </a:extLst>
              </p14:cNvPr>
              <p14:cNvContentPartPr/>
              <p14:nvPr/>
            </p14:nvContentPartPr>
            <p14:xfrm>
              <a:off x="2967540" y="4393560"/>
              <a:ext cx="195840" cy="38124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35F1C183-492D-EF53-11C0-C93B57FBAC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58900" y="4384560"/>
                <a:ext cx="2134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584D805C-50DB-53C4-5E0E-50E0EEFE5531}"/>
                  </a:ext>
                </a:extLst>
              </p14:cNvPr>
              <p14:cNvContentPartPr/>
              <p14:nvPr/>
            </p14:nvContentPartPr>
            <p14:xfrm>
              <a:off x="3142860" y="4586880"/>
              <a:ext cx="256320" cy="23868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584D805C-50DB-53C4-5E0E-50E0EEFE55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33860" y="4578240"/>
                <a:ext cx="2739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31F2B135-F933-477F-B5F6-44AB30E869D8}"/>
                  </a:ext>
                </a:extLst>
              </p14:cNvPr>
              <p14:cNvContentPartPr/>
              <p14:nvPr/>
            </p14:nvContentPartPr>
            <p14:xfrm>
              <a:off x="3469020" y="4472040"/>
              <a:ext cx="181800" cy="25056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31F2B135-F933-477F-B5F6-44AB30E869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60380" y="4463040"/>
                <a:ext cx="199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71A4E8B3-6E6F-64A0-56E7-96006952ABE8}"/>
                  </a:ext>
                </a:extLst>
              </p14:cNvPr>
              <p14:cNvContentPartPr/>
              <p14:nvPr/>
            </p14:nvContentPartPr>
            <p14:xfrm>
              <a:off x="4097220" y="4265400"/>
              <a:ext cx="280440" cy="57384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71A4E8B3-6E6F-64A0-56E7-96006952ABE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88220" y="4256400"/>
                <a:ext cx="29808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11D9A9D7-BCE3-2AD4-5937-707C054EE982}"/>
                  </a:ext>
                </a:extLst>
              </p14:cNvPr>
              <p14:cNvContentPartPr/>
              <p14:nvPr/>
            </p14:nvContentPartPr>
            <p14:xfrm>
              <a:off x="2124060" y="6347280"/>
              <a:ext cx="275040" cy="39024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11D9A9D7-BCE3-2AD4-5937-707C054EE9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15060" y="6338640"/>
                <a:ext cx="2926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8D8E6A30-5A45-4013-05EA-C664EC008E21}"/>
                  </a:ext>
                </a:extLst>
              </p14:cNvPr>
              <p14:cNvContentPartPr/>
              <p14:nvPr/>
            </p14:nvContentPartPr>
            <p14:xfrm>
              <a:off x="2997780" y="3349560"/>
              <a:ext cx="364320" cy="1152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8D8E6A30-5A45-4013-05EA-C664EC008E2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88780" y="3340920"/>
                <a:ext cx="3819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283E3D11-178B-D4CA-7DC5-49CE8BE72CD9}"/>
                  </a:ext>
                </a:extLst>
              </p14:cNvPr>
              <p14:cNvContentPartPr/>
              <p14:nvPr/>
            </p14:nvContentPartPr>
            <p14:xfrm>
              <a:off x="3008940" y="3493200"/>
              <a:ext cx="386640" cy="3672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283E3D11-178B-D4CA-7DC5-49CE8BE72C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99940" y="3484560"/>
                <a:ext cx="4042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61527624-0C23-971D-FD6A-40BB2BA732A6}"/>
                  </a:ext>
                </a:extLst>
              </p14:cNvPr>
              <p14:cNvContentPartPr/>
              <p14:nvPr/>
            </p14:nvContentPartPr>
            <p14:xfrm>
              <a:off x="3015420" y="3696240"/>
              <a:ext cx="339480" cy="1404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61527624-0C23-971D-FD6A-40BB2BA732A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06780" y="3687240"/>
                <a:ext cx="3571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69DD5158-14FD-07B7-1021-01E8A79B17FA}"/>
                  </a:ext>
                </a:extLst>
              </p14:cNvPr>
              <p14:cNvContentPartPr/>
              <p14:nvPr/>
            </p14:nvContentPartPr>
            <p14:xfrm>
              <a:off x="3047100" y="3891000"/>
              <a:ext cx="334800" cy="360"/>
            </p14:xfrm>
          </p:contentPart>
        </mc:Choice>
        <mc:Fallback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69DD5158-14FD-07B7-1021-01E8A79B17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38100" y="3882000"/>
                <a:ext cx="352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EF3F78FD-BDB7-09AB-2F5E-0B98C78E1AD6}"/>
                  </a:ext>
                </a:extLst>
              </p14:cNvPr>
              <p14:cNvContentPartPr/>
              <p14:nvPr/>
            </p14:nvContentPartPr>
            <p14:xfrm>
              <a:off x="3105420" y="4046880"/>
              <a:ext cx="180000" cy="21240"/>
            </p14:xfrm>
          </p:contentPart>
        </mc:Choice>
        <mc:Fallback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EF3F78FD-BDB7-09AB-2F5E-0B98C78E1A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96780" y="4037880"/>
                <a:ext cx="197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53C8F9B1-295C-37F0-AAAB-1ACFDD77856B}"/>
                  </a:ext>
                </a:extLst>
              </p14:cNvPr>
              <p14:cNvContentPartPr/>
              <p14:nvPr/>
            </p14:nvContentPartPr>
            <p14:xfrm>
              <a:off x="3024420" y="5155680"/>
              <a:ext cx="357480" cy="32400"/>
            </p14:xfrm>
          </p:contentPart>
        </mc:Choice>
        <mc:Fallback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53C8F9B1-295C-37F0-AAAB-1ACFDD7785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15780" y="5146680"/>
                <a:ext cx="3751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5AB71AD-5E05-87CB-1D23-A26000A9C53C}"/>
                  </a:ext>
                </a:extLst>
              </p14:cNvPr>
              <p14:cNvContentPartPr/>
              <p14:nvPr/>
            </p14:nvContentPartPr>
            <p14:xfrm>
              <a:off x="3080580" y="5448360"/>
              <a:ext cx="390960" cy="5220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5AB71AD-5E05-87CB-1D23-A26000A9C5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71940" y="5439360"/>
                <a:ext cx="4086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68675FCC-6A69-73A1-BBCE-AFE7F642FC2E}"/>
                  </a:ext>
                </a:extLst>
              </p14:cNvPr>
              <p14:cNvContentPartPr/>
              <p14:nvPr/>
            </p14:nvContentPartPr>
            <p14:xfrm>
              <a:off x="2975100" y="5683800"/>
              <a:ext cx="413640" cy="32400"/>
            </p14:xfrm>
          </p:contentPart>
        </mc:Choice>
        <mc:Fallback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68675FCC-6A69-73A1-BBCE-AFE7F642FC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66460" y="5675160"/>
                <a:ext cx="431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8CACF2F4-FEBF-336F-58FC-B02619A6CB50}"/>
                  </a:ext>
                </a:extLst>
              </p14:cNvPr>
              <p14:cNvContentPartPr/>
              <p14:nvPr/>
            </p14:nvContentPartPr>
            <p14:xfrm>
              <a:off x="3071580" y="5982960"/>
              <a:ext cx="366480" cy="9720"/>
            </p14:xfrm>
          </p:contentPart>
        </mc:Choice>
        <mc:Fallback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8CACF2F4-FEBF-336F-58FC-B02619A6CB5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62940" y="5973960"/>
                <a:ext cx="384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2DFB2072-091D-A9B3-C4EA-FE4CC1910945}"/>
                  </a:ext>
                </a:extLst>
              </p14:cNvPr>
              <p14:cNvContentPartPr/>
              <p14:nvPr/>
            </p14:nvContentPartPr>
            <p14:xfrm>
              <a:off x="3109740" y="6187080"/>
              <a:ext cx="234000" cy="10800"/>
            </p14:xfrm>
          </p:contentPart>
        </mc:Choice>
        <mc:Fallback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2DFB2072-091D-A9B3-C4EA-FE4CC191094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01100" y="6178440"/>
                <a:ext cx="2516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F71D9D77-ABB3-621E-3B56-D407E655637C}"/>
                  </a:ext>
                </a:extLst>
              </p14:cNvPr>
              <p14:cNvContentPartPr/>
              <p14:nvPr/>
            </p14:nvContentPartPr>
            <p14:xfrm>
              <a:off x="3660180" y="995160"/>
              <a:ext cx="360" cy="36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F71D9D77-ABB3-621E-3B56-D407E65563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51180" y="986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DD378EC-A120-72FA-DC8D-72D4778CE12A}"/>
                  </a:ext>
                </a:extLst>
              </p14:cNvPr>
              <p14:cNvContentPartPr/>
              <p14:nvPr/>
            </p14:nvContentPartPr>
            <p14:xfrm>
              <a:off x="4041780" y="597720"/>
              <a:ext cx="60480" cy="277920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DD378EC-A120-72FA-DC8D-72D4778CE1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33140" y="589080"/>
                <a:ext cx="781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A4AC4B86-4629-817D-66CF-D0A2642C4E6D}"/>
                  </a:ext>
                </a:extLst>
              </p14:cNvPr>
              <p14:cNvContentPartPr/>
              <p14:nvPr/>
            </p14:nvContentPartPr>
            <p14:xfrm>
              <a:off x="3931980" y="519240"/>
              <a:ext cx="416880" cy="47664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A4AC4B86-4629-817D-66CF-D0A2642C4E6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22980" y="510600"/>
                <a:ext cx="4345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45872C0F-1E8E-75E1-CA34-77C562340240}"/>
                  </a:ext>
                </a:extLst>
              </p14:cNvPr>
              <p14:cNvContentPartPr/>
              <p14:nvPr/>
            </p14:nvContentPartPr>
            <p14:xfrm>
              <a:off x="4486380" y="739560"/>
              <a:ext cx="169920" cy="16200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45872C0F-1E8E-75E1-CA34-77C56234024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77380" y="730560"/>
                <a:ext cx="1875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A05435CA-2758-2FA7-573E-DD6D4B2FB2E0}"/>
                  </a:ext>
                </a:extLst>
              </p14:cNvPr>
              <p14:cNvContentPartPr/>
              <p14:nvPr/>
            </p14:nvContentPartPr>
            <p14:xfrm>
              <a:off x="4681860" y="729120"/>
              <a:ext cx="176040" cy="16596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A05435CA-2758-2FA7-573E-DD6D4B2FB2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72860" y="720480"/>
                <a:ext cx="193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CB9C35D1-1CB1-1B29-F7B9-9691D9439F07}"/>
                  </a:ext>
                </a:extLst>
              </p14:cNvPr>
              <p14:cNvContentPartPr/>
              <p14:nvPr/>
            </p14:nvContentPartPr>
            <p14:xfrm>
              <a:off x="4917300" y="552000"/>
              <a:ext cx="108360" cy="342360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CB9C35D1-1CB1-1B29-F7B9-9691D9439F0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08660" y="543360"/>
                <a:ext cx="126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8128E341-C9FD-843D-1DE1-CECF7FD522C3}"/>
                  </a:ext>
                </a:extLst>
              </p14:cNvPr>
              <p14:cNvContentPartPr/>
              <p14:nvPr/>
            </p14:nvContentPartPr>
            <p14:xfrm>
              <a:off x="5027100" y="711480"/>
              <a:ext cx="127080" cy="146880"/>
            </p14:xfrm>
          </p:contentPart>
        </mc:Choice>
        <mc:Fallback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8128E341-C9FD-843D-1DE1-CECF7FD52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18100" y="702480"/>
                <a:ext cx="1447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8EE9841B-2317-CDD6-362F-6BCD62AD7832}"/>
                  </a:ext>
                </a:extLst>
              </p14:cNvPr>
              <p14:cNvContentPartPr/>
              <p14:nvPr/>
            </p14:nvContentPartPr>
            <p14:xfrm>
              <a:off x="5244180" y="690240"/>
              <a:ext cx="114120" cy="240120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8EE9841B-2317-CDD6-362F-6BCD62AD78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35540" y="681240"/>
                <a:ext cx="1317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0035BDF7-DCBB-F519-A511-5E7EE563355B}"/>
                  </a:ext>
                </a:extLst>
              </p14:cNvPr>
              <p14:cNvContentPartPr/>
              <p14:nvPr/>
            </p14:nvContentPartPr>
            <p14:xfrm>
              <a:off x="5254620" y="850800"/>
              <a:ext cx="112680" cy="17640"/>
            </p14:xfrm>
          </p:contentPart>
        </mc:Choice>
        <mc:Fallback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0035BDF7-DCBB-F519-A511-5E7EE563355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5620" y="841800"/>
                <a:ext cx="130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FAB9BE65-1B3E-BDFE-85F2-7D694E694A33}"/>
                  </a:ext>
                </a:extLst>
              </p14:cNvPr>
              <p14:cNvContentPartPr/>
              <p14:nvPr/>
            </p14:nvContentPartPr>
            <p14:xfrm>
              <a:off x="5422740" y="711120"/>
              <a:ext cx="178560" cy="232560"/>
            </p14:xfrm>
          </p:contentPart>
        </mc:Choice>
        <mc:Fallback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FAB9BE65-1B3E-BDFE-85F2-7D694E694A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13740" y="702480"/>
                <a:ext cx="1962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9A483CB6-771F-D39D-BB80-165771B8F2C3}"/>
                  </a:ext>
                </a:extLst>
              </p14:cNvPr>
              <p14:cNvContentPartPr/>
              <p14:nvPr/>
            </p14:nvContentPartPr>
            <p14:xfrm>
              <a:off x="5663220" y="739200"/>
              <a:ext cx="139680" cy="201240"/>
            </p14:xfrm>
          </p:contentPart>
        </mc:Choice>
        <mc:Fallback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9A483CB6-771F-D39D-BB80-165771B8F2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54580" y="730200"/>
                <a:ext cx="1573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B9BE6539-7275-50F8-61CA-9FE5603E72D0}"/>
                  </a:ext>
                </a:extLst>
              </p14:cNvPr>
              <p14:cNvContentPartPr/>
              <p14:nvPr/>
            </p14:nvContentPartPr>
            <p14:xfrm>
              <a:off x="5649900" y="861960"/>
              <a:ext cx="209160" cy="24480"/>
            </p14:xfrm>
          </p:contentPart>
        </mc:Choice>
        <mc:Fallback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B9BE6539-7275-50F8-61CA-9FE5603E72D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40900" y="852960"/>
                <a:ext cx="226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AB0811D5-7512-C728-AEE2-CFDA3D511155}"/>
                  </a:ext>
                </a:extLst>
              </p14:cNvPr>
              <p14:cNvContentPartPr/>
              <p14:nvPr/>
            </p14:nvContentPartPr>
            <p14:xfrm>
              <a:off x="6054180" y="913800"/>
              <a:ext cx="360" cy="360"/>
            </p14:xfrm>
          </p:contentPart>
        </mc:Choice>
        <mc:Fallback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AB0811D5-7512-C728-AEE2-CFDA3D5111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45180" y="905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1AFBEB9B-B8E2-795E-995C-7C07EF456756}"/>
                  </a:ext>
                </a:extLst>
              </p14:cNvPr>
              <p14:cNvContentPartPr/>
              <p14:nvPr/>
            </p14:nvContentPartPr>
            <p14:xfrm>
              <a:off x="6750420" y="225120"/>
              <a:ext cx="459000" cy="700200"/>
            </p14:xfrm>
          </p:contentPart>
        </mc:Choice>
        <mc:Fallback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1AFBEB9B-B8E2-795E-995C-7C07EF45675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741420" y="216480"/>
                <a:ext cx="47664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40D1A563-4C74-F096-067D-69A3C02E7EBE}"/>
                  </a:ext>
                </a:extLst>
              </p14:cNvPr>
              <p14:cNvContentPartPr/>
              <p14:nvPr/>
            </p14:nvContentPartPr>
            <p14:xfrm>
              <a:off x="7163340" y="856560"/>
              <a:ext cx="27360" cy="9000"/>
            </p14:xfrm>
          </p:contentPart>
        </mc:Choice>
        <mc:Fallback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40D1A563-4C74-F096-067D-69A3C02E7EB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154700" y="847920"/>
                <a:ext cx="45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A6C61CC4-1AD5-D4C3-1EA9-DA5DA253A742}"/>
                  </a:ext>
                </a:extLst>
              </p14:cNvPr>
              <p14:cNvContentPartPr/>
              <p14:nvPr/>
            </p14:nvContentPartPr>
            <p14:xfrm>
              <a:off x="6736740" y="1031520"/>
              <a:ext cx="230400" cy="36000"/>
            </p14:xfrm>
          </p:contentPart>
        </mc:Choice>
        <mc:Fallback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A6C61CC4-1AD5-D4C3-1EA9-DA5DA253A74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728100" y="1022880"/>
                <a:ext cx="248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4F41FE27-53C1-23A8-17EF-F701FF74FE10}"/>
                  </a:ext>
                </a:extLst>
              </p14:cNvPr>
              <p14:cNvContentPartPr/>
              <p14:nvPr/>
            </p14:nvContentPartPr>
            <p14:xfrm>
              <a:off x="909060" y="3857880"/>
              <a:ext cx="588240" cy="15840"/>
            </p14:xfrm>
          </p:contentPart>
        </mc:Choice>
        <mc:Fallback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4F41FE27-53C1-23A8-17EF-F701FF74FE1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00420" y="3849240"/>
                <a:ext cx="6058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A4BB5770-A753-6F33-F266-CFEA773E61B9}"/>
                  </a:ext>
                </a:extLst>
              </p14:cNvPr>
              <p14:cNvContentPartPr/>
              <p14:nvPr/>
            </p14:nvContentPartPr>
            <p14:xfrm>
              <a:off x="1248180" y="3647640"/>
              <a:ext cx="412920" cy="408240"/>
            </p14:xfrm>
          </p:contentPart>
        </mc:Choice>
        <mc:Fallback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A4BB5770-A753-6F33-F266-CFEA773E61B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239540" y="3638640"/>
                <a:ext cx="4305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5AA2EF55-0CF6-F883-91D5-6FB305FFA337}"/>
                  </a:ext>
                </a:extLst>
              </p14:cNvPr>
              <p14:cNvContentPartPr/>
              <p14:nvPr/>
            </p14:nvContentPartPr>
            <p14:xfrm>
              <a:off x="5157420" y="5688120"/>
              <a:ext cx="490320" cy="35280"/>
            </p14:xfrm>
          </p:contentPart>
        </mc:Choice>
        <mc:Fallback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5AA2EF55-0CF6-F883-91D5-6FB305FFA33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48780" y="5679480"/>
                <a:ext cx="507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0CC7063D-D16B-B109-C6F6-902A91F09D92}"/>
                  </a:ext>
                </a:extLst>
              </p14:cNvPr>
              <p14:cNvContentPartPr/>
              <p14:nvPr/>
            </p14:nvContentPartPr>
            <p14:xfrm>
              <a:off x="4903620" y="5529720"/>
              <a:ext cx="438120" cy="351000"/>
            </p14:xfrm>
          </p:contentPart>
        </mc:Choice>
        <mc:Fallback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0CC7063D-D16B-B109-C6F6-902A91F09D9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894980" y="5521080"/>
                <a:ext cx="4557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9DD537CE-D6C1-04CC-7C32-ADF3532C0DC4}"/>
                  </a:ext>
                </a:extLst>
              </p14:cNvPr>
              <p14:cNvContentPartPr/>
              <p14:nvPr/>
            </p14:nvContentPartPr>
            <p14:xfrm>
              <a:off x="6886860" y="1293240"/>
              <a:ext cx="303840" cy="5820120"/>
            </p14:xfrm>
          </p:contentPart>
        </mc:Choice>
        <mc:Fallback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9DD537CE-D6C1-04CC-7C32-ADF3532C0DC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878220" y="1284600"/>
                <a:ext cx="321480" cy="58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80C47E89-7B7B-31CD-4136-B8DB891C4449}"/>
                  </a:ext>
                </a:extLst>
              </p14:cNvPr>
              <p14:cNvContentPartPr/>
              <p14:nvPr/>
            </p14:nvContentPartPr>
            <p14:xfrm>
              <a:off x="5283780" y="2380860"/>
              <a:ext cx="1972080" cy="761760"/>
            </p14:xfrm>
          </p:contentPart>
        </mc:Choice>
        <mc:Fallback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80C47E89-7B7B-31CD-4136-B8DB891C444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275140" y="2371860"/>
                <a:ext cx="198972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D64D2939-A5DB-6DD7-B9AF-758DFA6AA7D0}"/>
                  </a:ext>
                </a:extLst>
              </p14:cNvPr>
              <p14:cNvContentPartPr/>
              <p14:nvPr/>
            </p14:nvContentPartPr>
            <p14:xfrm>
              <a:off x="7181340" y="2933460"/>
              <a:ext cx="108720" cy="347760"/>
            </p14:xfrm>
          </p:contentPart>
        </mc:Choice>
        <mc:Fallback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D64D2939-A5DB-6DD7-B9AF-758DFA6AA7D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172700" y="2924460"/>
                <a:ext cx="1263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7E7BEFE2-2DDF-9F6E-6954-86CC5F779F66}"/>
                  </a:ext>
                </a:extLst>
              </p14:cNvPr>
              <p14:cNvContentPartPr/>
              <p14:nvPr/>
            </p14:nvContentPartPr>
            <p14:xfrm>
              <a:off x="7450980" y="2849580"/>
              <a:ext cx="282960" cy="332280"/>
            </p14:xfrm>
          </p:contentPart>
        </mc:Choice>
        <mc:Fallback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7E7BEFE2-2DDF-9F6E-6954-86CC5F779F6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441980" y="2840580"/>
                <a:ext cx="3006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BAAA9330-FAC0-87C0-32D4-700030D05FFE}"/>
                  </a:ext>
                </a:extLst>
              </p14:cNvPr>
              <p14:cNvContentPartPr/>
              <p14:nvPr/>
            </p14:nvContentPartPr>
            <p14:xfrm>
              <a:off x="7808100" y="2896380"/>
              <a:ext cx="302400" cy="294840"/>
            </p14:xfrm>
          </p:contentPart>
        </mc:Choice>
        <mc:Fallback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BAAA9330-FAC0-87C0-32D4-700030D05FF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799100" y="2887380"/>
                <a:ext cx="3200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D67D8B54-D759-F51A-ECD1-8C284C092E5A}"/>
                  </a:ext>
                </a:extLst>
              </p14:cNvPr>
              <p14:cNvContentPartPr/>
              <p14:nvPr/>
            </p14:nvContentPartPr>
            <p14:xfrm>
              <a:off x="8196540" y="2858940"/>
              <a:ext cx="92880" cy="322560"/>
            </p14:xfrm>
          </p:contentPart>
        </mc:Choice>
        <mc:Fallback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D67D8B54-D759-F51A-ECD1-8C284C092E5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187540" y="2849940"/>
                <a:ext cx="1105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1928E585-DB3B-567E-7463-A081F19548DC}"/>
                  </a:ext>
                </a:extLst>
              </p14:cNvPr>
              <p14:cNvContentPartPr/>
              <p14:nvPr/>
            </p14:nvContentPartPr>
            <p14:xfrm>
              <a:off x="8310300" y="2903580"/>
              <a:ext cx="138240" cy="244800"/>
            </p14:xfrm>
          </p:contentPart>
        </mc:Choice>
        <mc:Fallback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1928E585-DB3B-567E-7463-A081F19548D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01300" y="2894940"/>
                <a:ext cx="1558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076DA130-661E-8F44-EBB7-FB113EB20127}"/>
                  </a:ext>
                </a:extLst>
              </p14:cNvPr>
              <p14:cNvContentPartPr/>
              <p14:nvPr/>
            </p14:nvContentPartPr>
            <p14:xfrm>
              <a:off x="8340180" y="3022740"/>
              <a:ext cx="130680" cy="2160"/>
            </p14:xfrm>
          </p:contentPart>
        </mc:Choice>
        <mc:Fallback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076DA130-661E-8F44-EBB7-FB113EB2012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31540" y="3013740"/>
                <a:ext cx="1483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B2FF8BBA-8621-4C3F-8EC2-47122EC68871}"/>
                  </a:ext>
                </a:extLst>
              </p14:cNvPr>
              <p14:cNvContentPartPr/>
              <p14:nvPr/>
            </p14:nvContentPartPr>
            <p14:xfrm>
              <a:off x="8529540" y="2818620"/>
              <a:ext cx="142920" cy="308160"/>
            </p14:xfrm>
          </p:contentPart>
        </mc:Choice>
        <mc:Fallback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B2FF8BBA-8621-4C3F-8EC2-47122EC6887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520900" y="2809980"/>
                <a:ext cx="160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CBA64B2B-8821-6D15-1C32-4A1CAE7CE850}"/>
                  </a:ext>
                </a:extLst>
              </p14:cNvPr>
              <p14:cNvContentPartPr/>
              <p14:nvPr/>
            </p14:nvContentPartPr>
            <p14:xfrm>
              <a:off x="8758140" y="2847780"/>
              <a:ext cx="76680" cy="277200"/>
            </p14:xfrm>
          </p:contentPart>
        </mc:Choice>
        <mc:Fallback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CBA64B2B-8821-6D15-1C32-4A1CAE7CE85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749140" y="2838780"/>
                <a:ext cx="943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0099566D-4C35-9283-4234-26B2EFA37A90}"/>
                  </a:ext>
                </a:extLst>
              </p14:cNvPr>
              <p14:cNvContentPartPr/>
              <p14:nvPr/>
            </p14:nvContentPartPr>
            <p14:xfrm>
              <a:off x="8748780" y="2780100"/>
              <a:ext cx="258480" cy="350280"/>
            </p14:xfrm>
          </p:contentPart>
        </mc:Choice>
        <mc:Fallback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0099566D-4C35-9283-4234-26B2EFA37A9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740140" y="2771460"/>
                <a:ext cx="2761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2AB38701-EBB3-B6BE-016F-4480C404724A}"/>
                  </a:ext>
                </a:extLst>
              </p14:cNvPr>
              <p14:cNvContentPartPr/>
              <p14:nvPr/>
            </p14:nvContentPartPr>
            <p14:xfrm>
              <a:off x="8782620" y="2953260"/>
              <a:ext cx="202320" cy="25560"/>
            </p14:xfrm>
          </p:contentPart>
        </mc:Choice>
        <mc:Fallback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2AB38701-EBB3-B6BE-016F-4480C404724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773980" y="2944620"/>
                <a:ext cx="2199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3347E261-D209-8B3B-786A-07A43322BF5F}"/>
                  </a:ext>
                </a:extLst>
              </p14:cNvPr>
              <p14:cNvContentPartPr/>
              <p14:nvPr/>
            </p14:nvContentPartPr>
            <p14:xfrm>
              <a:off x="9100500" y="2833380"/>
              <a:ext cx="221400" cy="263520"/>
            </p14:xfrm>
          </p:contentPart>
        </mc:Choice>
        <mc:Fallback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3347E261-D209-8B3B-786A-07A43322BF5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091860" y="2824380"/>
                <a:ext cx="2390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BFCDF259-CC9E-DD27-28D9-2BF1606D7158}"/>
                  </a:ext>
                </a:extLst>
              </p14:cNvPr>
              <p14:cNvContentPartPr/>
              <p14:nvPr/>
            </p14:nvContentPartPr>
            <p14:xfrm>
              <a:off x="9297420" y="2837700"/>
              <a:ext cx="123480" cy="314280"/>
            </p14:xfrm>
          </p:contentPart>
        </mc:Choice>
        <mc:Fallback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BFCDF259-CC9E-DD27-28D9-2BF1606D715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288420" y="2829060"/>
                <a:ext cx="141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EB59BFFC-8684-48A3-892F-079CF727EDE2}"/>
                  </a:ext>
                </a:extLst>
              </p14:cNvPr>
              <p14:cNvContentPartPr/>
              <p14:nvPr/>
            </p14:nvContentPartPr>
            <p14:xfrm>
              <a:off x="9317220" y="2886300"/>
              <a:ext cx="395280" cy="217800"/>
            </p14:xfrm>
          </p:contentPart>
        </mc:Choice>
        <mc:Fallback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EB59BFFC-8684-48A3-892F-079CF727EDE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308220" y="2877300"/>
                <a:ext cx="412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60522FFF-57DD-A0D6-BF0C-A4501B284E84}"/>
                  </a:ext>
                </a:extLst>
              </p14:cNvPr>
              <p14:cNvContentPartPr/>
              <p14:nvPr/>
            </p14:nvContentPartPr>
            <p14:xfrm>
              <a:off x="9249900" y="2595780"/>
              <a:ext cx="193320" cy="88560"/>
            </p14:xfrm>
          </p:contentPart>
        </mc:Choice>
        <mc:Fallback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60522FFF-57DD-A0D6-BF0C-A4501B284E8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240900" y="2586780"/>
                <a:ext cx="2109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CFDDF01E-23F6-CCE9-080A-0B28F848690C}"/>
                  </a:ext>
                </a:extLst>
              </p14:cNvPr>
              <p14:cNvContentPartPr/>
              <p14:nvPr/>
            </p14:nvContentPartPr>
            <p14:xfrm>
              <a:off x="9058740" y="3184740"/>
              <a:ext cx="128520" cy="78480"/>
            </p14:xfrm>
          </p:contentPart>
        </mc:Choice>
        <mc:Fallback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CFDDF01E-23F6-CCE9-080A-0B28F848690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050100" y="3175740"/>
                <a:ext cx="146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8D880631-F13D-3A8B-7A88-46CF1FDBB2EA}"/>
                  </a:ext>
                </a:extLst>
              </p14:cNvPr>
              <p14:cNvContentPartPr/>
              <p14:nvPr/>
            </p14:nvContentPartPr>
            <p14:xfrm>
              <a:off x="7296180" y="2220660"/>
              <a:ext cx="1488960" cy="42120"/>
            </p14:xfrm>
          </p:contentPart>
        </mc:Choice>
        <mc:Fallback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8D880631-F13D-3A8B-7A88-46CF1FDBB2E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287540" y="2211660"/>
                <a:ext cx="15066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D53DA991-9016-1AA0-05C1-C175802966D5}"/>
                  </a:ext>
                </a:extLst>
              </p14:cNvPr>
              <p14:cNvContentPartPr/>
              <p14:nvPr/>
            </p14:nvContentPartPr>
            <p14:xfrm>
              <a:off x="7812420" y="1785780"/>
              <a:ext cx="450000" cy="419760"/>
            </p14:xfrm>
          </p:contentPart>
        </mc:Choice>
        <mc:Fallback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D53DA991-9016-1AA0-05C1-C175802966D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803780" y="1777140"/>
                <a:ext cx="4676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8002B162-6278-6D15-2CBF-CB071D74334F}"/>
                  </a:ext>
                </a:extLst>
              </p14:cNvPr>
              <p14:cNvContentPartPr/>
              <p14:nvPr/>
            </p14:nvContentPartPr>
            <p14:xfrm>
              <a:off x="8109060" y="1965780"/>
              <a:ext cx="157680" cy="24192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8002B162-6278-6D15-2CBF-CB071D74334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100060" y="1957140"/>
                <a:ext cx="1753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ED3DD4E4-D30F-E12A-9F18-82BC573BBD54}"/>
                  </a:ext>
                </a:extLst>
              </p14:cNvPr>
              <p14:cNvContentPartPr/>
              <p14:nvPr/>
            </p14:nvContentPartPr>
            <p14:xfrm>
              <a:off x="8127060" y="2079540"/>
              <a:ext cx="155160" cy="29880"/>
            </p14:xfrm>
          </p:contentPart>
        </mc:Choice>
        <mc:Fallback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ED3DD4E4-D30F-E12A-9F18-82BC573BBD5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118060" y="2070540"/>
                <a:ext cx="172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004A0C69-0F54-5E20-E520-F35C561801C4}"/>
                  </a:ext>
                </a:extLst>
              </p14:cNvPr>
              <p14:cNvContentPartPr/>
              <p14:nvPr/>
            </p14:nvContentPartPr>
            <p14:xfrm>
              <a:off x="8324340" y="1825740"/>
              <a:ext cx="112680" cy="355320"/>
            </p14:xfrm>
          </p:contentPart>
        </mc:Choice>
        <mc:Fallback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004A0C69-0F54-5E20-E520-F35C561801C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315340" y="1816740"/>
                <a:ext cx="13032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91B9DAD4-DB85-E9DB-7565-51EE4BED72C2}"/>
              </a:ext>
            </a:extLst>
          </p:cNvPr>
          <p:cNvGrpSpPr/>
          <p:nvPr/>
        </p:nvGrpSpPr>
        <p:grpSpPr>
          <a:xfrm>
            <a:off x="9085740" y="1585620"/>
            <a:ext cx="2288160" cy="681480"/>
            <a:chOff x="9085740" y="1585620"/>
            <a:chExt cx="2288160" cy="68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8B8E6BEB-9F7C-28A7-9920-4713A46EA2E9}"/>
                    </a:ext>
                  </a:extLst>
                </p14:cNvPr>
                <p14:cNvContentPartPr/>
                <p14:nvPr/>
              </p14:nvContentPartPr>
              <p14:xfrm>
                <a:off x="9148740" y="2199060"/>
                <a:ext cx="806760" cy="6804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8B8E6BEB-9F7C-28A7-9920-4713A46EA2E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39740" y="2190060"/>
                  <a:ext cx="824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96C3D2D2-0F9C-3392-E8D4-1A9FB95C829C}"/>
                    </a:ext>
                  </a:extLst>
                </p14:cNvPr>
                <p14:cNvContentPartPr/>
                <p14:nvPr/>
              </p14:nvContentPartPr>
              <p14:xfrm>
                <a:off x="10168260" y="2209500"/>
                <a:ext cx="1205640" cy="1692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96C3D2D2-0F9C-3392-E8D4-1A9FB95C829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59620" y="2200500"/>
                  <a:ext cx="1223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DD326435-56BA-9F1B-FAC6-DD25D152C93C}"/>
                    </a:ext>
                  </a:extLst>
                </p14:cNvPr>
                <p14:cNvContentPartPr/>
                <p14:nvPr/>
              </p14:nvContentPartPr>
              <p14:xfrm>
                <a:off x="10532580" y="1681020"/>
                <a:ext cx="258120" cy="43380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DD326435-56BA-9F1B-FAC6-DD25D152C93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523580" y="1672380"/>
                  <a:ext cx="2757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0566FB3E-981C-FF18-1BDB-AE40992D2030}"/>
                    </a:ext>
                  </a:extLst>
                </p14:cNvPr>
                <p14:cNvContentPartPr/>
                <p14:nvPr/>
              </p14:nvContentPartPr>
              <p14:xfrm>
                <a:off x="10723020" y="1912140"/>
                <a:ext cx="146520" cy="1918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0566FB3E-981C-FF18-1BDB-AE40992D203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714020" y="1903500"/>
                  <a:ext cx="164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A53AC504-8B9F-2777-A2A6-E8C255D65884}"/>
                    </a:ext>
                  </a:extLst>
                </p14:cNvPr>
                <p14:cNvContentPartPr/>
                <p14:nvPr/>
              </p14:nvContentPartPr>
              <p14:xfrm>
                <a:off x="10727340" y="2007540"/>
                <a:ext cx="141840" cy="187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A53AC504-8B9F-2777-A2A6-E8C255D6588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18700" y="1998540"/>
                  <a:ext cx="159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6A38954C-27AE-61D3-7572-DE9C94745377}"/>
                    </a:ext>
                  </a:extLst>
                </p14:cNvPr>
                <p14:cNvContentPartPr/>
                <p14:nvPr/>
              </p14:nvContentPartPr>
              <p14:xfrm>
                <a:off x="10992660" y="1776060"/>
                <a:ext cx="157320" cy="33300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6A38954C-27AE-61D3-7572-DE9C9474537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83660" y="1767420"/>
                  <a:ext cx="174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11FEE05D-0937-B9BC-CF7F-8B6A6554BCB5}"/>
                    </a:ext>
                  </a:extLst>
                </p14:cNvPr>
                <p14:cNvContentPartPr/>
                <p14:nvPr/>
              </p14:nvContentPartPr>
              <p14:xfrm>
                <a:off x="9085740" y="1585620"/>
                <a:ext cx="894600" cy="64512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11FEE05D-0937-B9BC-CF7F-8B6A6554BCB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77100" y="1576980"/>
                  <a:ext cx="912240" cy="66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73B14A78-B240-DD7E-47E4-CC9BE33800BD}"/>
              </a:ext>
            </a:extLst>
          </p:cNvPr>
          <p:cNvGrpSpPr/>
          <p:nvPr/>
        </p:nvGrpSpPr>
        <p:grpSpPr>
          <a:xfrm>
            <a:off x="9400380" y="467460"/>
            <a:ext cx="1058040" cy="971640"/>
            <a:chOff x="9400380" y="467460"/>
            <a:chExt cx="1058040" cy="97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5C6C3C09-6EC4-3E24-91BF-2AE442D06C7C}"/>
                    </a:ext>
                  </a:extLst>
                </p14:cNvPr>
                <p14:cNvContentPartPr/>
                <p14:nvPr/>
              </p14:nvContentPartPr>
              <p14:xfrm>
                <a:off x="9400380" y="948060"/>
                <a:ext cx="340920" cy="49104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5C6C3C09-6EC4-3E24-91BF-2AE442D06C7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391380" y="939420"/>
                  <a:ext cx="3585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5E2B6E2D-F978-F019-7427-7C135BA46ACF}"/>
                    </a:ext>
                  </a:extLst>
                </p14:cNvPr>
                <p14:cNvContentPartPr/>
                <p14:nvPr/>
              </p14:nvContentPartPr>
              <p14:xfrm>
                <a:off x="9838140" y="467460"/>
                <a:ext cx="21600" cy="39600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5E2B6E2D-F978-F019-7427-7C135BA46AC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829500" y="458820"/>
                  <a:ext cx="392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604C18C4-E2F7-FD04-9507-B450AFFEE4AD}"/>
                    </a:ext>
                  </a:extLst>
                </p14:cNvPr>
                <p14:cNvContentPartPr/>
                <p14:nvPr/>
              </p14:nvContentPartPr>
              <p14:xfrm>
                <a:off x="9710340" y="632700"/>
                <a:ext cx="256320" cy="2808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604C18C4-E2F7-FD04-9507-B450AFFEE4A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701340" y="624060"/>
                  <a:ext cx="27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92A05DA0-5D06-92FA-7BE8-FCB060A8E473}"/>
                    </a:ext>
                  </a:extLst>
                </p14:cNvPr>
                <p14:cNvContentPartPr/>
                <p14:nvPr/>
              </p14:nvContentPartPr>
              <p14:xfrm>
                <a:off x="9993300" y="763740"/>
                <a:ext cx="19080" cy="11808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92A05DA0-5D06-92FA-7BE8-FCB060A8E4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984300" y="754740"/>
                  <a:ext cx="36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062BD58C-F5A7-B6CB-0D2D-2028AA85030B}"/>
                    </a:ext>
                  </a:extLst>
                </p14:cNvPr>
                <p14:cNvContentPartPr/>
                <p14:nvPr/>
              </p14:nvContentPartPr>
              <p14:xfrm>
                <a:off x="10082940" y="638460"/>
                <a:ext cx="151560" cy="22356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062BD58C-F5A7-B6CB-0D2D-2028AA85030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74300" y="629820"/>
                  <a:ext cx="169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DB001DD6-830C-A806-B1A6-7EAD941FB42B}"/>
                    </a:ext>
                  </a:extLst>
                </p14:cNvPr>
                <p14:cNvContentPartPr/>
                <p14:nvPr/>
              </p14:nvContentPartPr>
              <p14:xfrm>
                <a:off x="10262220" y="678780"/>
                <a:ext cx="196200" cy="1890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DB001DD6-830C-A806-B1A6-7EAD941FB42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53580" y="669780"/>
                  <a:ext cx="213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C83C09CB-9347-2975-114F-A5901979F775}"/>
                    </a:ext>
                  </a:extLst>
                </p14:cNvPr>
                <p14:cNvContentPartPr/>
                <p14:nvPr/>
              </p14:nvContentPartPr>
              <p14:xfrm>
                <a:off x="10035780" y="471060"/>
                <a:ext cx="360" cy="36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C83C09CB-9347-2975-114F-A5901979F7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27140" y="462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CDBC9599-F4DD-C869-28AB-313E057F1E5E}"/>
              </a:ext>
            </a:extLst>
          </p:cNvPr>
          <p:cNvGrpSpPr/>
          <p:nvPr/>
        </p:nvGrpSpPr>
        <p:grpSpPr>
          <a:xfrm>
            <a:off x="8200860" y="3437460"/>
            <a:ext cx="1163520" cy="472680"/>
            <a:chOff x="8200860" y="3437460"/>
            <a:chExt cx="116352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72177B25-3833-2D0F-47B0-E33AE75473C0}"/>
                    </a:ext>
                  </a:extLst>
                </p14:cNvPr>
                <p14:cNvContentPartPr/>
                <p14:nvPr/>
              </p14:nvContentPartPr>
              <p14:xfrm>
                <a:off x="8200860" y="3559860"/>
                <a:ext cx="339480" cy="1260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72177B25-3833-2D0F-47B0-E33AE75473C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92220" y="3551220"/>
                  <a:ext cx="35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00DBC41F-3C62-CA8A-1C09-0A8B5E600A96}"/>
                    </a:ext>
                  </a:extLst>
                </p14:cNvPr>
                <p14:cNvContentPartPr/>
                <p14:nvPr/>
              </p14:nvContentPartPr>
              <p14:xfrm>
                <a:off x="8241540" y="3442860"/>
                <a:ext cx="274680" cy="108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00DBC41F-3C62-CA8A-1C09-0A8B5E600A9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32540" y="3433860"/>
                  <a:ext cx="29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9E50C5A0-11E7-441F-986F-786E9323C5DB}"/>
                    </a:ext>
                  </a:extLst>
                </p14:cNvPr>
                <p14:cNvContentPartPr/>
                <p14:nvPr/>
              </p14:nvContentPartPr>
              <p14:xfrm>
                <a:off x="8641140" y="3545100"/>
                <a:ext cx="326520" cy="2952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9E50C5A0-11E7-441F-986F-786E9323C5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32500" y="3536100"/>
                  <a:ext cx="344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41523701-B830-4746-2769-6D7675B4B8B1}"/>
                    </a:ext>
                  </a:extLst>
                </p14:cNvPr>
                <p14:cNvContentPartPr/>
                <p14:nvPr/>
              </p14:nvContentPartPr>
              <p14:xfrm>
                <a:off x="8643300" y="3437460"/>
                <a:ext cx="276480" cy="216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41523701-B830-4746-2769-6D7675B4B8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34660" y="3428820"/>
                  <a:ext cx="294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EA4311DF-D281-FD9E-9D23-C975FC268E18}"/>
                    </a:ext>
                  </a:extLst>
                </p14:cNvPr>
                <p14:cNvContentPartPr/>
                <p14:nvPr/>
              </p14:nvContentPartPr>
              <p14:xfrm>
                <a:off x="8252700" y="3902580"/>
                <a:ext cx="254160" cy="216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EA4311DF-D281-FD9E-9D23-C975FC268E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43700" y="3893940"/>
                  <a:ext cx="271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AE13429C-C427-886D-FBAE-505A386867A5}"/>
                    </a:ext>
                  </a:extLst>
                </p14:cNvPr>
                <p14:cNvContentPartPr/>
                <p14:nvPr/>
              </p14:nvContentPartPr>
              <p14:xfrm>
                <a:off x="8266020" y="3744900"/>
                <a:ext cx="191160" cy="2016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AE13429C-C427-886D-FBAE-505A386867A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57380" y="3736260"/>
                  <a:ext cx="208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776DA167-5912-2B7A-A59A-C505236DB2D2}"/>
                    </a:ext>
                  </a:extLst>
                </p14:cNvPr>
                <p14:cNvContentPartPr/>
                <p14:nvPr/>
              </p14:nvContentPartPr>
              <p14:xfrm>
                <a:off x="8670300" y="3906900"/>
                <a:ext cx="252000" cy="3240"/>
              </p14:xfrm>
            </p:contentPart>
          </mc:Choice>
          <mc:Fallback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776DA167-5912-2B7A-A59A-C505236DB2D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61660" y="3898260"/>
                  <a:ext cx="269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08E55182-2BE3-70F2-B9BC-B5CEDA6A1582}"/>
                    </a:ext>
                  </a:extLst>
                </p14:cNvPr>
                <p14:cNvContentPartPr/>
                <p14:nvPr/>
              </p14:nvContentPartPr>
              <p14:xfrm>
                <a:off x="8699460" y="3765060"/>
                <a:ext cx="216000" cy="3960"/>
              </p14:xfrm>
            </p:contentPart>
          </mc:Choice>
          <mc:Fallback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08E55182-2BE3-70F2-B9BC-B5CEDA6A15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90820" y="3756060"/>
                  <a:ext cx="233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7F727719-29C4-D7EA-C631-E24265C5102B}"/>
                    </a:ext>
                  </a:extLst>
                </p14:cNvPr>
                <p14:cNvContentPartPr/>
                <p14:nvPr/>
              </p14:nvContentPartPr>
              <p14:xfrm>
                <a:off x="9103740" y="3865500"/>
                <a:ext cx="260640" cy="1080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7F727719-29C4-D7EA-C631-E24265C5102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95100" y="3856500"/>
                  <a:ext cx="278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E87F9070-4AC0-063C-E6F2-E17BE13AB102}"/>
                    </a:ext>
                  </a:extLst>
                </p14:cNvPr>
                <p14:cNvContentPartPr/>
                <p14:nvPr/>
              </p14:nvContentPartPr>
              <p14:xfrm>
                <a:off x="9105900" y="3715740"/>
                <a:ext cx="175680" cy="216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E87F9070-4AC0-063C-E6F2-E17BE13AB10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97260" y="3706740"/>
                  <a:ext cx="1933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7695299F-0F7B-9859-1C7D-B53127220CDA}"/>
              </a:ext>
            </a:extLst>
          </p:cNvPr>
          <p:cNvGrpSpPr/>
          <p:nvPr/>
        </p:nvGrpSpPr>
        <p:grpSpPr>
          <a:xfrm>
            <a:off x="8322180" y="4111380"/>
            <a:ext cx="759600" cy="885960"/>
            <a:chOff x="8322180" y="4111380"/>
            <a:chExt cx="759600" cy="88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79170874-7997-510C-C573-842D5FDB0C67}"/>
                    </a:ext>
                  </a:extLst>
                </p14:cNvPr>
                <p14:cNvContentPartPr/>
                <p14:nvPr/>
              </p14:nvContentPartPr>
              <p14:xfrm>
                <a:off x="8322180" y="4111380"/>
                <a:ext cx="24120" cy="20088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79170874-7997-510C-C573-842D5FDB0C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13540" y="4102380"/>
                  <a:ext cx="41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AED2DB70-EF76-DA76-73E9-48F5A5F7BF2D}"/>
                    </a:ext>
                  </a:extLst>
                </p14:cNvPr>
                <p14:cNvContentPartPr/>
                <p14:nvPr/>
              </p14:nvContentPartPr>
              <p14:xfrm>
                <a:off x="8329020" y="4398300"/>
                <a:ext cx="28800" cy="540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AED2DB70-EF76-DA76-73E9-48F5A5F7BF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20380" y="4389660"/>
                  <a:ext cx="46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29E9BAB3-C14D-52EB-BC2E-13CAB9742268}"/>
                    </a:ext>
                  </a:extLst>
                </p14:cNvPr>
                <p14:cNvContentPartPr/>
                <p14:nvPr/>
              </p14:nvContentPartPr>
              <p14:xfrm>
                <a:off x="8526660" y="4330620"/>
                <a:ext cx="155160" cy="2376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29E9BAB3-C14D-52EB-BC2E-13CAB974226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17660" y="4321620"/>
                  <a:ext cx="172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D7524373-EC8E-1DF6-9405-40194E483334}"/>
                    </a:ext>
                  </a:extLst>
                </p14:cNvPr>
                <p14:cNvContentPartPr/>
                <p14:nvPr/>
              </p14:nvContentPartPr>
              <p14:xfrm>
                <a:off x="8508660" y="4227660"/>
                <a:ext cx="148680" cy="2016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D7524373-EC8E-1DF6-9405-40194E48333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00020" y="4218660"/>
                  <a:ext cx="166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005598FB-AC99-74E6-E92F-5CE1EE70F0E2}"/>
                    </a:ext>
                  </a:extLst>
                </p14:cNvPr>
                <p14:cNvContentPartPr/>
                <p14:nvPr/>
              </p14:nvContentPartPr>
              <p14:xfrm>
                <a:off x="8339460" y="4604220"/>
                <a:ext cx="18000" cy="22320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005598FB-AC99-74E6-E92F-5CE1EE70F0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30460" y="4595220"/>
                  <a:ext cx="35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BF182FDC-A8D4-85D0-E9FA-D648526B2CA9}"/>
                    </a:ext>
                  </a:extLst>
                </p14:cNvPr>
                <p14:cNvContentPartPr/>
                <p14:nvPr/>
              </p14:nvContentPartPr>
              <p14:xfrm>
                <a:off x="8326860" y="4949100"/>
                <a:ext cx="27360" cy="4824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BF182FDC-A8D4-85D0-E9FA-D648526B2C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17860" y="4940100"/>
                  <a:ext cx="45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E5436A69-47A9-42C3-539B-70CE4B2F5CC5}"/>
                    </a:ext>
                  </a:extLst>
                </p14:cNvPr>
                <p14:cNvContentPartPr/>
                <p14:nvPr/>
              </p14:nvContentPartPr>
              <p14:xfrm>
                <a:off x="8611980" y="4777740"/>
                <a:ext cx="189000" cy="396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E5436A69-47A9-42C3-539B-70CE4B2F5CC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603340" y="4768740"/>
                  <a:ext cx="206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9E73BF8D-1253-EC30-B065-D1A59BF2CC64}"/>
                    </a:ext>
                  </a:extLst>
                </p14:cNvPr>
                <p14:cNvContentPartPr/>
                <p14:nvPr/>
              </p14:nvContentPartPr>
              <p14:xfrm>
                <a:off x="8602980" y="4675500"/>
                <a:ext cx="168840" cy="972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9E73BF8D-1253-EC30-B065-D1A59BF2CC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94340" y="4666500"/>
                  <a:ext cx="186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6629A02D-B16C-03E8-6243-52C917F5FBB5}"/>
                    </a:ext>
                  </a:extLst>
                </p14:cNvPr>
                <p14:cNvContentPartPr/>
                <p14:nvPr/>
              </p14:nvContentPartPr>
              <p14:xfrm>
                <a:off x="8933100" y="4768020"/>
                <a:ext cx="148680" cy="2196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6629A02D-B16C-03E8-6243-52C917F5FB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24460" y="4759380"/>
                  <a:ext cx="166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9CC84902-1785-0FA0-986D-0FEE0A3BF771}"/>
                    </a:ext>
                  </a:extLst>
                </p14:cNvPr>
                <p14:cNvContentPartPr/>
                <p14:nvPr/>
              </p14:nvContentPartPr>
              <p14:xfrm>
                <a:off x="8919780" y="4647780"/>
                <a:ext cx="144000" cy="2880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9CC84902-1785-0FA0-986D-0FEE0A3BF77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910780" y="4638780"/>
                  <a:ext cx="1616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2D8DACCE-16F5-5A3B-F536-213E499F818B}"/>
              </a:ext>
            </a:extLst>
          </p:cNvPr>
          <p:cNvGrpSpPr/>
          <p:nvPr/>
        </p:nvGrpSpPr>
        <p:grpSpPr>
          <a:xfrm>
            <a:off x="8466180" y="5149980"/>
            <a:ext cx="751320" cy="1428480"/>
            <a:chOff x="8466180" y="5149980"/>
            <a:chExt cx="751320" cy="14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D30DC60E-7E6A-85F8-B157-414D44E21322}"/>
                    </a:ext>
                  </a:extLst>
                </p14:cNvPr>
                <p14:cNvContentPartPr/>
                <p14:nvPr/>
              </p14:nvContentPartPr>
              <p14:xfrm>
                <a:off x="8466180" y="5149980"/>
                <a:ext cx="320400" cy="37980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D30DC60E-7E6A-85F8-B157-414D44E2132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57180" y="5141340"/>
                  <a:ext cx="3380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BB83D9F2-3F90-AA7F-0AE8-0A81AA3841EE}"/>
                    </a:ext>
                  </a:extLst>
                </p14:cNvPr>
                <p14:cNvContentPartPr/>
                <p14:nvPr/>
              </p14:nvContentPartPr>
              <p14:xfrm>
                <a:off x="8522700" y="5523300"/>
                <a:ext cx="307800" cy="35964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BB83D9F2-3F90-AA7F-0AE8-0A81AA3841E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513700" y="5514660"/>
                  <a:ext cx="3254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F645A20B-CEBF-8ADD-CBCA-D6082A5F55DF}"/>
                    </a:ext>
                  </a:extLst>
                </p14:cNvPr>
                <p14:cNvContentPartPr/>
                <p14:nvPr/>
              </p14:nvContentPartPr>
              <p14:xfrm>
                <a:off x="8473020" y="5977980"/>
                <a:ext cx="240120" cy="27252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F645A20B-CEBF-8ADD-CBCA-D6082A5F55D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64380" y="5969340"/>
                  <a:ext cx="257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A56A8276-82A4-CFEE-D80A-B88BBF89895A}"/>
                    </a:ext>
                  </a:extLst>
                </p14:cNvPr>
                <p14:cNvContentPartPr/>
                <p14:nvPr/>
              </p14:nvContentPartPr>
              <p14:xfrm>
                <a:off x="8883780" y="6092460"/>
                <a:ext cx="148680" cy="3240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A56A8276-82A4-CFEE-D80A-B88BBF89895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74780" y="6083460"/>
                  <a:ext cx="166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4FE7AA71-B0B7-8B98-777C-5E151CC38806}"/>
                    </a:ext>
                  </a:extLst>
                </p14:cNvPr>
                <p14:cNvContentPartPr/>
                <p14:nvPr/>
              </p14:nvContentPartPr>
              <p14:xfrm>
                <a:off x="8798460" y="5977980"/>
                <a:ext cx="211320" cy="4356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4FE7AA71-B0B7-8B98-777C-5E151CC3880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89460" y="5969340"/>
                  <a:ext cx="228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C02F5687-1042-B633-4ACD-D59A717FBF61}"/>
                    </a:ext>
                  </a:extLst>
                </p14:cNvPr>
                <p14:cNvContentPartPr/>
                <p14:nvPr/>
              </p14:nvContentPartPr>
              <p14:xfrm>
                <a:off x="8536740" y="6310620"/>
                <a:ext cx="275400" cy="26784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C02F5687-1042-B633-4ACD-D59A717FBF6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28100" y="6301980"/>
                  <a:ext cx="293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736B713F-3E38-91CE-43EA-2593D9ED8C6E}"/>
                    </a:ext>
                  </a:extLst>
                </p14:cNvPr>
                <p14:cNvContentPartPr/>
                <p14:nvPr/>
              </p14:nvContentPartPr>
              <p14:xfrm>
                <a:off x="9018420" y="6458940"/>
                <a:ext cx="199080" cy="1332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736B713F-3E38-91CE-43EA-2593D9ED8C6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09780" y="6449940"/>
                  <a:ext cx="21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0C3CC2F8-A446-E7DE-7A2D-5585FE0AFA59}"/>
                    </a:ext>
                  </a:extLst>
                </p14:cNvPr>
                <p14:cNvContentPartPr/>
                <p14:nvPr/>
              </p14:nvContentPartPr>
              <p14:xfrm>
                <a:off x="8989260" y="6314220"/>
                <a:ext cx="213840" cy="5220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0C3CC2F8-A446-E7DE-7A2D-5585FE0AFA5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80620" y="6305220"/>
                  <a:ext cx="23148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8F92DCDD-6677-E252-1092-924DBF2065D9}"/>
              </a:ext>
            </a:extLst>
          </p:cNvPr>
          <p:cNvGrpSpPr/>
          <p:nvPr/>
        </p:nvGrpSpPr>
        <p:grpSpPr>
          <a:xfrm>
            <a:off x="9954060" y="3744180"/>
            <a:ext cx="2152800" cy="3177360"/>
            <a:chOff x="9954060" y="3744180"/>
            <a:chExt cx="2152800" cy="31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FA67C7B1-418C-A948-2C58-4C362FCE5863}"/>
                    </a:ext>
                  </a:extLst>
                </p14:cNvPr>
                <p14:cNvContentPartPr/>
                <p14:nvPr/>
              </p14:nvContentPartPr>
              <p14:xfrm>
                <a:off x="10552740" y="4665780"/>
                <a:ext cx="63720" cy="225576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FA67C7B1-418C-A948-2C58-4C362FCE586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543740" y="4657140"/>
                  <a:ext cx="81360" cy="22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4274945A-CC8B-F8D6-8A36-B29AD92138B8}"/>
                    </a:ext>
                  </a:extLst>
                </p14:cNvPr>
                <p14:cNvContentPartPr/>
                <p14:nvPr/>
              </p14:nvContentPartPr>
              <p14:xfrm>
                <a:off x="10554540" y="4444020"/>
                <a:ext cx="1552320" cy="21744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4274945A-CC8B-F8D6-8A36-B29AD92138B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45900" y="4435380"/>
                  <a:ext cx="1569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7E928EFC-8423-D2CB-99AB-B2BF138F2F8D}"/>
                    </a:ext>
                  </a:extLst>
                </p14:cNvPr>
                <p14:cNvContentPartPr/>
                <p14:nvPr/>
              </p14:nvContentPartPr>
              <p14:xfrm>
                <a:off x="10559220" y="4107060"/>
                <a:ext cx="147960" cy="24480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7E928EFC-8423-D2CB-99AB-B2BF138F2F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50220" y="4098060"/>
                  <a:ext cx="165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37E03F2F-750E-B32C-C44C-C9A588655B29}"/>
                    </a:ext>
                  </a:extLst>
                </p14:cNvPr>
                <p14:cNvContentPartPr/>
                <p14:nvPr/>
              </p14:nvContentPartPr>
              <p14:xfrm>
                <a:off x="10765500" y="4093380"/>
                <a:ext cx="54360" cy="31320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37E03F2F-750E-B32C-C44C-C9A588655B2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56860" y="4084380"/>
                  <a:ext cx="72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E3881B92-856B-F017-5001-1ED1A6342453}"/>
                    </a:ext>
                  </a:extLst>
                </p14:cNvPr>
                <p14:cNvContentPartPr/>
                <p14:nvPr/>
              </p14:nvContentPartPr>
              <p14:xfrm>
                <a:off x="10853700" y="4114620"/>
                <a:ext cx="50040" cy="21636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E3881B92-856B-F017-5001-1ED1A634245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844700" y="4105620"/>
                  <a:ext cx="67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A9A36982-0A68-05CB-FC8D-03DC2B4CBE9B}"/>
                    </a:ext>
                  </a:extLst>
                </p14:cNvPr>
                <p14:cNvContentPartPr/>
                <p14:nvPr/>
              </p14:nvContentPartPr>
              <p14:xfrm>
                <a:off x="10945500" y="4114620"/>
                <a:ext cx="123840" cy="21744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A9A36982-0A68-05CB-FC8D-03DC2B4CBE9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36500" y="4105980"/>
                  <a:ext cx="141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7B7A6DFE-0129-EFCD-AAA6-09C3F0DD341A}"/>
                    </a:ext>
                  </a:extLst>
                </p14:cNvPr>
                <p14:cNvContentPartPr/>
                <p14:nvPr/>
              </p14:nvContentPartPr>
              <p14:xfrm>
                <a:off x="11074020" y="4123620"/>
                <a:ext cx="84960" cy="21528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7B7A6DFE-0129-EFCD-AAA6-09C3F0DD341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65380" y="4114620"/>
                  <a:ext cx="102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A1465324-B743-E563-7CC2-CDB5AE541830}"/>
                    </a:ext>
                  </a:extLst>
                </p14:cNvPr>
                <p14:cNvContentPartPr/>
                <p14:nvPr/>
              </p14:nvContentPartPr>
              <p14:xfrm>
                <a:off x="11055300" y="4240620"/>
                <a:ext cx="87840" cy="288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A1465324-B743-E563-7CC2-CDB5AE54183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46660" y="4231620"/>
                  <a:ext cx="105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AD540352-880C-BFD6-8481-1E231C9DCD9E}"/>
                    </a:ext>
                  </a:extLst>
                </p14:cNvPr>
                <p14:cNvContentPartPr/>
                <p14:nvPr/>
              </p14:nvContentPartPr>
              <p14:xfrm>
                <a:off x="11200020" y="4117860"/>
                <a:ext cx="104760" cy="17856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AD540352-880C-BFD6-8481-1E231C9DCD9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91020" y="4108860"/>
                  <a:ext cx="122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43528D70-F51B-466D-84A3-472779422622}"/>
                    </a:ext>
                  </a:extLst>
                </p14:cNvPr>
                <p14:cNvContentPartPr/>
                <p14:nvPr/>
              </p14:nvContentPartPr>
              <p14:xfrm>
                <a:off x="11324940" y="4164300"/>
                <a:ext cx="113040" cy="15012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43528D70-F51B-466D-84A3-47277942262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15940" y="4155660"/>
                  <a:ext cx="130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8B5EDAB2-3FFF-5500-5CFB-5CC53C36AD95}"/>
                    </a:ext>
                  </a:extLst>
                </p14:cNvPr>
                <p14:cNvContentPartPr/>
                <p14:nvPr/>
              </p14:nvContentPartPr>
              <p14:xfrm>
                <a:off x="11475420" y="4129740"/>
                <a:ext cx="94320" cy="19152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8B5EDAB2-3FFF-5500-5CFB-5CC53C36AD9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466420" y="4121100"/>
                  <a:ext cx="111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9A089AF5-4DBC-DD53-A7E1-84B52DAF5625}"/>
                    </a:ext>
                  </a:extLst>
                </p14:cNvPr>
                <p14:cNvContentPartPr/>
                <p14:nvPr/>
              </p14:nvContentPartPr>
              <p14:xfrm>
                <a:off x="11578020" y="4091940"/>
                <a:ext cx="86400" cy="175320"/>
              </p14:xfrm>
            </p:contentPart>
          </mc:Choice>
          <mc:Fallback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9A089AF5-4DBC-DD53-A7E1-84B52DAF562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569020" y="4082940"/>
                  <a:ext cx="104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C7D0A1E5-7E84-37E4-A066-3751CBE3053D}"/>
                    </a:ext>
                  </a:extLst>
                </p14:cNvPr>
                <p14:cNvContentPartPr/>
                <p14:nvPr/>
              </p14:nvContentPartPr>
              <p14:xfrm>
                <a:off x="11659740" y="4081140"/>
                <a:ext cx="177840" cy="22212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C7D0A1E5-7E84-37E4-A066-3751CBE3053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651100" y="4072500"/>
                  <a:ext cx="195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A3849C63-2C58-7C40-8C92-1ABB17F1EF96}"/>
                    </a:ext>
                  </a:extLst>
                </p14:cNvPr>
                <p14:cNvContentPartPr/>
                <p14:nvPr/>
              </p14:nvContentPartPr>
              <p14:xfrm>
                <a:off x="10725180" y="4937220"/>
                <a:ext cx="146880" cy="18684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A3849C63-2C58-7C40-8C92-1ABB17F1EF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16540" y="4928220"/>
                  <a:ext cx="164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49D124F1-F552-64B6-BDA6-57C3410066A0}"/>
                    </a:ext>
                  </a:extLst>
                </p14:cNvPr>
                <p14:cNvContentPartPr/>
                <p14:nvPr/>
              </p14:nvContentPartPr>
              <p14:xfrm>
                <a:off x="10734180" y="5002740"/>
                <a:ext cx="99000" cy="2160"/>
              </p14:xfrm>
            </p:contentPart>
          </mc:Choice>
          <mc:Fallback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49D124F1-F552-64B6-BDA6-57C3410066A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725540" y="4994100"/>
                  <a:ext cx="116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9F1355BF-D43A-71B5-205D-DBCF9422D5BD}"/>
                    </a:ext>
                  </a:extLst>
                </p14:cNvPr>
                <p14:cNvContentPartPr/>
                <p14:nvPr/>
              </p14:nvContentPartPr>
              <p14:xfrm>
                <a:off x="10725180" y="4919580"/>
                <a:ext cx="101520" cy="288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9F1355BF-D43A-71B5-205D-DBCF9422D5B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16540" y="4910940"/>
                  <a:ext cx="119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9F4A53D8-29C5-DF49-6493-1FB4C8427F57}"/>
                    </a:ext>
                  </a:extLst>
                </p14:cNvPr>
                <p14:cNvContentPartPr/>
                <p14:nvPr/>
              </p14:nvContentPartPr>
              <p14:xfrm>
                <a:off x="10774500" y="5947740"/>
                <a:ext cx="101520" cy="26028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9F4A53D8-29C5-DF49-6493-1FB4C8427F5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765860" y="5939100"/>
                  <a:ext cx="119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4CC6A316-AD1F-39C4-653F-7AFF1AC43AEE}"/>
                    </a:ext>
                  </a:extLst>
                </p14:cNvPr>
                <p14:cNvContentPartPr/>
                <p14:nvPr/>
              </p14:nvContentPartPr>
              <p14:xfrm>
                <a:off x="10924980" y="6035940"/>
                <a:ext cx="103680" cy="13212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4CC6A316-AD1F-39C4-653F-7AFF1AC43AE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16340" y="6027300"/>
                  <a:ext cx="121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AAB9FCC3-FE90-74BF-3E85-D20B347731D9}"/>
                    </a:ext>
                  </a:extLst>
                </p14:cNvPr>
                <p14:cNvContentPartPr/>
                <p14:nvPr/>
              </p14:nvContentPartPr>
              <p14:xfrm>
                <a:off x="10900500" y="6076980"/>
                <a:ext cx="108000" cy="1152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AAB9FCC3-FE90-74BF-3E85-D20B347731D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891500" y="6067980"/>
                  <a:ext cx="125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764773ED-738B-C201-32F0-A1E778520969}"/>
                    </a:ext>
                  </a:extLst>
                </p14:cNvPr>
                <p14:cNvContentPartPr/>
                <p14:nvPr/>
              </p14:nvContentPartPr>
              <p14:xfrm>
                <a:off x="11036940" y="6012900"/>
                <a:ext cx="101880" cy="12744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764773ED-738B-C201-32F0-A1E77852096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028300" y="6004260"/>
                  <a:ext cx="119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4773BAED-F3CC-70A2-E3F4-CCD5E583ABFC}"/>
                    </a:ext>
                  </a:extLst>
                </p14:cNvPr>
                <p14:cNvContentPartPr/>
                <p14:nvPr/>
              </p14:nvContentPartPr>
              <p14:xfrm>
                <a:off x="10880340" y="5918220"/>
                <a:ext cx="99000" cy="3672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4773BAED-F3CC-70A2-E3F4-CCD5E583ABF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871340" y="5909580"/>
                  <a:ext cx="116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79A988E6-D92F-2BAE-B9F9-30D850F60BB8}"/>
                    </a:ext>
                  </a:extLst>
                </p14:cNvPr>
                <p14:cNvContentPartPr/>
                <p14:nvPr/>
              </p14:nvContentPartPr>
              <p14:xfrm>
                <a:off x="11284260" y="6064020"/>
                <a:ext cx="87840" cy="2304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79A988E6-D92F-2BAE-B9F9-30D850F60BB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275620" y="6055020"/>
                  <a:ext cx="105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A1A87095-8318-22B0-C91D-8043976C3A3C}"/>
                    </a:ext>
                  </a:extLst>
                </p14:cNvPr>
                <p14:cNvContentPartPr/>
                <p14:nvPr/>
              </p14:nvContentPartPr>
              <p14:xfrm>
                <a:off x="11300100" y="5985900"/>
                <a:ext cx="45360" cy="972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A1A87095-8318-22B0-C91D-8043976C3A3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291460" y="5976900"/>
                  <a:ext cx="63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F85C48DC-F024-EE8C-B51C-4EB16DAD10FE}"/>
                    </a:ext>
                  </a:extLst>
                </p14:cNvPr>
                <p14:cNvContentPartPr/>
                <p14:nvPr/>
              </p14:nvContentPartPr>
              <p14:xfrm>
                <a:off x="10781340" y="5439420"/>
                <a:ext cx="130680" cy="16308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F85C48DC-F024-EE8C-B51C-4EB16DAD10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2700" y="5430780"/>
                  <a:ext cx="148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28A75AD2-4D4F-1C27-F42C-30E400B02B7D}"/>
                    </a:ext>
                  </a:extLst>
                </p14:cNvPr>
                <p14:cNvContentPartPr/>
                <p14:nvPr/>
              </p14:nvContentPartPr>
              <p14:xfrm>
                <a:off x="10942620" y="5425020"/>
                <a:ext cx="108720" cy="13320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28A75AD2-4D4F-1C27-F42C-30E400B02B7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33980" y="5416380"/>
                  <a:ext cx="126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26CF9119-5818-0072-344B-AD1393A81B2B}"/>
                    </a:ext>
                  </a:extLst>
                </p14:cNvPr>
                <p14:cNvContentPartPr/>
                <p14:nvPr/>
              </p14:nvContentPartPr>
              <p14:xfrm>
                <a:off x="11187780" y="5492340"/>
                <a:ext cx="92520" cy="19440"/>
              </p14:xfrm>
            </p:contentPart>
          </mc:Choice>
          <mc:Fallback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26CF9119-5818-0072-344B-AD1393A81B2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79140" y="5483340"/>
                  <a:ext cx="110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AAD1E5D1-A923-2746-BCEB-D464B350E867}"/>
                    </a:ext>
                  </a:extLst>
                </p14:cNvPr>
                <p14:cNvContentPartPr/>
                <p14:nvPr/>
              </p14:nvContentPartPr>
              <p14:xfrm>
                <a:off x="11201460" y="5414940"/>
                <a:ext cx="36360" cy="1764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AAD1E5D1-A923-2746-BCEB-D464B350E86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192460" y="5406300"/>
                  <a:ext cx="54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C0A45F92-68BE-AFED-4F5D-72298762CFA6}"/>
                    </a:ext>
                  </a:extLst>
                </p14:cNvPr>
                <p14:cNvContentPartPr/>
                <p14:nvPr/>
              </p14:nvContentPartPr>
              <p14:xfrm>
                <a:off x="11129460" y="5054580"/>
                <a:ext cx="81360" cy="972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C0A45F92-68BE-AFED-4F5D-72298762CFA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20820" y="5045940"/>
                  <a:ext cx="99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9CDB2D97-010C-DE0D-303A-960B39AB7749}"/>
                    </a:ext>
                  </a:extLst>
                </p14:cNvPr>
                <p14:cNvContentPartPr/>
                <p14:nvPr/>
              </p14:nvContentPartPr>
              <p14:xfrm>
                <a:off x="11093460" y="4972500"/>
                <a:ext cx="85680" cy="2736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9CDB2D97-010C-DE0D-303A-960B39AB77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84820" y="4963500"/>
                  <a:ext cx="103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FB46FB5E-E94F-F5E9-424D-C8ABF95997C0}"/>
                    </a:ext>
                  </a:extLst>
                </p14:cNvPr>
                <p14:cNvContentPartPr/>
                <p14:nvPr/>
              </p14:nvContentPartPr>
              <p14:xfrm>
                <a:off x="11410980" y="4706460"/>
                <a:ext cx="172440" cy="30636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FB46FB5E-E94F-F5E9-424D-C8ABF95997C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01980" y="4697460"/>
                  <a:ext cx="190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5EC770E9-7FD9-2615-84F3-E831F5735F28}"/>
                    </a:ext>
                  </a:extLst>
                </p14:cNvPr>
                <p14:cNvContentPartPr/>
                <p14:nvPr/>
              </p14:nvContentPartPr>
              <p14:xfrm>
                <a:off x="11680980" y="4677300"/>
                <a:ext cx="160920" cy="35964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5EC770E9-7FD9-2615-84F3-E831F5735F2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671980" y="4668660"/>
                  <a:ext cx="178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3515797F-D092-E728-3460-D2F952CEB490}"/>
                    </a:ext>
                  </a:extLst>
                </p14:cNvPr>
                <p14:cNvContentPartPr/>
                <p14:nvPr/>
              </p14:nvContentPartPr>
              <p14:xfrm>
                <a:off x="11495220" y="5279940"/>
                <a:ext cx="18000" cy="23616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3515797F-D092-E728-3460-D2F952CEB49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86580" y="5271300"/>
                  <a:ext cx="35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92C2D00D-D807-D4B9-A668-015413EEBA8D}"/>
                    </a:ext>
                  </a:extLst>
                </p14:cNvPr>
                <p14:cNvContentPartPr/>
                <p14:nvPr/>
              </p14:nvContentPartPr>
              <p14:xfrm>
                <a:off x="11670180" y="5273820"/>
                <a:ext cx="32400" cy="19620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92C2D00D-D807-D4B9-A668-015413EEBA8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661540" y="5265180"/>
                  <a:ext cx="50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3D9C9CBF-B23F-169A-BEB9-C60D4630AAF4}"/>
                    </a:ext>
                  </a:extLst>
                </p14:cNvPr>
                <p14:cNvContentPartPr/>
                <p14:nvPr/>
              </p14:nvContentPartPr>
              <p14:xfrm>
                <a:off x="11551380" y="5774220"/>
                <a:ext cx="23040" cy="348840"/>
              </p14:xfrm>
            </p:contentPart>
          </mc:Choice>
          <mc:Fallback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3D9C9CBF-B23F-169A-BEB9-C60D4630AAF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42380" y="5765580"/>
                  <a:ext cx="40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C1B604B1-73F9-7389-146F-5A5BD40E5F0E}"/>
                    </a:ext>
                  </a:extLst>
                </p14:cNvPr>
                <p14:cNvContentPartPr/>
                <p14:nvPr/>
              </p14:nvContentPartPr>
              <p14:xfrm>
                <a:off x="11586660" y="6143220"/>
                <a:ext cx="38160" cy="5904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C1B604B1-73F9-7389-146F-5A5BD40E5F0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77660" y="6134220"/>
                  <a:ext cx="55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522156DE-7A29-7D64-C46A-BA23E0053A6B}"/>
                    </a:ext>
                  </a:extLst>
                </p14:cNvPr>
                <p14:cNvContentPartPr/>
                <p14:nvPr/>
              </p14:nvContentPartPr>
              <p14:xfrm>
                <a:off x="9954060" y="3744180"/>
                <a:ext cx="351720" cy="74448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522156DE-7A29-7D64-C46A-BA23E0053A6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45060" y="3735540"/>
                  <a:ext cx="3693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A6576070-FEEF-8F18-4489-34765C5C6705}"/>
                    </a:ext>
                  </a:extLst>
                </p14:cNvPr>
                <p14:cNvContentPartPr/>
                <p14:nvPr/>
              </p14:nvContentPartPr>
              <p14:xfrm>
                <a:off x="10208580" y="4216140"/>
                <a:ext cx="175680" cy="33120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A6576070-FEEF-8F18-4489-34765C5C67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199940" y="4207500"/>
                  <a:ext cx="193320" cy="34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577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6AA042F-9858-4B7D-5968-CE50F23D9EEC}"/>
              </a:ext>
            </a:extLst>
          </p:cNvPr>
          <p:cNvGrpSpPr/>
          <p:nvPr/>
        </p:nvGrpSpPr>
        <p:grpSpPr>
          <a:xfrm>
            <a:off x="897900" y="406920"/>
            <a:ext cx="4217760" cy="1468800"/>
            <a:chOff x="897900" y="406920"/>
            <a:chExt cx="4217760" cy="14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CC7FDEE1-716F-BEE9-5D67-7BD21FF87EAC}"/>
                    </a:ext>
                  </a:extLst>
                </p14:cNvPr>
                <p14:cNvContentPartPr/>
                <p14:nvPr/>
              </p14:nvContentPartPr>
              <p14:xfrm>
                <a:off x="1088340" y="429960"/>
                <a:ext cx="538560" cy="7585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CC7FDEE1-716F-BEE9-5D67-7BD21FF87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9700" y="420960"/>
                  <a:ext cx="55620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686A4BAB-566E-B059-93B9-4394F49CA2BE}"/>
                    </a:ext>
                  </a:extLst>
                </p14:cNvPr>
                <p14:cNvContentPartPr/>
                <p14:nvPr/>
              </p14:nvContentPartPr>
              <p14:xfrm>
                <a:off x="1609620" y="783840"/>
                <a:ext cx="255600" cy="42120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686A4BAB-566E-B059-93B9-4394F49CA2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0980" y="775200"/>
                  <a:ext cx="2732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1F6F20E2-74C0-85D5-11AE-C494BEC51EB1}"/>
                    </a:ext>
                  </a:extLst>
                </p14:cNvPr>
                <p14:cNvContentPartPr/>
                <p14:nvPr/>
              </p14:nvContentPartPr>
              <p14:xfrm>
                <a:off x="1650300" y="1065360"/>
                <a:ext cx="195840" cy="1764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1F6F20E2-74C0-85D5-11AE-C494BEC51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41300" y="1056720"/>
                  <a:ext cx="213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5C2904E-90E4-ECFC-7D03-C9924B555D2D}"/>
                    </a:ext>
                  </a:extLst>
                </p14:cNvPr>
                <p14:cNvContentPartPr/>
                <p14:nvPr/>
              </p14:nvContentPartPr>
              <p14:xfrm>
                <a:off x="2026500" y="406920"/>
                <a:ext cx="169920" cy="7455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5C2904E-90E4-ECFC-7D03-C9924B555D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7500" y="398280"/>
                  <a:ext cx="18756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09165D3F-8394-56E6-2796-9EBCED0E4AB7}"/>
                    </a:ext>
                  </a:extLst>
                </p14:cNvPr>
                <p14:cNvContentPartPr/>
                <p14:nvPr/>
              </p14:nvContentPartPr>
              <p14:xfrm>
                <a:off x="2337540" y="898320"/>
                <a:ext cx="13680" cy="2448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09165D3F-8394-56E6-2796-9EBCED0E4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8540" y="889320"/>
                  <a:ext cx="31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6771073-85DF-EB56-1474-E90FFBE273A3}"/>
                    </a:ext>
                  </a:extLst>
                </p14:cNvPr>
                <p14:cNvContentPartPr/>
                <p14:nvPr/>
              </p14:nvContentPartPr>
              <p14:xfrm>
                <a:off x="2454180" y="817680"/>
                <a:ext cx="310320" cy="41544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6771073-85DF-EB56-1474-E90FFBE273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45180" y="808680"/>
                  <a:ext cx="3279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3100515-9BE0-B940-F2E6-8FBF04BB3238}"/>
                    </a:ext>
                  </a:extLst>
                </p14:cNvPr>
                <p14:cNvContentPartPr/>
                <p14:nvPr/>
              </p14:nvContentPartPr>
              <p14:xfrm>
                <a:off x="2927940" y="810840"/>
                <a:ext cx="254160" cy="4093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3100515-9BE0-B940-F2E6-8FBF04BB32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9300" y="802200"/>
                  <a:ext cx="271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7C3C9C1F-F313-25C4-16D3-CFA0E394F0C3}"/>
                    </a:ext>
                  </a:extLst>
                </p14:cNvPr>
                <p14:cNvContentPartPr/>
                <p14:nvPr/>
              </p14:nvContentPartPr>
              <p14:xfrm>
                <a:off x="2945940" y="1047360"/>
                <a:ext cx="263160" cy="374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7C3C9C1F-F313-25C4-16D3-CFA0E394F0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37300" y="1038360"/>
                  <a:ext cx="280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2E7C33F-0596-D3A4-82FC-5D9D5F9723B0}"/>
                    </a:ext>
                  </a:extLst>
                </p14:cNvPr>
                <p14:cNvContentPartPr/>
                <p14:nvPr/>
              </p14:nvContentPartPr>
              <p14:xfrm>
                <a:off x="3359580" y="784200"/>
                <a:ext cx="249120" cy="3690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2E7C33F-0596-D3A4-82FC-5D9D5F9723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0580" y="775200"/>
                  <a:ext cx="266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B4FD64C-DEC3-A066-3F9C-5AA2BC5C8A7B}"/>
                    </a:ext>
                  </a:extLst>
                </p14:cNvPr>
                <p14:cNvContentPartPr/>
                <p14:nvPr/>
              </p14:nvContentPartPr>
              <p14:xfrm>
                <a:off x="3685020" y="806880"/>
                <a:ext cx="209160" cy="38916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B4FD64C-DEC3-A066-3F9C-5AA2BC5C8A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6020" y="798240"/>
                  <a:ext cx="226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4082B9F0-DE34-28E6-0B57-0FFCF405728B}"/>
                    </a:ext>
                  </a:extLst>
                </p14:cNvPr>
                <p14:cNvContentPartPr/>
                <p14:nvPr/>
              </p14:nvContentPartPr>
              <p14:xfrm>
                <a:off x="3687180" y="863760"/>
                <a:ext cx="532800" cy="2912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4082B9F0-DE34-28E6-0B57-0FFCF40572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78180" y="854760"/>
                  <a:ext cx="550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6A7BE0E-393C-F38E-FEAF-7085637E208D}"/>
                    </a:ext>
                  </a:extLst>
                </p14:cNvPr>
                <p14:cNvContentPartPr/>
                <p14:nvPr/>
              </p14:nvContentPartPr>
              <p14:xfrm>
                <a:off x="3651180" y="453360"/>
                <a:ext cx="325080" cy="1843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6A7BE0E-393C-F38E-FEAF-7085637E20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2180" y="444720"/>
                  <a:ext cx="34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91C3B7B-1029-4A53-03D9-31D6AD804336}"/>
                    </a:ext>
                  </a:extLst>
                </p14:cNvPr>
                <p14:cNvContentPartPr/>
                <p14:nvPr/>
              </p14:nvContentPartPr>
              <p14:xfrm>
                <a:off x="3439860" y="1148520"/>
                <a:ext cx="260280" cy="2635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91C3B7B-1029-4A53-03D9-31D6AD8043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1220" y="1139880"/>
                  <a:ext cx="277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53099E1-5FE7-23A1-FB0C-437A73B06F60}"/>
                    </a:ext>
                  </a:extLst>
                </p14:cNvPr>
                <p14:cNvContentPartPr/>
                <p14:nvPr/>
              </p14:nvContentPartPr>
              <p14:xfrm>
                <a:off x="2222700" y="528600"/>
                <a:ext cx="360" cy="3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53099E1-5FE7-23A1-FB0C-437A73B06F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4060" y="519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CBBB6D8-1227-D4A9-E40C-5D2AB0B4C88A}"/>
                    </a:ext>
                  </a:extLst>
                </p14:cNvPr>
                <p14:cNvContentPartPr/>
                <p14:nvPr/>
              </p14:nvContentPartPr>
              <p14:xfrm>
                <a:off x="897900" y="1436880"/>
                <a:ext cx="4217760" cy="1695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CBBB6D8-1227-D4A9-E40C-5D2AB0B4C8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8900" y="1428240"/>
                  <a:ext cx="4235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390CB821-DD2E-011A-52C8-53D26B587FF4}"/>
                    </a:ext>
                  </a:extLst>
                </p14:cNvPr>
                <p14:cNvContentPartPr/>
                <p14:nvPr/>
              </p14:nvContentPartPr>
              <p14:xfrm>
                <a:off x="3821820" y="818760"/>
                <a:ext cx="997560" cy="10569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390CB821-DD2E-011A-52C8-53D26B587F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2820" y="809760"/>
                  <a:ext cx="101520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969BA1A-64DA-4F32-A2F7-8FDD201F6853}"/>
                    </a:ext>
                  </a:extLst>
                </p14:cNvPr>
                <p14:cNvContentPartPr/>
                <p14:nvPr/>
              </p14:nvContentPartPr>
              <p14:xfrm>
                <a:off x="4452900" y="1011000"/>
                <a:ext cx="546120" cy="78408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969BA1A-64DA-4F32-A2F7-8FDD201F68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43900" y="1002000"/>
                  <a:ext cx="563760" cy="80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705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78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4</cp:revision>
  <dcterms:created xsi:type="dcterms:W3CDTF">2023-02-12T16:40:20Z</dcterms:created>
  <dcterms:modified xsi:type="dcterms:W3CDTF">2023-02-19T21:19:42Z</dcterms:modified>
</cp:coreProperties>
</file>