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6:21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22 145 3522,'0'0'15628,"-4"-23"-13926,-2-4-1201,3 13-102,0 0 0,1 0 1,0 0-1,1-25 4634,1 63-4168,0 92 126,6 310 702,1-322-1551,4 0 0,27 109 1,-16-83 3,-17-122-132,-4-7-36,-5-62-738,-5-20-4909,8 70 1027,1 1-2282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6:27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12902,'0'0'6755,"174"0"-6755,-112-16-1121,-7-11-1536,-34 11-1649,-14 0-1809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39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 67 6627,'0'0'9973,"2"-10"-8634,5-32-331,-7 42-974,0-1-1,0 0 0,-1 0 0,1 1 1,0-1-1,0 0 0,-1 0 0,1 1 1,-1-1-1,1 1 0,-1-1 0,1 0 1,-1 1-1,1-1 0,-1 1 0,1-1 0,-1 1 1,0-1-1,1 1 0,-1-1 0,0 1 1,0 0-1,1 0 0,-1-1 0,0 1 1,0 0-1,1 0 0,-1 0 0,0 0 1,0-1-1,1 1 0,-1 0 0,0 1 1,0-1-1,0 0 0,1 0 0,-1 0 1,0 0-1,0 1 0,-1-1 0,-5 1 186,-7-2-64,1 1-1,0 0 1,-1 1 0,1 1-1,0 0 1,0 1-1,0 0 1,0 1-1,0 0 1,1 1-1,0 1 1,0 0 0,-18 11-1,8 0-85,1 0 1,0 1-1,2 1 0,0 0 0,1 2 1,-24 34-1,33-40-23,0 1 1,1-1-1,1 1 0,0 1 0,1-1 1,1 1-1,1 0 0,0 0 1,1 1-1,1-1 0,0 22 1,1-20-26,1 0 1,1-1 0,1 1 0,0 0 0,7 21-1,-7-35-19,0 1-1,0-1 1,1 1-1,0-1 0,0 0 1,1 0-1,-1 0 0,1 0 1,0-1-1,0 0 1,1 1-1,-1-2 0,1 1 1,0 0-1,0-1 1,0 0-1,1 0 0,-1 0 1,1-1-1,6 2 1,7 2-87,1-1-1,1-1 1,-1-1 0,38 2 0,-45-5-395,0 0 0,0 0 0,0-1 0,-1-1 0,1 0 0,0-1 0,-1 0 0,18-7-1,-12-7-4097,-9-1-3316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39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0 2833,'0'0'14324,"-5"30"-13081,-45 342 1756,17-88-1915,-41 260-26,-62 28-757,87-418-437,-110 240 1,149-373-21,-13 26-764,-27 44 0,43-124-7696,7 30 8004,0-24-2189,0 1-1367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40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2 174 7924,'0'0'10677,"-1"-6"-8994,1 5-1601,0-1 1,0 1-1,0 0 1,0-1-1,0 1 0,1-1 1,-1 1-1,0 0 1,1-1-1,0 1 0,-1 0 1,1-1-1,-1 1 1,1 0-1,0 0 0,0-1 1,0 1-1,0 0 1,0 0-1,0 0 0,0 0 1,0 0-1,0 1 1,0-1-1,1 0 0,-1 0 1,0 1-1,1-1 1,-1 1-1,0-1 0,1 1 1,-1 0-1,0-1 1,2 1-1,71-14 818,-38 9-688,-27 4-265,234-53 570,-199 42-3197,64-28 1,-98 34-2828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40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282 396 1809,'0'0'13870,"-27"10"-12410,-84 29-137,106-37-1173,0 0 0,-1 0 1,1-1-1,-1 0 0,1 0 1,-1-1-1,1 1 0,-1-1 1,1-1-1,-1 1 1,0-1-1,1 0 0,-1 0 1,-6-2-1,8 1-81,1 0-1,0 1 1,0-1 0,0-1-1,1 1 1,-1 0 0,0-1 0,1 1-1,0-1 1,-1 0 0,1 1 0,0-1-1,0 0 1,1-1 0,-1 1-1,-1-6 1,-1-4-16,2 1 1,-1-1-1,2 0 0,0 0 1,0 1-1,1-1 0,1 0 1,0 0-1,4-14 0,-3 17-31,1 1-1,1-1 0,0 1 1,0 0-1,1 0 1,0 0-1,0 0 0,1 1 1,0 0-1,11-11 1,3-1 48,1 0 0,34-25 0,-46 38-7,1 0 1,-1 0 0,2 1-1,-1 1 1,1-1 0,-1 2-1,2-1 1,-1 2-1,0-1 1,1 2 0,-1-1-1,20 0 1,-30 3-35,0 0 1,0 1-1,0-1 0,0 1 1,0-1-1,-1 1 1,1-1-1,0 1 0,0 0 1,0-1-1,-1 1 1,1 0-1,0 0 0,-1-1 1,1 1-1,-1 0 1,1 0-1,-1 0 0,1 0 1,-1 0-1,0 0 0,1 0 1,-1 0-1,0 0 1,0 0-1,0 0 0,0 0 1,1 0-1,-2 0 1,1 0-1,0 0 0,0 1 1,-2 39 146,2-39-143,-2 5-25,0 0-1,0-1 1,0 1-1,-1 0 1,0-1-1,0 0 1,-1 0 0,0 0-1,0 0 1,0-1-1,-1 1 1,0-1-1,0 0 1,0 0 0,0-1-1,-1 0 1,-10 6-1,-13 8-889,-1-1 1,-42 16-1,56-26-107,8-5 270,0 1-380,3 1-2923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41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167 180 9540,'0'0'7105,"-9"32"-5971,4-16-989,-78 230 1745,81-240-1841,-3 7 56,-1 0-1,0 0 0,-1 0 1,-1-1-1,0 0 0,-12 15 0,19-28-212,1 0 0,-1 1 1,0-1-1,1 0 0,-1 0 0,1 1 0,-1-1 0,1 0 0,-1 0 0,1 0 0,0 0 0,-1 0 0,1 0 0,0 0 0,0 1 0,0-1 0,0 0 0,0 0 0,0 0 0,0 0 0,0 0 0,0 0 0,0 0 0,1-2 0,-1-34-255,3 22 104,0 0 0,2 0 1,-1 0-1,2 1 1,0-1-1,12-18 0,5-16 154,-12 23 64,61-128 1112,-59 130-503,0 1 0,2 1 1,1 1-1,24-27 0,-36 44-459,0 1 1,0 0-1,1 0 0,-1 0 0,0 0 1,1 1-1,0 0 0,-1 0 0,1 0 1,0 1-1,0-1 0,0 1 0,0 1 1,0-1-1,1 0 0,-1 1 0,0 0 1,8 1-1,-12 0-83,0-1 0,0 0 0,1 1 0,-1-1-1,0 1 1,0-1 0,0 1 0,0 0 0,0-1 0,0 1 0,0 0 0,0 0 0,0 0 0,0 0 0,0 0-1,0 0 1,0 0 0,-1 0 0,1 0 0,0 0 0,-1 0 0,1 1 0,-1-1 0,1 0 0,-1 0 0,0 1-1,1-1 1,-1 0 0,0 1 0,0 0 0,3 47 236,-3-45-236,1 5-32,0 0 1,-1 1-1,-1-1 0,1 0 0,-1 0 1,-1 0-1,0 0 0,0 0 0,-1-1 1,0 1-1,0-1 0,-1 1 0,0-1 1,0 0-1,-1-1 0,0 1 1,-1-1-1,0 0 0,-8 9 0,-131 123-445,141-134 442,-1 1 0,1 0 0,0 0 0,1 0 0,0 0 0,0 0 0,0 1 0,0-1 0,1 1-1,0 0 1,1 0 0,-1 0 0,1 0 0,1 0 0,-1 0 0,1 0 0,0 0 0,1 0-1,2 10 1,-1-3-125,1 1-1,0-1 1,2 1-1,0-1 1,0 0-1,1-1 1,1 1-1,9 14 1,-13-24 12,0-1 0,0 1 0,1 0 0,-1-1 0,1 0 1,-1 0-1,1 0 0,0 0 0,0 0 0,0-1 0,1 0 0,4 2 0,20 2-6983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41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5619,'0'0'12998,"7"198"-12182,-7-129-128,0 3-128,-7-2-143,1-9-289,6-10 32,0-14-160,0-15-288,0-9-449,0-10-687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42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4 1473,'0'0'12899,"-8"-2"-11832,4 1-958,0 1-1,1 0 1,-1 0 0,0 0-1,0 0 1,0 1-1,1 0 1,-1-1 0,0 1-1,1 1 1,-1-1-1,1 0 1,-1 1 0,1 0-1,0 0 1,-6 4-1,-4 4 213,1 0-1,0 1 0,-14 16 0,18-19-164,1 1 0,0 0 0,-12 21-1,17-27-118,0 0-1,1 0 1,0 1-1,-1-1 1,1 1-1,1-1 1,-1 1-1,0-1 1,1 1-1,0-1 1,0 1-1,0-1 1,0 1-1,0-1 1,1 1-1,0-1 1,1 6-1,-1-8-36,0 1 0,0-1 0,0 0-1,0 0 1,0 0 0,0 1 0,0-1-1,1 0 1,-1-1 0,0 1-1,1 0 1,-1 0 0,1 0 0,-1-1-1,1 1 1,-1-1 0,3 1-1,37 7 58,-18-3 14,-16-4-8,-1 1-1,1 1 0,-1-1 1,1 1-1,-1 0 1,0 0-1,0 1 1,0 0-1,0 0 1,-1 0-1,0 1 0,0-1 1,0 1-1,0 1 1,-1-1-1,0 1 1,0-1-1,0 1 1,-1 1-1,0-1 0,0 0 1,0 1-1,-1-1 1,0 1-1,-1 0 1,1-1-1,-1 1 1,0 0-1,-1 0 1,0 0-1,0 8 0,0-10-1,1-1 0,-1 0-1,0 1 1,0-1 0,0 0 0,-1 1-1,0-1 1,0 0 0,0 0-1,0 0 1,0 0 0,-1 0-1,0 0 1,0 0 0,0 0 0,0 0-1,0-1 1,-1 1 0,0-1-1,0 0 1,0 0 0,0 0-1,0 0 1,0 0 0,-1-1-1,1 1 1,-1-1 0,0 0 0,0 0-1,0 0 1,-7 1 0,1 1-158,-1-1 0,0 0 1,1-1-1,-1 0 1,0-1-1,0 0 0,0-1 1,0 0-1,0-1 0,0 0 1,0-1-1,0 0 1,-12-4-1,-11-2-4951,26 8-119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42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575 0 7155,'0'0'7188,"-5"27"-5828,-73 326 1842,-30 249-944,90-490-1888,-15 52-100,-7-1 1,-7-2 0,-80 182 0,97-272-815,-31 82 1321,41-75-3570,12 2-4905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43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7652,'0'0'13318,"125"-30"-12982,-70 30-304,1 0-32,-8 0-705,-6 0-975,-7 0-833,-29 0-1441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43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8532,'0'0'10261,"0"182"-9285,0-126-496,0 0-144,0-11-240,-7-13-96,7-10-304,0-19-432,0-20-12134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6:28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6387,'0'0'9850,"12"26"-7156,-7-17-2429,13 27 649,-2 0 1,-2 1-1,18 66 0,-4 46 469,26 100-618,-64-327-1299,-124-460 233,131 520 858,1 1 1,0-1-1,1-25 1327,5 49-1329,18 27-82,1-1 0,50 54 0,72 56-380,-52-53-68,-37-34-63,3 2-41,60 76 1,-113-127 81,-1 1 1,0 0 0,-1 0-1,1 0 1,-1 0 0,-1 1-1,1 0 1,-1 0-1,0 0 1,-1 0 0,0 0-1,-1 0 1,1 1-1,-2-1 1,1 1 0,-1 9-1,-1-14 3,1-1-1,-1 0 0,0 0 1,0 0-1,0 1 1,0-1-1,-1 0 0,1-1 1,-1 1-1,0 0 0,0 0 1,0-1-1,0 1 1,0-1-1,-1 1 0,1-1 1,-1 0-1,1 0 0,-1 0 1,0-1-1,-6 4 1,-5 1 28,0 0 1,-1-1 0,-22 5 0,23-7-7,-39 9 13,0-3-1,-91 3 1,-17-9-3079,146-4-1981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43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36 6179,'0'0'6688,"4"-6"-5202,7-13-446,-11 19-999,0 0 0,0-1 0,0 1 0,0 0 0,0-1 0,0 1 1,0 0-1,0-1 0,-1 1 0,1 0 0,0-1 0,0 1 1,0 0-1,0-1 0,0 1 0,-1 0 0,1 0 0,0-1 0,0 1 1,-1 0-1,1-1 0,0 1 0,0 0 0,-1 0 0,1 0 0,0-1 1,0 1-1,-1 0 0,1 0 0,0 0 0,-1 0 0,-45-2 1811,26 2-1874,8 2 118,-1 0 0,1 0 0,0 2 0,-1-1 0,2 1 1,-1 1-1,0 0 0,1 1 0,0 0 0,0 1 0,1 0 0,0 0 0,-14 14 0,7-6-65,1 2-1,0 0 0,2 0 1,0 1-1,1 1 1,-18 34-1,24-37-57,2 0 0,0 0 0,1 1-1,1-1 1,0 1 0,1 0 0,1 0-1,2 33 1,-1-35 13,0-9-21,0-1-1,0 0 1,1 0-1,0 1 0,0-1 1,0 0-1,1 0 1,-1 0-1,1 0 1,0-1-1,1 1 0,-1 0 1,1-1-1,0 0 1,0 1-1,1-1 0,-1 0 1,1-1-1,0 1 1,0-1-1,0 1 1,0-1-1,0-1 0,6 4 1,1-1-614,1 0 0,-1-1 0,1 0 0,0-1 0,0 0 0,0-1 0,0-1 0,1 0 0,12 0 0,-15-4-2694,-3-10-2123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44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4 5603,'0'0'9182,"-6"33"-7602,-43 196 175,28-121-1133,-27 116-446,47-222-179,1 0 0,0-1-1,-1 1 1,1 0 0,-1 0 0,0-1-1,0 1 1,1 0 0,-1-1 0,0 1-1,0 0 1,-1-1 0,-1 3 0,2-3-75,1-8-711,1-12 723,2 0 1,0 0-1,1 0 1,1 1-1,1-1 1,0 1-1,11-20 1,13-40-148,-11 18 289,2 2-1,3 0 0,45-78 1,-65 130 84,0 0 0,0 0 0,1 1 0,0-1 0,0 1 1,0 0-1,11-6 0,-15 10-86,0 0 1,0 0-1,0 0 0,1 1 1,-1-1-1,0 0 0,1 1 1,-1-1-1,0 1 0,1 0 0,-1-1 1,1 1-1,-1 0 0,1 0 1,-1 0-1,1 0 0,-1 0 1,1 0-1,-1 0 0,0 1 1,1-1-1,-1 0 0,1 1 1,-1 0-1,0-1 0,1 1 1,-1-1-1,0 1 0,0 0 1,1 0-1,-1 0 0,0 0 1,0 0-1,0 0 0,0 0 1,0 0-1,0 0 0,-1 1 1,1-1-1,0 0 0,0 0 0,-1 1 1,1 2-1,8 21 99,-1 1 0,-2 0 0,0 0 0,-2 0 0,2 53 0,-1-10-162,-4-62-10,2 23-156,1 0-1,1 0 1,1 0-1,18 48 0,-22-74 48,0-1 0,-1 1 0,2-1-1,-1 0 1,0 0 0,1 0 0,-1 0-1,1 0 1,0 0 0,0-1 0,0 1-1,0-1 1,0 0 0,7 3 0,-8-4-375,0 0 1,1 0 0,-1-1-1,1 1 1,-1-1 0,1 0 0,-1 1-1,1-1 1,-1 0 0,1-1-1,-1 1 1,0 0 0,1-1 0,-1 1-1,5-2 1,-6-11-8058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44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8260,'0'0'13254,"90"-19"-12998,-48 19-256,-7 0-192,-15 0-1025,1 0-992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45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1456 330 18248,'0'0'4803,"-69"-14"-9093,55 20-1633</inkml:trace>
  <inkml:trace contextRef="#ctx0" brushRef="#br0" timeOffset="1">1 1 13750,'0'0'3202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4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1 933 5843,'0'0'12371,"41"0"-5944,-26 0-6363,28-3 504,-1-3 1,0-1-1,0-3 1,78-27-1,-41 12-246,58-18-22,-2-6 1,231-119 0,-206 87-75,227-82 1,186-30 264,-356 123-432,-173 56-39,1-2-25,0 2 0,71-11 0,-107 23 844,-2-1-4813,-24-1-4059,-4 4 2100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49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112 575 6355,'0'0'10058,"43"-55"-6673,327-422-802,-365 471-2563,-3 3-7,0 1 0,0 0 1,-1-1-1,1 1 0,0-1 0,-1 0 0,0 0 1,1 1-1,-1-1 0,0 0 0,0-5 1076,-12 12-772,-29 18-277,2 2-1,1 2 1,1 2-1,-42 41 1,55-48-35,-2 1-23,-20 16-278,-76 86 0,112-113 260,0 1 1,0-1 0,1 1 0,0 1-1,1 0 1,1 0 0,0 0-1,1 0 1,0 1 0,1 0-1,1 0 1,0 0 0,-1 23 0,0-18-76,3-19 144,1 0-1,0 1 0,-1-1 1,1 1-1,0-1 0,0 1 0,-1-1 1,1 1-1,0-1 0,0 1 1,0-1-1,-1 1 0,1-1 1,0 1-1,0-1 0,0 1 0,0 0 1,0-1-1,0 1 0,0-1 1,1 1-1,-1-1 0,0 1 1,0-1-1,0 1 0,0-1 0,1 1 1,-1-1-1,0 1 0,0-1 1,1 1-1,-1-1 0,0 1 1,1-1-1,-1 0 0,1 1 0,-1-1 1,0 0-1,1 1 0,-1-1 1,1 0-1,-1 0 0,1 1 1,-1-1-1,1 0 0,-1 0 0,1 0 1,-1 0-1,1 1 0,0-1 1,-1 0-1,1 0 0,-1 0 1,1 0-1,-1 0 0,1 0 0,-1-1 1,2 1-1,12 2 202,1 0 0,-1 1-1,0 0 1,0 1 0,0 1 0,0 0 0,-1 1 0,0 0-1,0 1 1,0 1 0,13 10 0,12 13 168,-2 1 0,33 38 0,-11-11-119,-16-15-123,-28-28-116,0-1-1,1 0 1,1-1 0,0-1-1,26 16 1,-40-28-74,0 0 1,0 0-1,-1 0 0,1 0 1,0 0-1,0-1 0,0 1 1,0-1-1,1 1 0,-1-1 1,0 0-1,2 0 1,-3 0 0,0 0 0,0 0 1,0-1-1,-1 1 1,1 0-1,0-1 0,0 1 1,-1-1-1,1 1 1,0 0-1,0-1 0,-1 1 1,1-1-1,-1 0 1,1 1-1,0-1 0,-1 0 1,1 1-1,-1-1 1,1-1-1,5-20-2395,-5-4-3434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58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15 371 4722,'0'0'15695,"5"-8"-15094,0-5-375,-3 8-81,0 1 0,0-1-1,0 1 1,1 0 0,-1-1 0,1 1-1,5-5 1,-6 1 1899,-3 16-526,1 54-1301,1 49-406,-23 193 1,12-264 4,8-30 137,-1 0-1,1 0 1,0 0-1,0 13 0,-5-45 118,7 6-66,0-32 11,1 0 1,2 0 0,14-70-1,5 22 48,5 2 1,49-119-1,-60 174 28,-10 22-34,0 1-1,1 1 1,1-1 0,1 1 0,10-14-1,-17 26-40,1 0-1,0-1 0,0 1 0,0 1 0,0-1 1,1 0-1,-1 1 0,1 0 0,-1-1 1,1 2-1,0-1 0,0 0 0,0 1 0,0-1 1,0 1-1,0 0 0,1 1 0,-1-1 0,0 1 1,0 0-1,1 0 0,-1 0 0,0 0 0,0 1 1,6 1-1,-5 0-9,0 0-1,-1 0 1,0 0 0,1 1-1,-1 0 1,0 0 0,0 0-1,0 0 1,-1 0 0,1 1-1,-1 0 1,0 0 0,0-1 0,0 2-1,-1-1 1,1 0 0,-1 1-1,0-1 1,0 1 0,-1-1-1,1 1 1,0 5 0,5 16 30,-1 1 1,3 44-1,-9-67-25,8 321 124,-9-216-190,-13-6-914,14-103 636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58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8420,'0'0'13467,"22"0"-12167,152-5 623,77 2-976,-186 3-4138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59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446 129 7203,'0'0'8650,"2"-13"-7687,2-2-634,-2 7-96,0-1 0,0 1-1,-1 0 1,-1 0 0,1-11 0,-2 17-149,1 0 1,-1 0 0,0 0-1,0 1 1,0-1 0,0 0-1,0 1 1,0-1-1,0 1 1,0-1 0,-1 1-1,1 0 1,-1-1 0,1 1-1,-1 0 1,1 0-1,-1 0 1,0 0 0,0 0-1,1 0 1,-1 1 0,0-1-1,0 1 1,0-1-1,0 1 1,0 0 0,-2-1-1,-59-6 1306,43 6-1143,-1 1 0,1 1 1,0 1-1,0 1 0,1 0 0,-1 2 1,-21 7-1,31-8-224,0 0 0,0 1 1,0 1-1,1-1 0,0 1 1,1 1-1,-1-1 0,1 2 0,0-1 1,1 1-1,0 0 0,0 1 0,0-1 1,1 1-1,-5 11 0,4-2-17,0 0-1,1 1 1,1 0 0,1 0-1,1 0 1,0 0-1,2 0 1,0 1 0,2 26-1,-1-39-10,0-1-1,1 1 0,-1-1 1,1 0-1,0 1 0,0-1 0,1 0 0,0 0 0,0 0 1,1 0-1,-1 0 0,1 0 0,0 0 0,1-1 1,0 0-1,5 7 0,-1-5-1,-1 0 1,1 0-1,0-1 0,0-1 1,1 1-1,-1-1 0,1-1 1,0 0-1,11 4 1,10 0-12,0 0 0,1-2 0,-1-2 0,1 0 0,47-2 0,-51-2-56,7 1-50,58-8-1,-82 6-51,-1-1 0,1 0 0,0-1 0,-1 0 0,1 0 0,-1-1 0,0-1 0,0 1 0,-1-2 0,13-8-1,-20 13 53,0 0-1,1 0 0,-1 0 0,0 0 1,0-1-1,0 1 0,0 0 0,0-1 1,0 1-1,-1 0 0,1-1 0,0 1 1,-1-1-1,1 1 0,-1-1 0,1 0 1,0-2-1,-1-10-6583,0 12 5777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59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0 2961,'0'0'19353,"-21"51"-18344,14 5 31,-6 11-448,-8-3-335,0-5-257,0-11-145,7-10-751,7-12-897,0-26-2353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6:2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9909,'0'0'7475,"6"24"-4476,14 78-524,10 130 1,-18-84-1699,3 99-1837,-20-555-9868,-12 101 7634,8 128 3367,-15-202 12807,24 278-12785,0 1 1,0-1-1,1 0 1,-1 1-1,1-1 1,0 1-1,0-1 1,0 1-1,0-1 1,0 1 0,0 0-1,1-1 1,-1 1-1,1 0 1,0 0-1,-1 0 1,1 0-1,0 0 1,0 0-1,0 1 1,1-1 0,-1 1-1,0-1 1,1 1-1,-1 0 1,0 0-1,1 0 1,0 0-1,-1 0 1,5 0-1,9-2 47,-1 0 0,1 2 0,0 0 0,17 1 0,-22 0-62,4 0-55,0 0 1,0 2-1,0-1 1,0 2 0,-1 0-1,1 1 1,-1 0-1,0 1 1,0 1-1,0 0 1,-1 0 0,0 2-1,0 0 1,-1 0-1,0 1 1,0 1 0,-1 0-1,0 0 1,-1 1-1,0 0 1,9 16 0,-9-13 11,-2 1 0,1 0 1,-2 0-1,0 1 1,-1 0-1,-1 0 1,6 28-1,-5-9 200,-1 0-1,-1 60 0,-4-83-190,0 1-1,-1-1 1,0 1 0,-1-1-1,-1 0 1,1 0-1,-2 0 1,0 0 0,0 0-1,-1-1 1,-1 0 0,0 0-1,0 0 1,-1-1-1,0 0 1,-1 0 0,0-1-1,-1 0 1,0 0 0,0-1-1,0 0 1,-1 0-1,-1-1 1,1-1 0,-1 0-1,0 0 1,-1-1 0,-21 7-1,14-8-99,-1 0 0,1-1 0,-1 0 0,1-2 0,-1 0 0,-23-3 0,37 2-196,-1-1 0,0 0 1,1 0-1,-1 0 0,1-1 1,0 0-1,-1 0 0,1-1 1,0 1-1,0-1 1,1-1-1,-1 1 0,1-1 1,-1 0-1,1 0 0,0-1 1,1 1-1,-1-1 0,1 0 1,-7-10-1,6-14-6348,5 5-5751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00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0 9925,'0'0'8921,"-19"23"-8235,-57 77-17,70-92-557,1 0 0,1 1-1,-1-1 1,1 1 0,1 0 0,0 0-1,0 1 1,-3 17 0,1-1 174,0-3-135,0-1 0,2 1 1,0 0-1,2 0 1,1 0-1,0 0 0,7 39 1,-5-55-148,0 0 1,0 0-1,1 0 1,0-1 0,1 1-1,-1-1 1,1 0-1,1 1 1,-1-2-1,1 1 1,0 0-1,0-1 1,1 0 0,-1-1-1,1 1 1,0-1-1,0 0 1,1 0-1,-1-1 1,1 0-1,0 0 1,0 0 0,12 2-1,4 1 3,0-2-1,0 0 1,0-2-1,1-1 1,-1 0-1,31-4 0,-41 1 28,1-1 0,-1 0 0,0-1 0,0 0 0,0-1 0,0-1 0,-1 0-1,0 0 1,0-2 0,-1 1 0,20-18 0,7-9 245,59-71 1,-97 105-280,18-22 168,-1 0-1,0-1 1,22-45 0,-32 54-58,0 0-1,-2 0 1,0-1 0,0 0 0,-2 0 0,0-1 0,0 1 0,0-25 0,-8-1 349,-18 9-70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02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841 1985 0,'57'-33'0,"-18"11"0,40-18 0,-65 35 0,-1 0 0,1 0 0,0 2 0,1-1 0,-1 2 0,0 0 0,18 0 0,-100-1 0,1-2 0,0-4 0,1-3 0,0-2 0,-77-28 0,131 37 0,0 0 0,1-1 0,-18-11 0,20 12 0,0-1 0,0 1 0,0 1 0,0-1 0,-1 2 0,0-1 0,-10-1 0,-33-8 0,-67-26 0,-37-9 0,137 44 0,-2 0 0,1-2 0,0 0 0,-23-10 0,40 15 0,0-1 0,1 1 0,-1-1 0,1 0 0,-1-1 0,1 1 0,0 0 0,0-1 0,0 0 0,0 0 0,0 0 0,0 0 0,1 0 0,0-1 0,0 1 0,0-1 0,0 1 0,0-1 0,1 0 0,-1 0 0,1 0 0,-1-4 0,2 7 0,0 0 0,0-1 0,0 0 0,1 1 0,-1-1 0,0 1 0,1-1 0,-1 1 0,1-1 0,0 1 0,-1-1 0,1 1 0,0-1 0,0 1 0,0 0 0,0-1 0,0 1 0,2-2 0,96-118 0,427-480 0,-149 183 0,-282 322 0,-86 88 0,-1 0 0,1 1 0,0 1 0,12-8 0,2 7 0,-21 6 0,-1 1 0,0 0 0,1 0 0,-1-1 0,1 1 0,-1-1 0,0 1 0,1-1 0,-1 0 0,0 0 0,0 1 0,0-1 0,1 0 0,-1 0 0,0 0 0,0 0 0,0 0 0,0 0 0,-1 0 0,1-1 0,0 1 0,0 0 0,-1 0 0,1-1 0,-1 1 0,1-1 0,0-1 0,28-138 0,-24 126 0,1 13 0,1 26 0,-5 38 0,-3-50 0,1 0 0,0 0 0,0 0 0,1 0 0,1 0 0,0-1 0,1 1 0,0 0 0,1-1 0,8 19 0,-5-19 0,-4-6 0,1 0 0,-1 1 0,-1-1 0,1 1 0,-1 0 0,1 0 0,-2 0 0,1 0 0,-1 0 0,0 0 0,0 1 0,0 6 0,-3 6 0,0-1 0,-2 1 0,0-1 0,-1 0 0,-1 0 0,0-1 0,-1 1 0,-14 22 0,-177 289 0,-62 53 0,204-301 0,-311 470 0,345-517 0,0 1 0,2 2 0,-29 75 0,43-79 0,7-31 0,-1 0 0,-1 0 0,1 0 0,0 0 0,0-1 0,-1 1 0,1 0 0,-1 0 0,0 0 0,1 0 0,-1 0 0,0 0 0,0-1 0,0 1 0,0 0 0,0-1 0,-1 1 0,1-1 0,-1 1 0,1-1 0,-1 0 0,-1 2 0,-11 3 0,1 0 0,-28 8 0,0 0 0,41-14 0,-1 0 0,1 0 0,-1 0 0,1 0 0,-1 0 0,1 0 0,-1 1 0,1-1 0,0 0 0,-1 0 0,1 0 0,-1 0 0,1 1 0,0-1 0,-1 0 0,1 0 0,-1 1 0,1-1 0,0 0 0,-1 1 0,1-1 0,0 0 0,0 1 0,-1-1 0,1 1 0,0-1 0,0 0 0,0 1 0,-1-1 0,1 1 0,0-1 0,0 1 0,0-1 0,0 1 0,0-1 0,0 0 0,0 1 0,0-1 0,0 1 0,0-1 0,0 1 0,0 0 0,22 8 0,-15-8 0,-4 0 0,1-1 0,-1 1 0,0 0 0,1 0 0,-1 0 0,0 0 0,0 0 0,1 1 0,-1 0 0,0-1 0,-1 1 0,1 0 0,0 1 0,0-1 0,-1 0 0,0 1 0,1 0 0,-1-1 0,0 1 0,2 3 0,66 144 0,-68-147 0,0 0 0,0 0 0,0 0 0,1-1 0,-1 1 0,1-1 0,-1 0 0,1 1 0,0-1 0,0 0 0,0 0 0,0-1 0,0 1 0,0-1 0,1 0 0,-1 1 0,5 0 0,0-1 0,1 0 0,-1-1 0,1 0 0,-1 0 0,9-2 0,8 0 0,-23 2 0,19 1 0,0-2 0,-1 0 0,39-9 0,-56 10 0,1-1 0,-1 1 0,1-1 0,-1 0 0,0-1 0,1 1 0,-1-1 0,0 1 0,0-1 0,0 0 0,0 0 0,0 0 0,0 0 0,-1-1 0,1 1 0,-1-1 0,0 0 0,0 0 0,1 0 0,-2 0 0,1 0 0,0 0 0,-1 0 0,1 0 0,-1-1 0,0 1 0,0 0 0,0-1 0,-1 1 0,1-6 0,6-25 0,-6 31 0,0 0 0,0-1 0,0 1 0,-1 0 0,1-1 0,-1 1 0,0-1 0,1 1 0,-2-5 0,0 7 0,1-1 0,-1 0 0,0 0 0,0 1 0,0-1 0,0 1 0,0-1 0,0 1 0,0-1 0,-1 1 0,1 0 0,0-1 0,-1 1 0,1 0 0,-1 0 0,0 0 0,1 0 0,-1 0 0,0 0 0,1 1 0,-1-1 0,-3 0 0,-25-8 0,0 1 0,-1 2 0,0 1 0,-36-1 0,-136 2 0,153 4 0,11 2 0,26-1 0,0-1 0,-1 0 0,1 0 0,-14-3 0,25 2 0,-1 0 0,1 0 0,0 0 0,0 0 0,0-1 0,0 1 0,0-1 0,0 1 0,1-1 0,-1 1 0,0-1 0,1 0 0,-1 0 0,1 0 0,0 0 0,0 0 0,0 0 0,0 0 0,0-1 0,0 1 0,0 0 0,1 0 0,-1-1 0,1 1 0,-1-1 0,1-3 0,0 0 0,-1 1 0,1 0 0,0-1 0,0 1 0,1-1 0,-1 1 0,1-1 0,1 1 0,-1 0 0,4-9 0,1 6 0,1 0 0,0 1 0,0 0 0,1 0 0,0 1 0,0-1 0,0 2 0,11-6 0,27-21 0,2-10 0,-15 12 0,1 2 0,74-46 0,-35 23 0,1 0 0,-67 47 0,0 1 0,0 0 0,1 0 0,-1 0 0,1 1 0,-1 0 0,1 1 0,0 0 0,12 0 0,-9 0 0,-4 1 0,-1 0 0,0 0 0,0 0 0,0 0 0,1 1 0,-1 0 0,0 0 0,0 1 0,0 0 0,-1 0 0,1 0 0,9 6 0,-7-3 0,0-1 0,1 0 0,-1 0 0,1-1 0,-1 0 0,1 0 0,0-1 0,0 0 0,0-1 0,0 0 0,1 0 0,-1-1 0,15-1 0,-22 0 0,0 0 0,0 0 0,0-1 0,0 1 0,-1 0 0,1-1 0,0 1 0,-1-1 0,1 0 0,-1 0 0,1 1 0,-1-1 0,0 0 0,0 0 0,0 0 0,1-4 0,16-36 22882,-14 34-22645,-1-1 0,0 0-1,-1-1 1,0 1-1,0 0 1,-1 0 0,0-1-1,-1 1 1,0-1-1,0 1 1,-1-1 0,0 1-1,-1 0 1,0-1-1,0 1 1,-1 0 0,0 0-1,-1 1 1,0-1-1,0 1 1,-11-16 0,-6-8 134,9 13-144,0 2-1,-1-1 1,-16-15-1,25 28-184,-1 1 0,0-1 1,-1 1-1,1 0 0,-1 1 0,0 0 0,0 0 0,0 0 1,0 0-1,0 1 0,0 0 0,-1 0 0,1 1 1,-8-1-1,-4-1-31,0 2 0,1 0 1,-1 1-1,0 1 0,1 0 1,-1 2-1,1 0 0,-1 0 1,1 2-1,0 0 0,-18 9 1,-35 19-133,46-23 53,0 1-1,1 1 1,0 1-1,-24 19 1,41-27 41,-1 1-1,1 0 1,1 0-1,-1 0 1,1 1-1,0 0 1,0 0-1,1 0 1,0 1-1,0 0 1,1-1-1,0 1 1,0 1-1,1-1 1,0 0-1,1 0 1,-1 10-1,-2 43-408,8 120 0,-3-172 432,0 0 0,1 0 0,0 0 0,1 0 0,-1 0 0,2-1 0,-1 0 0,1 1 0,1-1 1,0 0-1,0-1 0,0 1 0,1-1 0,0 0 0,0-1 0,1 1 0,0-1 0,0 0 0,0-1 0,15 8 1,-6-5-45,0 0 0,1-2 0,-1 0 0,2-1 0,-1 0 1,0-2-1,1 0 0,0-1 0,28 0 0,-5-2-602,14 0-1411,-19 0-3970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03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334 708 11237,'0'0'10170,"-28"12"-9351,-93 37-85,116-47-646,-1 0 1,1-1-1,-1 1 1,0-1-1,0 0 1,0 0-1,0-1 1,1 0-1,-1 0 0,0 0 1,-8-2-1,11 1-45,-1 0 0,0-1-1,1 1 1,-1-1-1,1 0 1,-1 0-1,1 0 1,0 0-1,0 0 1,0-1 0,0 1-1,0-1 1,-2-3-1,-2-4 9,1 0-1,1 0 1,-1-1 0,2 0-1,-1 0 1,1 0-1,-3-20 1,5 26-43,-2-12 31,1 0 0,0 0-1,1 0 1,1 0 0,0-1 0,1 1-1,1 0 1,1-1 0,1 1 0,0 0-1,1 0 1,1 0 0,0 1 0,1 0-1,1 0 1,1 0 0,0 1 0,19-27-1,-2 8 100,2 1 0,0 1-1,3 2 1,0 1-1,2 1 1,66-45 0,-89 68-28,0 1 0,1-1 0,-1 1 0,1 1 0,0 0 0,0 0 0,0 1 0,0 0 0,1 1 0,-1 0 0,13 1 0,-23 0-94,1 1-1,0-1 0,-1 0 1,1 1-1,-1-1 1,1 1-1,-1-1 1,1 1-1,-1-1 0,1 1 1,-1-1-1,0 1 1,1-1-1,-1 1 1,0-1-1,1 1 1,-1 0-1,0-1 0,0 1 1,0-1-1,1 1 1,-1 0-1,0-1 1,0 1-1,0 0 0,0-1 1,0 1-1,-1 1 1,1 29 177,0-22-81,-1-1-86,0-1 1,-1 1-1,1-1 0,-2 1 1,1-1-1,-1 0 1,0 0-1,0-1 1,-1 1-1,0-1 1,0 1-1,-1-1 1,0 0-1,0-1 1,0 1-1,0-1 1,-1 0-1,0 0 1,0-1-1,-10 6 1,-10 5-38,0 0 0,0-2 0,-56 19 0,57-24-260,-1-1 0,-45 6-1,-11-8-6168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04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18 3410,'0'0'14774,"3"-3"-13410,-2 3-1294,-1 0 1,1-1-1,-1 1 1,1 0-1,-1 0 1,1 0-1,-1-1 1,0 1-1,1 0 1,-1-1-1,1 1 1,-1 0-1,0-1 1,1 1-1,-1-1 1,0 1-1,0 0 1,1-1-1,-1 1 1,0-1-1,0 1 1,0-1-1,0 1 1,1-1-1,-1 1 1,0-1-1,0 1 1,0-1-1,0 1 1,0-1-1,0 1 1,0-1-1,-1 0 1,-25 2 1173,6 4-906,0 2 0,1 0 0,0 1 0,0 2 0,1-1 0,-18 15 0,-5 0-95,34-20-194,-16 9 55,1 0 0,-22 18-1,40-28-104,0 0-1,0 1 1,0-1-1,1 1 0,-1-1 1,1 1-1,0 0 0,0 1 1,0-1-1,1 0 1,0 1-1,-1-1 0,1 1 1,1 0-1,-1 0 1,1 0-1,-2 8 0,3-12-7,1 0-1,-1 0 1,0 1-1,0-1 1,0 0-1,1 0 0,-1 0 1,1 0-1,-1 0 1,1 0-1,-1 0 1,1 0-1,-1 0 1,1 0-1,0 0 1,0 0-1,-1 0 1,1 0-1,0-1 0,0 1 1,0 0-1,0-1 1,0 1-1,0 0 1,0-1-1,0 1 1,0-1-1,0 0 1,0 1-1,0-1 0,1 0 1,1 1-1,45 0-102,-30-2 78,264 1-369,-273 1 441,-1-1-1,1 2 1,0-1 0,0 1 0,0 0 0,-1 1-1,1 0 1,-1 0 0,0 1 0,0 0-1,12 9 1,-16-10 50,1 0-1,-1 1 1,0 0-1,-1 0 1,1 0-1,-1 0 1,0 0 0,0 1-1,0-1 1,0 1-1,-1 0 1,0 0-1,0 0 1,0 0-1,0 0 1,-1 0-1,0 0 1,0 1 0,0-1-1,-1 6 1,0 7 167,1-4-86,-2 0 1,1-1-1,-5 20 1,4-28-152,0-1 0,-1 1 1,1-1-1,-1 1 0,0-1 1,-1 0-1,1 0 0,-1 0 1,0 0-1,0 0 0,0 0 1,0-1-1,-6 5 1,-1-1-6,0 0 0,-1-1 0,0 0 0,0 0 1,-1-1-1,1-1 0,-1 0 0,0-1 1,-1 0-1,1-1 0,0 0 0,-1-1 1,1 0-1,-20-2 0,11 0-229,0-1 0,0-1 0,0-1 0,0-1 1,1 0-1,0-2 0,-35-16 0,2-2-1383,-20-12-1627,26 6-7226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05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28 497 5442,'0'0'15237,"-5"-25"-13914,-13-75-256,17 99-959,0-1 0,0 0-1,1 0 1,-1 0-1,1-1 1,0 1 0,0 0-1,0 0 1,0 0 0,0 0-1,0 0 1,0 0 0,1 0-1,-1 0 1,1 0-1,-1 0 1,1 0 0,0 0-1,0 0 1,0 0 0,0 1-1,0-1 1,0 0 0,0 1-1,3-3 1,-1 2-59,-1 2 0,1-1 0,0 0 0,0 1-1,0-1 1,-1 1 0,1 0 0,0 0 0,0 0 0,0 0 0,0 0 0,3 1 0,12 1 225,11-3-123,0 2 0,1 2 0,-1 0 0,39 11 0,2 7-107,2-2 1,0-4 0,1-3 0,118 5 0,-172-17-38,1 0 1,-1-1-1,0-1 1,0-1-1,0-1 1,24-7-1,-38 9-3,0 0-1,0 0 0,0-1 0,0 0 0,-1 1 0,1-2 1,-1 1-1,0 0 0,0-1 0,0 0 0,-1 0 0,1 0 1,-1 0-1,0 0 0,0-1 0,0 0 0,-1 1 0,0-1 1,0 0-1,0 0 0,0 0 0,-1-1 0,0 1 0,0 0 1,0 0-1,-1-1 0,0-10 0,0-6-20,1 0 78,-1 0-1,-1 0 0,-1 0 0,-10-41 1,11 58-97,-1-1 0,0 1 0,0-1 0,-1 1 0,0 0 0,0 0 1,0 0-1,0 0 0,-1 0 0,0 1 0,0 0 0,0 0 0,0 0 1,-1 0-1,0 0 0,1 1 0,-1 0 0,-1 0 0,1 0 0,0 1 0,-1 0 1,1 0-1,-11-2 0,-11 0-1339,6 6-2898,7 5-2002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20:16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11701,'0'0'13206,"28"2"-12253,221 9 1080,799-8 669,-982-1-2660,0 3 0,68 14 0,131 39-38,-151-30-23,2-5 0,121 9-1,206-27-4,-264-6 19,129-9-30,158 5-31,-436 8 42,0 2 0,29 8-1,-30-6-37,46 6-1,8-12-1396,-82-1 1261,0 1 1,0 0-1,0-1 0,-1 1 1,1 0-1,0-1 0,-1 1 1,1 0-1,-1 0 0,1 0 1,-1-1-1,1 1 0,-1 0 1,0 0-1,1 0 0,-1 0 1,0 0-1,0 0 0,1 0 1,-1 0-1,0 0 1,0 0-1,0 0 0,0 0 1,0 0-1,-1 0 0,1 1 1,-3 10-6958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20:17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11333,'0'0'12433,"27"-1"-11713,86-1-34,-76 0-72,-1-2 1,0-1 0,65-18 0,-12 1-228,116-9 229,0 8 1,415 8-1,-574 20-585,-1 2 1,0 2-1,0 1 0,-1 3 0,43 18 1,107 28-4,-102-45 68,0-4 1,1-4-1,110-6 0,-87-1 55,627-48 275,-642 39-403,-35 2-23,74-3-147,-135 11-120,-11 3-309,-77 31-2596,20-18-4088,20-10-5023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20:21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0 367 15847,'0'0'11590,"118"-78"-10902,-69 14-160,-8 0-176,-6 5-192,-7 11-96,-15 19-64,-6 10-768,-7 14-1473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20:41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0 556 2305,'0'0'9399,"1"-25"-7345,3-64-746,-3 54 2589,0-14 4590,6 56-6539,0 8-1644,72 464 1475,-32-152-1728,-26-219-26,55 168 0,-75-272-30,0-1 0,0 0-1,0 0 1,1 0 0,-1 0-1,1 0 1,0 0 0,0 0-1,0 0 1,0-1 0,0 1-1,6 3 1,-8-7-3,1 0 1,0 0-1,0 0 1,0 0-1,0 0 0,-1 0 1,1-1-1,-1 1 0,1 0 1,-1 0-1,1-1 0,-1 1 1,0 0-1,1-1 1,-1 1-1,0 0 0,0-1 1,0 1-1,0 0 0,0-1 1,-1-2-1,2-9-21,54-360 207,-14 112-36,-40 252-140,67-398 139,-50 326 54,4 0 0,62-149 0,-78 215-131,2 1-1,0-1 0,0 1 1,1 1-1,14-17 1,-21 28-130,-1 0 0,1 0 0,0 1 0,-1-1 0,1 0 0,0 0 0,0 1 0,0-1 0,0 1 0,1 0 0,-1-1 0,0 1 0,0 0 0,1 1 0,-1-1 0,1 0 0,-1 1 0,1-1 0,-1 1 0,1-1 0,-1 1 0,1 0 0,-1 0 0,1 1 0,-1-1 0,1 0-1,-1 1 1,1 0 0,-1-1 0,0 1 0,1 0 0,-1 0 0,0 0 0,1 1 0,-1-1 0,0 0 0,0 1 0,0 0 0,0-1 0,-1 1 0,1 0 0,0 0 0,1 2 0,23 34-3374,-13-6-3650,-10-5-4857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20:56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31 6851,'0'0'19150,"0"0"-19080,0 1-1,-1-1 0,1 1 1,0-1-1,0 1 0,0-1 1,-1 1-1,1-1 1,0 1-1,0-1 0,0 1 1,0 0-1,0-1 0,0 1 1,0-1-1,0 1 0,0-1 1,0 1-1,0-1 1,0 1-1,0-1 0,0 1 1,1-1-1,-1 1 0,0 0 1,0-1-1,1 0 0,-1 1 1,0-1-1,1 1 1,-1-1-1,0 1 0,1-1 1,-1 0-1,1 1 0,0 0 1,45-3 557,0-2 0,59-12 0,-92 14-589,24-7 22,0 3 0,1 1 0,-1 1-1,1 2 1,47 4 0,-81-1-51,0 0 0,0-1 0,0 1 0,0 1 0,0-1 0,0 1 0,0-1 0,0 1 0,0 0 0,-1 0 0,1 1 0,-1-1 0,1 1 0,-1 0 0,0 0 0,0 0 0,-1 0 0,1 0 0,0 1 0,-1-1 0,0 1 0,0 0 0,0-1 0,0 1 0,-1 0 0,2 5 0,1 9 61,-1-1 0,0 1 0,-2-1-1,0 35 1,-1-39-46,-1-7-17,0-1 0,0 0-1,-1 0 1,0 0 0,1 0 0,-2-1-1,1 1 1,0 0 0,-1-1-1,0 0 1,0 1 0,-7 6-1,-52 51 37,48-49-26,-10 12-15,2 1 0,1 1 0,1 0 0,1 2-1,-17 35 1,-3 4 6,30-56-9,0-1 1,0 1-1,-12 9 1,-22 29 15,25-25-17,13-20-2,1 0 1,0 1-1,0 0 0,0 0 0,0 0 0,1 1 1,0-1-1,1 1 0,-1 0 0,1-1 1,0 1-1,1 0 0,0 0 0,-1 14 0,2-19 4,0 0 0,-1 0 0,1 0 0,1 0 0,-1 0 0,0 0 0,0 0 0,1 0 0,-1-1 0,1 1 0,-1 0 0,1 0 0,0 0 0,0 0 0,0-1 0,0 1 0,2 3 0,0-4 3,0 1 0,0-1 0,0 0 0,0 0 0,0 0 0,0 0 0,0 0 0,0-1 0,0 1 0,7-1-1,222 4 123,-195-5-116,-14-1-1,1-1-1,-1-1 1,25-8 0,-27 6 93,1 1 1,0 1 0,36-2-1,-57 6 270,-29 0-216,9 0-151,-2-2 2,0 2-1,0 1 1,1 0 0,-1 2 0,0 0 0,1 1-1,-1 1 1,-36 15 0,53-18-13,1 1 1,-1 0-1,1-1 0,0 1 0,0 1 1,0-1-1,0 0 0,0 1 1,1-1-1,-1 1 0,1 0 1,0 0-1,0 0 0,1 0 0,-1 0 1,1 0-1,0 0 0,-1 7 1,0-2-11,1 1 1,0 0-1,0-1 1,1 1-1,0 0 1,1 0 0,3 15-1,-3-21 17,1 0 0,0 1 0,1-1 0,-1 0 0,0 0 0,1 0-1,0-1 1,0 1 0,0-1 0,1 1 0,-1-1 0,1 0 0,4 2 0,58 37 44,-52-34-15,6 3-12,-2 0 0,0 1 0,0 1 0,-1 1 0,-1 1 0,0 0 0,-1 1 0,-1 1 0,0 0 0,21 37 0,-25-39-17,-5-7 0,-1-1 0,1 1 0,-1 1 0,-1-1 0,0 0 0,0 1 0,3 14 0,0 11 0,-3-16 0,0-1 0,0 29 0,-3-41 0,0-1 0,-1 1 0,0 0 0,1 0 0,-1 0 0,-1-1 0,1 1 0,-1-1 0,0 1 0,0-1 0,0 0 0,0 1 0,-1-1 0,-3 4 0,-2 1 0,-1-1 0,0-1 0,0 1 0,0-1 0,-1-1 0,0 0 0,0 0 0,-1-1 0,1 0 0,-1-1 0,-1 0 0,1-1 0,-20 4 0,-11-2 0,1-1 0,-65-3 0,62-1 0,15-2-451,-1-2-1,1 0 1,0-2-1,-40-13 1,14 4-429,48 14-440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6:2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90 207 5010,'0'0'16042,"-9"24"-14246,-28 81-484,34-95-1203,0-1 1,1 1-1,0 0 0,0 0 0,2 0 0,-1 0 0,1 0 0,0 0 0,1 0 0,0 0 0,1 0 0,0-1 1,1 1-1,0 0 0,5 12 0,-3-13-82,1 0 0,0-1 0,0 0 1,0 0-1,1 0 0,0-1 0,1 0 1,0-1-1,0 1 0,0-1 0,1-1 1,15 8-1,4-1-47,2-2 0,-1 0-1,1-2 1,1-1 0,-1-2 0,1-1 0,0-1 0,33-2 0,-37 0 12,0-2 1,1-1 0,-1-1-1,0-2 1,-1 0 0,35-12 0,-50 13 21,-1-1 0,0 0-1,1-1 1,-2 1 0,1-2 0,-1 0 0,0 0 0,0 0 0,-1-1 0,0 0 0,0-1 0,-1 0 0,0 0 0,-1-1 0,0 0 0,0 0 0,6-17 0,-8 16 47,0 0 1,0-1-1,-2 0 1,1 1-1,-1-1 1,-1 0-1,0 0 1,-1 0-1,0 0 1,-1 0-1,0 0 0,-1 0 1,0 0-1,-1 0 1,-1 1-1,0-1 1,0 1-1,-1 0 1,0 0-1,-1 1 1,-13-19-1,4 10-16,-2 1-1,0 1 0,-1 1 1,-1 0-1,0 1 0,-1 1 0,-1 1 1,0 1-1,-1 0 0,0 2 1,-1 1-1,0 0 0,0 2 1,0 1-1,-1 1 0,0 0 1,-1 2-1,1 1 0,0 1 1,-1 1-1,1 1 0,-45 8 0,56-6-74,0 2-1,0-1 1,1 2-1,-1 0 0,1 0 1,0 1-1,1 0 0,-1 1 1,1 1-1,1 0 1,0 0-1,0 1 0,1 0 1,0 0-1,1 1 0,0 1 1,1-1-1,-7 15 0,4-6-501,1 0-1,1 1 1,1 0-1,1 0 1,0 1-1,2-1 0,1 1 1,0 0-1,2 0 1,1 24-1,0-44 118,0 1 0,0-1 1,0 1-1,0-1 0,1 1 0,-1-1 0,1 1 0,0-1 0,-1 1 1,1-1-1,1 0 0,-1 1 0,2 3 0,27 14-8912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20:49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6323,'0'0'13502,"3"0"-12003,98-6 4627,59 13-3931,-1 0-1378,-51-7-341,-1 5-1,149 25 1,-35 3 186,-169-26-583,36 1 58,19-7-137,9 1 0,180-21 0,-282 17 0,169-25 0,260-5 0,-270 24 0,189-33 0,128-7 0,164 45 8,-368 4-99,-290-1-331,0 1-1,0 0 0,0 0 1,0 0-1,0 0 1,0 1-1,0 0 0,1-1 1,-1 1-1,1 1 1,-1-1-1,-4 5 0,-10 8-7054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20:52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334 151 8564,'0'0'19681,"11"2"-19035,-3 0-553,35 6 415,-40-8-440,0 0 0,0 0-1,0 0 1,0 0 0,0 0 0,0-1 0,-1 1-1,1-1 1,0 0 0,0 0 0,-1 0-1,1 0 1,0 0 0,-1-1 0,4-2 0,-2 1 15,-1 0 0,1-1 0,-1 1 0,0-1 0,0 0 0,-1 0 0,1 0 1,-1 0-1,0-1 0,0 1 0,0-1 0,-1 1 0,2-6 0,-1-4 174,0 0-1,-1 0 0,-1-17 1,0 29-256,0 1-1,-1 1 0,1-1 0,-1 0 0,1 0 0,-1 0 0,1 1 0,-1-1 0,0 0 0,1 1 0,-1-1 0,0 1 0,0-1 0,1 0 0,-1 1 0,0 0 0,0-1 0,0 1 0,1-1 0,-1 1 0,0 0 0,0 0 0,0 0 0,0-1 0,0 1 0,0 0 0,0 0 0,0 0 0,-1 1 0,-37-2 0,31 1 0,-2-1 0,0 1 0,0 0 0,1 1 0,-1 0 0,0 1 0,1 0 0,-1 0 0,1 1 0,0 0 0,0 1 0,-16 8 0,0 3 0,1 0 0,1 2 0,0 1 0,2 1 0,-39 42 0,51-50 0,1 0 0,0 1 0,1 0 0,0 1 0,1 0 0,0 0 0,1 0 0,1 0 0,0 1 0,1-1 0,0 1 0,1 0 0,-1 28 0,1 10 0,1-33 0,0-1 0,1 1 0,1 0 0,4 22 0,-4-38 0,1 0 0,-1 0 0,1 0 0,0 0 0,0 0 0,0 0 0,1-1 0,-1 1 0,1-1 0,-1 0 0,1 1 0,0-1 0,0 0 0,0-1 0,3 3 0,50 21 0,-36-18 0,2-1 0,25 4 0,-35-9 0,-1 1 0,0 0 0,0 0 0,0 1 0,0 1 0,0 0 0,0 0 0,-1 1 0,0 1 0,0 0 0,-1 0 0,15 12 0,-19-13 0,-1 0 0,1 1 0,-1-1 0,0 1 0,0 0 0,-1 0 0,0 1 0,0-1 0,-1 1 0,1-1 0,1 10 0,-1 3 0,-1-1 0,-1 38 0,-1-38 0,-1-14 0,0-1 0,0 0 0,0 1 0,0-1 0,0 0 0,-1 0 0,1 0 0,-1 0 0,0 0 0,0 0 0,0 0 0,0-1 0,0 1 0,-1-1 0,1 1 0,-1-1 0,0 0 0,0 0 0,1 0 0,-1-1 0,0 1 0,-1-1 0,1 1 0,0-1 0,-6 1 0,-11 5 0,0-2 0,-38 7 0,2-5 0,-89-1 0,145-6 0,0 0 0,-1 0 0,1 0 0,0 0 0,0 0 0,-1 0 0,1 0 0,0 0 0,0 0 0,-1 0 0,1 0 0,0 0 0,0 0 0,-1 0 0,1 0 0,0 0 0,0 0 0,0 0 0,-1 0 0,1 0 0,0 1 0,0-1 0,-1 0 0,1 0 0,0 0 0,0 0 0,0 1 0,0-1 0,-1 0 0,1 0 0,0 0 0,0 1 0,0-1 0,0 0 0,0 0 0,0 1 0,0-1 0,-1 0 0,1 0 0,0 0 0,0 1 0,0-1 0,0 0 0,0 0 0,0 1 0,0-1 0,0 0 0,0 0 0,0 1 0,1-1 0,-1 0 0,0 0 0,0 1 0,0-1 0,0 1 0,11 9 0,9-6 0,0 0 0,1-2 0,-1 0 0,1-1 0,37-4 0,-39 1 0,1 2 0,-1-1 0,0 2 0,1 1 0,-1 0 0,0 1 0,28 9 0,-46-11 0,1 0 0,-1 1 0,1-1 0,-1 0 0,0 1 0,0-1 0,1 1 0,-1-1 0,0 1 0,0 0 0,-1-1 0,1 1 0,0 0 0,0 0 0,-1 0 0,1 0 0,-1-1 0,0 1 0,1 0 0,-1 0 0,0 0 0,0 0 0,0 0 0,-1 0 0,1 0 0,-1 2 0,1 1 0,-1-1 0,1 1 0,-1-1 0,0 1 0,-1-1 0,1 1 0,-1-1 0,0 0 0,0 1 0,-3 3 0,-9 6 0,0-2 0,-1 0 0,0-1 0,0 0 0,-33 15 0,24-13 0,1 1 0,-23 18 0,17-9 0,1 1 0,-48 55 0,69-70 0,0 0 0,1 1 0,0 0 0,0 0 0,1 0 0,0 1 0,1 0 0,1 0 0,-1 0 0,2 0 0,0 1 0,0-1 0,0 21 0,1-25 0,1 0 0,1-1 0,-1 1 0,1 0 0,0 0 0,1-1 0,0 1 0,0-1 0,0 1 0,0-1 0,1 0 0,0 0 0,1 0 0,-1 0 0,1 0 0,1-1 0,-1 0 0,0 0 0,1 0 0,0 0 0,1-1 0,-1 1 0,0-2 0,1 1 0,0 0 0,0-1 0,0 0 0,8 2 0,11 2 0,1-1 0,0-2 0,-1 0 0,1-2 0,1 0 0,38-4 0,-18 1 0,-42 2 0,0-1 0,0-1 0,0 1 0,0-1 0,0 0 0,-1 0 0,1 0 0,0 0 0,0-1 0,-1 0 0,1 0 0,-1 0 0,0-1 0,0 1 0,1-1 0,-2 0 0,1 0 0,0-1 0,-1 1 0,1-1 0,-1 0 0,0 1 0,3-7 0,0 0 29,-5 9-43,0 0-1,0 0 1,0 0 0,-1 0 0,1-1 0,0 1 0,-1 0 0,1-1 0,-1 1-1,0 0 1,1-1 0,-1 1 0,0 0 0,0-1 0,0-1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21:01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2322 170 4370,'0'0'920,"-32"-5"-551,22 3-333,-69-11 717,-100-4 0,145 17-221,-187 0 1635,183 2-2046,-1 2 0,1 1 0,-62 18-1,-29 24 189,2 6-1,3 5 0,-126 81 0,133-70 883,-189 151-1,251-174-912,2 2 0,3 3-1,1 2 1,3 2 0,-44 68-1,67-85-124,2 1 0,2 1 0,1 0 0,3 1 0,1 1 0,2 1 0,1 0 0,3 0 0,2 1 0,-1 47 0,6-39-38,2-1 0,3 1-1,2-1 1,2 0 0,3 0 0,1-1 0,3-1-1,28 64 1,12 0-51,4-3 1,5-2-1,4-4 1,5-2-1,4-4 0,5-3 1,158 142-1,-174-180-53,3-2 0,3-4 1,105 57-1,-130-83 2,1-3 1,1-2-1,1-1 1,0-4-1,2-1 0,99 13 1,-105-22-16,-1-2 1,1-3-1,-1-1 1,1-2-1,-1-2 1,0-3 0,-1-1-1,0-2 1,0-2-1,76-34 1,-28-1-67,-1-5-1,-4-4 1,-1-4 0,-4-3 0,-2-4 0,-3-3-1,-4-3 1,81-107 0,-96 103-79,-5-2-1,-2-2 1,-5-3-1,-3-1 1,-4-3 0,-4 0-1,39-158 1,-42 102 222,-7-2 0,-7 0 1,-6-1-1,-8-186 0,-6 283 45,-2 0-1,-2 0 1,-3 0-1,-25-83 1,21 96-34,-2 1-1,-2 0 1,-1 1 0,-2 1 0,-1 1-1,-38-47 1,31 50-64,-1 1 0,-1 1-1,-2 2 1,0 1 0,-2 1 0,-1 2 0,-1 2 0,0 1-1,-2 1 1,0 2 0,-1 2 0,-55-13 0,4 8-142,0 3 0,-1 4 1,-1 5-1,-138 4 0,-15 23-855,207-14 610,0 3 0,1 1 0,-58 21-1,87-27 12,0 1 0,0 0 0,0 0 0,1 0 0,0 1 0,0 0 0,0 1 0,0-1-1,1 1 1,-6 7 0,-28 48-6628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20:45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7 233 9572,'0'0'13161,"0"15"-12190,0 698 3714,-7-602-4127,27-523-361,-19 401-196,12-121 27,59-249-1,-67 364 1,0 1 0,2 0 0,0 0 0,1 0 0,14-21 0,-22 36-21,1 0 0,0 0 0,0 0 0,0 0 0,-1 0 0,1 0 0,0 0 0,0 0 0,0 0 0,0 0 0,1 0-1,-1 0 1,0 1 0,0-1 0,0 0 0,1 1 0,-1-1 0,0 1 0,1 0 0,-1-1 0,0 1 0,1 0 0,-1 0 0,0 0 0,1 0 0,-1 0 0,1 0 0,-1 0 0,0 0-1,1 1 1,-1-1 0,0 0 0,1 1 0,-1-1 0,0 1 0,0-1 0,1 1 0,-1 0 0,0 0 0,0 0 0,0-1 0,2 3 0,2 2 6,0 0 0,0 1 0,0 0 0,-1-1 0,0 1 0,6 12 0,7 19 16,-2 1 1,-1 0 0,-2 1 0,12 77-1,6 169 141,-17-135-136,-8-81-46,-3-32-29,10 54 0,-9-73-26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20:45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11813,'0'0'15063,"180"-32"-14502,-111 32-289,1 0-128,-15 0-80,0 0-64,-13 0-448,-7 5-1153,-8 0-1184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20:46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1 299 13270,'0'0'7225,"3"32"-4811,23 211 342,-7 91-29,-33-682-2565,13 256-158,4-113 35,-1 191 28,1 0 0,1 0 0,0 1 0,1 0 0,0 0 0,1 0 0,0 0 0,2 1 0,-1 0-1,1 0 1,1 1 0,0 0 0,0 1 0,1 0 0,1 0 0,0 1 0,0 0 0,0 1 0,1 1 0,0 0 0,23-10 0,-25 14-58,-1 1 1,0 0-1,1 0 1,0 1-1,-1 1 1,1-1-1,0 2 1,16 1-1,-21-1 6,1 0-1,-1 0 0,1 1 0,-1-1 0,1 1 0,-1 0 1,0 1-1,0 0 0,0-1 0,0 1 0,-1 1 0,1-1 0,-1 1 1,0 0-1,5 5 0,-3 0 18,0 0 1,-1 0-1,0 1 1,-1 0-1,0-1 0,0 1 1,-1 1-1,-1-1 1,3 15-1,-1 10 174,-2 52 1,-2-78-176,0-4-24,-1 1 0,1-1 0,-1 1-1,0-1 1,-1 0 0,1 1 0,-1-1-1,0 0 1,0 0 0,-1 0 0,0-1 0,1 1-1,-7 6 1,2-2 5,-1-1-1,-1 0 0,1 0 1,-1-1-1,0 0 0,-11 6 1,-13 4-36,0-1 1,-1-1-1,-36 10 0,15-12-174,42-11 66,1 1-1,-1 1 0,1 0 0,-23 10 1,34-14 123,0 1 1,1 0 0,-1 0-1,0 0 1,0 0 0,1 0 0,-1 0-1,0 0 1,1 0 0,-1 0 0,1 0-1,0 0 1,-1 0 0,1 0-1,0 0 1,-1 0 0,1 0 0,0 1-1,0-1 1,0 0 0,0 0 0,0 0-1,0 0 1,1 0 0,-1 1-1,0-1 1,0 0 0,1 0 0,-1 0-1,1 0 1,0 2 0,21 33-26,155 140 240,-148-151-81,2-1 0,0-2 1,2-1-1,51 25 0,-62-35-27,-14-7-52,-1 0 0,1-1 0,0 0 0,0 0 0,0 0 0,0-1 0,0 0 0,11 1 0,-18-3-168,-27 3-11070,10 2-712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21:00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264 314 3265,'0'0'7972,"0"27"-7003,0 197 631,2-104-1485,1-43 142,-4-1 0,-3 1-1,-18 101 1,-46 334 273,61-439-513,-2 425 25,11-296-23,1-152-12,2 0-1,11 52 0,2 7-3,-6-12 12,31 220 127,-35-244 152,-2 140-1,-6-158-119,-2-16 125,-2 0 0,-15 60 0,9-50-220,6-23-65,-2 0 0,-1-1 0,-1 1 0,-2-1 0,0-1 0,-1 0 0,-29 44 0,26-44 24,1 1-1,2 0 1,0 1 0,1 0-1,2 1 1,0 0 0,2 0-1,-3 29 1,5 4-26,3-42-45,0 0-1,-1 0 0,-6 24 0,3-31 32,-3 12 98,8-23-126,0-22-728,14-434 1764,-14-765 1766,13 1063-2596,-6 96-144,15-281 190,-15-283 271,-29 363-404,9 148-58,-8-593 245,21 568-205,1 128-81,0 0 0,1 1 0,0-1 0,1 0 0,0 1 0,0 0 0,1 0 0,1 0 0,10-18 0,-2 8 5,0 1 1,1 1 0,31-32 0,-45 51 3,1-1-1,-1 0 1,0 1 0,1-1 0,-1 0-1,1 1 1,-1-1 0,1 1 0,-1-1-1,1 1 1,0-1 0,-1 1 0,1 0 0,-1-1-1,1 1 1,0 0 0,-1-1 0,1 1-1,0 0 1,0 0 0,-1-1 0,1 1-1,0 0 1,0 0 0,-1 0 0,1 0 0,0 0-1,0 0 1,-1 0 0,1 0 0,0 1-1,-1-1 1,1 0 0,0 0 0,0 1-1,-1-1 1,1 0 0,0 1 0,-1-1 0,1 0-1,-1 1 1,1-1 0,-1 1 0,1-1-1,0 1 1,-1 0 0,0-1 0,1 1-1,-1-1 1,1 1 0,-1 0 0,0-1-1,1 1 1,-1 0 0,0-1 0,0 1 0,0 0-1,1 0 1,-1 1 0,9 54 193,-8-45-214,7 102 101,-8 114 0,-1-102-77,-27 583 59,-45-204 201,57-406-222,-41 294-35,41-242-29,4 271 0,13-315 21,2-27 11,17 94 0,-2-30-5,-2 513-217,-18-440 193,2-215-19,0-29-467,0-2111 932,2 2077-419,3-1 0,17-82 0,40-120-26,-7 39-437,-40 172-48,0-2-859,-11 17-3570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21:02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2028 63 8452,'0'0'1609,"-27"0"-414,-169 0 1385,194 0-2540,-32-1 547,1 2 1,-1 1-1,1 1 1,-60 15-1,25 4-449,1 3-1,2 3 1,1 3-1,1 2 1,1 4-1,3 1 1,1 4-1,-60 55 1,-324 331 561,385-362-407,2 3 0,4 1-1,3 3 1,3 2-1,-37 84 1,49-82-199,4 1-1,3 1 1,3 2 0,4 0-1,4 1 1,3 1 0,3 0-1,5 0 1,3 1 0,11 94-1,-3-131-5,3-1 0,1 1 1,33 79-1,73 127 154,-48-120-104,164 232 0,-178-292-7,3-3 0,4-2-1,2-3 1,103 80 0,-107-103-78,1-2 0,2-4 1,2-2-1,1-3 0,1-3 0,2-3 0,0-3 1,73 13-1,-25-14-59,0-5 0,1-4 0,0-6 0,139-11 0,-200 1-1,0-3 1,0-3 0,-1-2-1,0-2 1,-1-3 0,-1-2-1,-1-2 1,84-47 0,-80 33-3,-1-3 0,-2-2 0,-2-2 1,-2-2-1,-2-3 0,-2-1 0,47-65 1,-19 11-120,-4-4 1,-6-2 0,-4-3 0,-5-3-1,-5-2 1,-5-2 0,-5-2-1,-6-2 1,-5-1 0,-5-1 0,11-193-1,-32 227 10,-3-1-1,-5 0 0,-4 0 0,-4 1 1,-3 1-1,-5 0 0,-40-111 1,20 92 153,-4 1 1,-5 3 0,-97-151-1,115 208 36,-2 1-1,-2 1 0,-2 3 1,-1 1-1,-3 1 0,-1 3 1,-2 1-1,-1 3 1,-61-34-1,51 41-42,-1 2 1,0 2-1,-2 3 0,0 2 1,-1 3-1,-1 3 0,0 3 1,0 2-1,-111 3 0,79 8-195,2 5 1,-1 3-1,1 4 0,2 4 0,-164 61 0,177-51-548,-106 59 0,171-83 369,0 0 1,0 1 0,0 0 0,1 0-1,0 1 1,1 1 0,0 0 0,-11 16-1,-32 55-4967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8:54:52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1 335 19433,'0'0'9522,"3"3"-9042,-1-2-441,0 1-1,1-1 1,-1 0 0,0 0-1,1 0 1,-1-1 0,0 1 0,1 0-1,-1-1 1,1 1 0,-1-1-1,1 0 1,-1 0 0,1 0 0,-1 0-1,1-1 1,-1 1 0,1-1 0,2 0-1,60-20 344,-28 8-180,142-33 201,186-21 1,-199 41-1169,277-81 0,-339 70-851,-41 12-2243,-56 23-884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8:54:53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0 13190,'0'0'10247,"33"16"-9051,-10-5-996,20 9 164,0 2 0,-2 2 0,63 47 0,175 185 1154,-17 24-678,-223-238-773,48 55 205,-4 3 0,136 218 0,-189-265-148,-2 0 0,-2 2 0,-3 1 0,-2 1 0,-3 0 0,-2 2 0,-3 0 0,10 100 0,-21-125-30,-1 0-1,-1 0 1,-9 62-1,7-85-76,-1 1-1,0-1 1,-1 0-1,-1 0 1,1 0-1,-2-1 1,1 0-1,-2 0 1,1 0-1,-1 0 1,-1-1-1,1 0 1,-2-1-1,-16 14 1,6-9 12,0 0 1,-1-1-1,-1-1 1,0-1-1,-1-1 1,0-1-1,0-1 1,-1-1-1,-34 5 1,-13-2 29,-129-1 0,131-10-66,0-4 0,0-2 0,0-3 0,1-4 0,-83-28 0,62 11-248,0-4 0,3-3 0,-103-65 0,154 82-96,0-1 0,-32-30-1,53 42-219,1 0 0,1-1 1,0-1-1,1 0 0,1 0 0,0-1 0,-11-21 0,16 17-4284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6:3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77 339 13878,'0'0'7422,"4"29"-4895,0 5-1869,-3-17-407,2 0 0,-1 0 0,2 1 0,0-2-1,1 1 1,1-1 0,0 1 0,11 18 0,-7-18-210,0 1 1,2-2-1,0 0 1,0 0-1,1-1 0,1 0 1,1-1-1,0-1 1,0-1-1,2 0 0,-1-1 1,2 0-1,-1-1 1,1-2-1,1 1 0,-1-2 1,1-1-1,1 0 1,-1-1-1,1-1 1,0-1-1,31 1 0,-35-3-5,0 0 0,1-1 0,-1-1 0,0 0 0,0-1 0,0-1 0,-1 0 0,1-2 0,0 1 1,-1-2-1,27-13 0,-19 5 17,-1 0 1,-1-1-1,-1-1 1,0-1-1,-1 0 1,-1-2-1,0 0 1,18-27-1,-25 29-46,0-1 0,-1 0 0,-1-1 0,0 0 0,-2 0 0,0-1 0,-1 0-1,-2 0 1,0 0 0,3-41 0,-6 42 7,-1 1 0,0-1 0,-2 1 0,-4-27 0,3 36 4,1 1 1,-1-1-1,-1 1 0,1 0 0,-1 0 0,-1 0 0,0 0 1,0 1-1,0-1 0,-1 2 0,-7-8 0,0 2 46,-1 0 0,-1 1 0,0 0 0,0 1 0,-1 1 0,0 0 0,-1 1-1,0 1 1,0 1 0,-27-7 0,6 5 159,0 2 0,-1 2 1,-73 0-1,85 5-162,0 1 1,0 1-1,0 2 0,1 0 1,0 2-1,0 1 1,0 1-1,1 1 1,-36 20-1,42-19-141,1 1 0,1 0-1,0 1 1,0 1 0,1 0-1,1 2 1,1 0 0,0 0-1,1 1 1,1 1 0,0 0-1,-14 31 1,19-29-507,0 1-1,2-1 0,0 1 1,2 0-1,0 0 1,1 1-1,2 22 0,3 1-5620,14-14-4282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8:54:53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2 859 15591,'0'35'3564,"0"-13"-3012,-1 27 508,2 0 0,3 0 0,18 93 0,-2-76-572,2-2 0,3 0 0,3-2 0,2 0 0,3-3 0,59 81 0,-47-80-291,2-2-1,3-3 1,2-2 0,3-2 0,106 77 0,-121-102-157,2-1 0,1-2 0,0-2 1,2-2-1,0-2 0,1-2 0,1-2 1,0-2-1,1-2 0,0-2 0,0-2 0,87-3 1,-108-2-44,0-2 1,-1-1 0,1-1-1,0-2 1,-1 0 0,0-2-1,-1-1 1,0-1-1,0-1 1,-1-1 0,0-1-1,-1-1 1,-1-1 0,0-1-1,-1-1 1,25-27 0,-6 3 1,-3-1 1,-2-2 0,-1-1-1,-3-2 1,-1-1-1,-3-2 1,-2 0 0,-2-2-1,-2-1 1,-3 0 0,-2-1-1,-2-1 1,-3 0 0,7-107-1,-16-141-321,-6 255 284,-2-1 1,-2 1 0,-2 1-1,-19-55 1,12 55 10,-2 1 0,-2 1 0,-2 1-1,-1 0 1,-3 2 0,-2 1 0,-34-38 0,39 52 20,-2 1 0,-2 2 0,0 0 0,-1 2 0,-1 1 0,-1 1 0,-1 2 0,-1 1 0,0 2 0,-46-15 0,26 16 32,0 2 0,0 3-1,-1 1 1,0 4 0,0 1-1,-1 3 1,-91 12 0,107-5-52,1 2-1,0 1 1,1 2 0,0 2 0,1 1 0,0 1 0,2 3 0,0 0-1,1 2 1,1 2 0,-38 34 0,43-33-270,1 2-1,1 2 1,1 0 0,2 1-1,0 1 1,2 1 0,2 1-1,1 0 1,1 2-1,2 0 1,1 0 0,-9 43-1,11-9-875,2 0 0,4 1 0,4 79 0,1-137 648,0 1 1,1-1-1,0 1 1,1 0-1,1-1 1,3 13 0,1-9-1354,1 0 1,19 27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8:54:54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14871,'0'0'9124,"236"99"-7107,-125-16-624,13 21-529,-20 6-400,0 5-240,-27-8-208,-15-14-16,-13-12-1344,-49-73-2242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8:54:54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0 423 10757,'0'0'10477,"7"35"-8500,-3-14-1708,3 17 84,1-2-1,2 1 1,1-1 0,2-1-1,19 36 1,-4-16-5,2-2 1,74 98 0,-92-136-346,0-1 1,1 0 0,0-1 0,1-1 0,0 0 0,1-1 0,1-1 0,0 0 0,0-1 0,1 0 0,0-2-1,0 0 1,1-1 0,26 6 0,-26-9-7,1-1-1,0 0 0,0-1 1,0-2-1,0 0 0,0 0 1,24-7-1,-31 5 4,-1 0 0,1-1 1,-1-1-1,0 0 0,0-1 0,0 0 0,-1 0 1,0-1-1,0-1 0,0 1 0,-1-2 0,10-10 1,5-12 11,-2 0 1,0-1-1,-2-2 1,-2 0-1,-1-1 1,-2 0-1,-1-1 1,-2-1-1,-2 0 1,10-64-1,-7 1 47,-4 0 0,-9-187 0,-1 274-42,0 1-1,-1 0 0,0 0 1,-1 0-1,-5-16 0,7 26-41,1 0-1,-1-1 1,0 1-1,0 0 1,1 0-1,-2 0 1,1 0-1,0 0 1,0 1-1,-1-1 1,1 0-1,0 0 1,-1 1-1,0-1 1,1 1-1,-1 0 1,0-1-1,0 1 1,0 0-1,0 0 1,0 0-1,0 0 1,0 0-1,0 1 1,0-1-1,-1 1 1,1-1-1,0 1 1,0 0-1,0 0 1,-1 0-1,1 0 1,0 0-1,0 0 1,-1 1-1,-1 0 1,2 0-294,0 0 0,0 0 0,0 0 1,1 1-1,-1-1 0,1 1 0,-1-1 1,1 1-1,-1-1 0,1 1 0,0 0 1,-1 0-1,1-1 0,0 1 0,0 0 1,1 0-1,-1 0 0,0 0 0,1 1 1,-1-1-1,1 0 0,0 0 0,-1 0 1,1 2-1,0-3 153,-7 36-9918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8:54:55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682 777 9460,'0'0'7655,"6"23"-5148,17 74-314,-22-92-2043,0 0-1,0 0 0,-1 0 1,0 0-1,0-1 0,0 1 1,0 0-1,-1 0 0,0 0 1,0 0-1,0 0 0,0-1 1,-1 1-1,0-1 0,0 1 1,0-1-1,-1 1 1,1-1-1,-1 0 0,0 0 1,0 0-1,-1-1 0,1 1 1,-1-1-1,1 0 0,-1 0 1,-7 4-1,-3 1-7,0-1-1,0-1 1,0 0-1,-1-1 1,0-1 0,-22 4-1,12-2-56,-1-3-1,0 0 0,0-1 0,0-2 0,0 0 1,-28-5-1,40 3-77,0-1 1,1-1-1,-1 0 1,0 0-1,1-1 0,0-1 1,0-1-1,1 1 0,0-2 1,0 0-1,0 0 1,-14-15-1,12 8-13,0-1 0,1-1 0,1 0 0,1 0 0,0-1 0,2 0 1,0-1-1,1 0 0,0 0 0,2-1 0,-5-23 0,4 7 23,2 0 0,2 0 0,1-1 1,1 1-1,7-57 0,-2 70 3,1 1 1,1-1-1,0 1 0,2 0 0,1 0 1,0 1-1,2 1 0,0-1 1,1 2-1,29-35 0,-24 33 0,0 2 0,2 0 0,0 1 1,2 1-1,-1 1 0,2 1 0,0 1 0,1 0 0,31-12 0,-41 21-21,1 0-1,-1 1 0,1 0 1,0 1-1,0 1 1,0 0-1,1 1 0,-1 0 1,24 3-1,-32-2 9,-1 1 0,1 0 1,-1 1-1,1-1 0,-1 1 0,0 0 0,0 1 0,0-1 0,0 1 0,-1 0 0,1 0 1,-1 0-1,1 1 0,-1 0 0,0-1 0,0 2 0,-1-1 0,1 0 0,-1 1 1,0-1-1,0 1 0,-1 0 0,1 0 0,-1 0 0,0 0 0,2 9 0,1 6 87,-2 0 0,0 0 0,-1 0 0,0 0 0,-2 0 0,-3 23 0,2-30-60,-1 0 0,0 0 0,-1 0 0,-1 0 0,0 0 0,-1-1 0,0 0 1,-1 0-1,0 0 0,-8 11 0,-3-2-34,0-1 0,-1-1-1,0 0 1,-2-1 0,-26 18 0,31-25-400,0-2-1,-1 0 1,0 0 0,0-2-1,-1 0 1,0-1-1,0 0 1,-20 3-1,22-7-3859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8:54:56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28 545 10565,'0'0'4621,"10"29"-1337,-8-23-3132,11 35 716,-2 1 0,-1 1-1,7 73 1,-3 341 524,-17-503-2805,-2 0 0,-18-80 0,-2-9-65,0-80 2375,2-224-1,23 425-680,1 0-1,0 0 1,1 0 0,1 0-1,0 0 1,1 1 0,0-1-1,1 1 1,0 0 0,14-22-1,-14 27-121,0 1-1,0 0 1,1 0 0,0 1-1,0 0 1,1 0 0,0 0-1,-1 1 1,2 0-1,-1 0 1,1 1 0,-1 0-1,1 0 1,1 1 0,-1 0-1,0 0 1,1 1 0,14-2-1,-7 2-28,1 0-1,-1 2 1,0 0 0,1 0-1,-1 2 1,0 0 0,1 1-1,24 7 1,-29-5-3,0 0-1,0 1 1,-1 1-1,0-1 1,0 2-1,0-1 1,-1 1 0,0 1-1,-1 0 1,0 1-1,11 13 1,-12-13 18,0 1 1,0 0 0,0 0-1,-2 1 1,1 0-1,-2 0 1,0 1-1,0-1 1,-1 1 0,0 0-1,-1 0 1,-1 0-1,0 1 1,0 18-1,-2-24-49,0 18 89,0 0 0,-7 38 0,5-54-108,-1-1 1,0 1 0,0-1-1,-1 0 1,0 0 0,-1 0 0,0 0-1,0-1 1,-11 12 0,-20 20-12,-2-2 0,-2-1 0,-50 35 0,0 1-264,84-69 260,1 0-1,0 1 1,0-1-1,0 1 1,1 1-1,0-1 1,0 0-1,0 1 1,1 0-1,-1 0 1,1 0-1,1 0 1,-1 1-1,1-1 1,0 1-1,1 0 1,0-1-1,0 1 1,0 0-1,1 0 1,-1-1 0,2 1-1,-1 0 1,1 0-1,0-1 1,1 1-1,-1 0 1,1-1-1,0 1 1,1-1-1,0 0 1,0 0-1,0 0 1,1 0-1,8 10 1,3 2 76,1-1 1,0-1-1,2-1 0,-1 0 1,2-1-1,0-1 0,0-1 1,2-1-1,-1-1 1,38 14-1,12-2 77,0-4 1,77 11-1,82 21-1744,-223-48-1581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8:54:56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9748,'0'0'13351,"166"118"-11559,-76-62-271,14 3-721,14-3-351,-14-3-257,-7-4-80,-14-15-112,-14-10-48,-13-10-560,-8-14-865,-6 0-1104,-1-32-1441,-41 0-1249,0-3-1888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8:54:56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783 0 9348,'0'0'17099,"-8"33"-16027,-118 373 913,44-195-1278,-195 355 0,219-469-611,-72 130 168,108-182-205,1 0 0,3 2-1,-15 56 1,26-55 217,6-37-5659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8:54:58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1815 1711 11765,'-107'36'339,"-120"39"776,-220 107 1,-306 245 3532,589-325-2549,110-74-1275,-9 9 777,99-39-1382,15-8-70,0-2 0,-1-2 0,-1-2 0,48-24 0,-17 8 167,3190-982 3267,-831 500-3459,-2038 437-98,2793-419 473,-1126 333-251,5 61-221,-1275 66-78,1490-34-1302,-2276 72 851,-11 2 256,-21 8-12,-31 7-53,-97 21-1,77-23 34,-1388 370-3524,-1933 655 4170,1932-528 245,47 94-252,320-15 268,1092-592-627,-75 45 99,2 3 0,-122 106 0,189-148-81,0 0 0,1 0 0,-1 1 0,1 0 1,1 0-1,-1 0 0,1 0 0,1 1 0,-5 12 1,9-19-15,-1-1 1,1 1 0,-1 0 0,1 0 0,0-1-1,0 1 1,0 0 0,0 0 0,0 0-1,1-1 1,-1 1 0,0 0 0,1 0-1,-1-1 1,1 1 0,0 0 0,0-1-1,-1 1 1,1-1 0,2 4 0,0-3-5,0 0 0,0 0 1,0 1-1,0-2 0,0 1 1,1 0-1,-1-1 0,1 1 1,-1-1-1,1 0 0,-1 0 0,1 0 1,-1-1-1,5 1 0,43 3-65,-1-1 0,1-3 0,-1-2 0,1-2 0,-1-3 0,84-21 0,292-115-287,-175 51 394,-184 69-11,2 3 0,89-14 0,-149 33-21,-3 0-10,0 0 1,1 0-1,-1 1 1,0 0 0,1 0-1,9 2 1,-14-2 7,0 1 1,0 0-1,0 0 1,-1 0-1,1 0 1,0 0-1,-1 0 1,1 0-1,-1 0 0,1 0 1,-1 1-1,0-1 1,0 1-1,1-1 1,-1 1-1,0-1 1,0 1-1,0 0 1,-1-1-1,1 1 0,0 0 1,-1 0-1,1 0 1,-1 0-1,1-1 1,-1 5-1,2 18 221,0 0 0,-2 1 0,-1-1-1,-1 0 1,-1 0 0,-1 0 0,-2 0 0,-12 37-1,-88 194 796,65-165-887,27-57-94,-92 225 225,88-206-233,2 0 0,-18 108 1,32-149-38,1 0 0,0 1 1,1-1-1,0 0 1,1 0-1,0 0 0,3 14 1,-3-21-5,1 1 1,0-1 0,0 0-1,0 0 1,0 0 0,1 0-1,0 0 1,-1 0 0,1-1-1,1 1 1,-1-1-1,0 0 1,1 0 0,0 0-1,-1 0 1,1-1 0,0 0-1,1 1 1,5 1 0,6 2-41,0-1 0,0-1 0,1 0 0,-1-1 0,22 0 0,94 0-415,-101-3 328,136-5-594,-75 1-241,103 8 0,-190-4 852,-1 1 0,1-1 0,-1 1 0,1-1 0,-1 1 0,1 1 0,-1-1 0,0 1 0,1-1 0,-1 1 0,0 0 0,0 1 0,-1-1 0,1 1 0,0 0 0,-1 0 0,1 0 0,-1 0 0,0 0 0,0 1 0,0-1 0,-1 1 0,1 0 0,-1 0 0,0 0 0,3 7 0,-2 5-259,1 0 0,-2 1 0,0-1 0,-1 1 0,-1 0-1,-2 17 1,2-27 329,-7 60-24,-2-1-1,-4-1 1,-2 0-1,-30 80 1,-8 33-19,35-102-985,3 1 0,4 0 0,-3 144 0,13-208 677,1 0-1,1 1 0,0-1 0,0 0 1,2 0-1,-1 0 0,2 0 0,0 0 0,0 0 1,1-1-1,0 0 0,2 0 0,-1 0 1,1-1-1,1 0 0,0 0 0,0-1 0,1 0 1,19 16-1,41 31-4361,-23-22 5916,15 6 22942,-53-40-25341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7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0 345 14631,'0'0'11944,"29"0"-10957,10 1-752,-1-2 1,1-2-1,-1-1 0,51-13 0,872-199 1502,-818 194-1708,177-34-1400,-316 55 1082,22-8-1306,-19-4-4706,-28 9-8916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7:58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799 0 14919,'0'0'4479,"5"32"-1926,-3-11-2218,-1-7-167,1 1 0,0-1 0,1 1 1,1-1-1,0 0 0,0 0 0,2 0 0,0-1 1,0 0-1,1 0 0,1-1 0,0 1 0,18 19 1,142 128 1077,-89-88-886,125 148 0,-166-171-137,-3 1 0,-2 2 0,-2 2 0,41 98 0,-60-123-24,-2 2 1,-1-1-1,-2 1 0,-1 1 0,-1-1 0,-2 1 0,-1 0 0,-1 0 0,-2-1 0,-10 64 0,7-80-104,0 1-1,-2-1 0,0 0 0,-1 0 0,0 0 0,-1-1 0,-1 0 1,0-1-1,-1 0 0,0 0 0,-1-1 0,0-1 0,-1 0 1,0 0-1,-1-1 0,-16 9 0,5-3-26,-1-2 0,-1-1 0,0-1 0,-1-2 0,0 0-1,-1-2 1,0-1 0,-37 5 0,15-5-75,-1-3 1,1-1-1,0-3 1,-1-3-1,1-1 1,0-2-1,1-3 1,0-2-1,0-2 1,-52-22-1,40 7-165,1-3 1,2-3-1,-57-43 0,-18-27-1869,9-6-4078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6:3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9 290 10917,'0'0'15378,"13"-7"-14690,165-105 716,-112 66-1166,112-57 1,-168 99-199,1 0-1,0 0 1,0 1 0,1 1 0,-1 0-1,0 1 1,1 0 0,-1 0 0,22 3-1,-31-2-21,1 1 0,-1 0-1,1 0 1,-1 0-1,1 0 1,-1 1 0,0-1-1,0 0 1,1 1-1,-1 0 1,0 0-1,-1-1 1,1 1 0,0 0-1,0 1 1,-1-1-1,1 0 1,-1 0 0,0 1-1,1-1 1,-1 1-1,1 3 1,2 4 12,-1 0 0,0-1 0,-1 1 0,0 0 0,1 11 0,-1 8 39,-2 49 1,-1-68-55,0 0 0,-1 0-1,0 0 1,-1 0 0,0-1 0,0 1-1,-1-1 1,-8 16 0,-25 26 44,-3-1 1,-1-2-1,-68 59 1,50-48-37,6-6-13,4 2-1,1 2 0,-74 118 1,113-157-11,1 0 0,1 1 0,0 0 0,2 1 0,0-1 0,1 1 0,1 0 0,1 0 1,1 0-1,0 0 0,5 33 0,-4-44-9,1-1 0,1 1 0,0-1 0,0 1 0,0-1 1,1 0-1,0 0 0,1 0 0,0 0 0,0-1 0,1 1 0,0-1 0,0 0 0,0-1 0,1 1 1,8 6-1,10 7 81,1-1 0,1-2 1,35 19-1,-39-24-1027,-1 0 1,0 1-1,-1 1 1,-1 1-1,25 24 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7:59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192 378 13206,'0'0'3564,"-17"33"-952,1-4-2095,-4 6 50,1 1 0,2 1 0,2 1-1,-17 65 1,10 16-15,6 1 0,4 1-1,6 0 1,14 174 0,-5-260-491,2 0 1,1 0 0,1 0 0,2-1 0,2 0-1,1-1 1,1 0 0,2-1 0,1 0-1,28 40 1,-28-50-30,1 0 0,0-2-1,2 0 1,0-1 0,1-1-1,1-1 1,0-1 0,2 0 0,0-2-1,0-1 1,1-1 0,1 0-1,0-2 1,32 8 0,-23-9-34,-1-1-1,2-2 1,-1-2 0,0-1 0,1-2-1,0-1 1,-1-1 0,1-3 0,-1 0-1,0-2 1,0-2 0,-1-1 0,0-2-1,0 0 1,-2-3 0,1-1 0,-2-1-1,49-33 1,-40 17 5,-1-2 0,-1-2 0,-2-1 0,-2-1 0,-1-2 0,40-66 0,-34 39 11,-2-1 0,-3-1 0,38-122 1,-52 118 3,-3 0 1,-4-1 0,-2 0-1,-4-1 1,-4-81 0,-1 122 5,-2-1 1,-1 1 0,-2 0-1,-1-1 1,-2 2 0,-1-1-1,-2 1 1,-1 0 0,-1 1-1,-2 1 1,-28-47 0,27 53 54,-2 2 0,-1 0 0,-1 1 0,-1 1 0,-1 1 0,-1 0 0,0 2 1,-2 0-1,0 2 0,0 1 0,-2 1 0,0 1 0,0 1 0,-1 1 0,-1 1 0,-55-11 0,44 15-68,-1 1 0,0 2-1,0 2 1,0 1-1,-53 8 1,65-3-95,0 0 0,1 2 1,0 1-1,1 2 0,0 0 0,0 2 0,1 1 0,-35 23 0,27-10-586,1 0-1,2 3 1,1 0-1,1 2 0,1 1 1,2 2-1,1 0 1,2 1-1,1 1 0,2 2 1,2-1-1,1 2 1,-19 72-1,32-97-504,0 1 0,1-1 0,1 0 0,0 21 0,1 40-7671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8:00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11173,'0'0'15639,"104"155"-14518,-70-65-401,-6 12-224,7 2-272,6-10-176,1-17-48,6-18-336,8-19-448,-1-13-753,1-14-1392,-35-13-2754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8:00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36 117 9268,'0'0'10453,"-6"23"-8657,2-6-1495,-3 9 52,1 0 1,2 0 0,0 1 0,0 35 0,4-4-45,2-1 0,16 105 1,-14-144-310,0 0 0,2 0 0,0-1 1,1 0-1,0 0 0,2 0 0,0-1 1,0 0-1,2-1 0,0 0 0,0-1 1,28 26-1,-30-33-14,1 0 1,1 0-1,-1 0 1,1-2-1,0 1 1,0-1-1,0-1 1,1 0-1,0-1 1,0 0-1,0 0 1,0-2-1,0 1 1,0-1-1,15-2 1,-13 1-1,0-2-1,0 1 1,0-2 0,-1 0-1,1 0 1,-1-2 0,0 1-1,0-2 1,0 0 0,-1 0 0,0-1-1,0 0 1,11-11 0,9-10 135,-2-2 0,-1-2 0,-1 0 0,-2-2 0,-1-1 0,-2-1 0,-1-1 0,-2-1 1,-2 0-1,-1-2 0,-2 0 0,-2 0 0,-2-2 0,-1 1 0,-3-1 0,-1-1 0,1-71 0,-6 88-97,0 20-87,0 0 0,-1 0-1,0 0 1,0 0 0,-1 0-1,1 0 1,-3-10-1,2 16-154,0-1-1,0 0 0,1 1 1,-1-1-1,0 1 0,0 0 1,0-1-1,0 1 0,0 0 1,1-1-1,-1 1 0,0 0 1,0 0-1,0 0 0,0 0 1,0 0-1,0 0 0,0 0 1,-1 0-1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8:01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424 702 11125,'0'0'6222,"1"26"-3992,3 85-274,-4-103-1742,0 1 1,-1-1-1,0 0 1,0 0 0,-1 0-1,0 0 1,-1 0 0,1 0-1,-2 0 1,1-1-1,-8 13 1,2-8 95,-1 0 0,0-1 0,0 0 0,-16 12 0,19-17-135,2-1-58,-1-1 0,0 1 0,-1-1 0,1 0 1,-1-1-1,0 0 0,1 0 0,-2 0 0,1-1 0,-12 3 0,-2-2 180,0-1 0,-31-1 0,50-1-288,-2 0-5,-1-1 0,0 1 0,1-1 0,0 0 0,-1 0 0,1 0 0,-1 0 0,1-1 1,0 0-1,0 0 0,0 0 0,0 0 0,0 0 0,1-1 0,-1 0 0,-5-5 0,4 2-2,-1-1 0,1 0-1,0 0 1,1 0 0,-1 0-1,2-1 1,-1 0 0,-3-10-1,0-6-3,2-1 0,0 1 0,1-1 0,1 0 0,1-30 0,2 37 1,0-1-1,1 0 1,1 1 0,1-1-1,0 1 1,2 0 0,0 0-1,1 0 1,12-27 0,20-20 2,2 1 1,3 2-1,3 2 1,63-64 0,-78 91 3,67-53 1,-85 76 8,1 0-1,0 1 0,1 0 0,0 1 0,0 1 1,0 1-1,1 0 0,20-5 0,-31 10 29,-1 0-1,1 0 1,0 1-1,-1-1 1,1 1-1,0 0 1,9 2-1,-13-2-22,0 0-1,0 1 0,0 0 0,0-1 0,0 1 1,0 0-1,0-1 0,0 1 0,0 0 0,0 0 1,0 0-1,0 0 0,-1 0 0,1 0 0,0 0 1,-1 0-1,1 0 0,-1 0 0,1 0 0,-1 0 1,0 1-1,1-1 0,-1 0 0,0 0 0,0 0 1,0 1-1,0-1 0,0 0 0,0 0 0,0 3 1,-1 5 16,0 0 1,0 0 0,-1 0 0,-1 0-1,1 0 1,-1 0 0,-1 0-1,0-1 1,0 1 0,-1-1 0,0 0-1,0-1 1,0 1 0,-1-1-1,-1 0 1,-9 9 0,-13 9-34,-1-1 0,-54 33-1,72-49 3,-119 71-332,-83 59-5256,200-125 590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8:02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46 530 7844,'0'0'7611,"0"27"-3614,0 51-2254,-7 314 3165,-3-335-4795,6-42-179,1 1-1,-1 29 1,-3-51-1385,3-12 1214,1 0 0,1-1 1,1 1-1,0 0 0,4-30 0,-2-5 209,-3-88 36,6-184 126,0 290-33,1-1 1,2 1-1,1 1 1,23-62 0,-22 73-18,1 1-1,1 1 1,1 0 0,1 0 0,0 1 0,2 1 0,32-35 0,-40 48-25,0 0 1,0 1-1,1-1 0,-1 1 0,1 1 1,0 0-1,0 0 0,1 0 1,-1 1-1,1 0 0,0 1 1,0 0-1,0 0 0,0 1 1,0 0-1,0 1 0,0 0 1,0 0-1,0 1 0,0 0 1,0 1-1,0 0 0,0 0 1,-1 1-1,1 0 0,-1 0 1,1 1-1,-1 0 0,0 1 0,-1 0 1,1 0-1,-1 0 0,9 10 1,-7-4-27,-1 1 1,-1 0-1,0 1 1,-1-1-1,0 1 1,-1 0-1,-1 1 1,0-1-1,0 1 1,-1 0-1,-1 0 1,-1 0-1,0 0 1,0 0-1,-2 0 1,0 0-1,0 0 1,-1 0-1,-1 0 1,0 0-1,-1-1 1,-1 0-1,0 1 1,-8 13-1,2-9-15,-2-1 0,0 0 0,0-1 0,-2 0 0,-26 21-1,-91 59-16,31-24-615,95-68 455,0 1 0,0 0-1,1 0 1,0 1 0,-6 8 0,10-13 132,0 0 0,0 1 0,0-1 0,0 1 0,0 0 1,1-1-1,-1 1 0,1-1 0,-1 1 0,1 0 0,-1 0 0,1-1 0,0 1 0,0 0 0,0 0 0,0-1 0,0 1 0,0 0 0,0 0 0,1-1 0,-1 1 0,1 0 0,-1-1 0,1 1 0,0 0 0,0-1 0,-1 1 0,1-1 0,2 2 0,4 3 61,0 0 0,0-1-1,1 0 1,0 0 0,0 0 0,0-1-1,1-1 1,0 0 0,-1 0 0,14 3-1,5 2 178,262 69 717,-123-36-813,-162-40-392,46 17 1115,-33-1-2530,-11 8-5890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8:02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13062,'0'0'10986,"32"23"-9614,6 4-1028,156 122 878,141 172-50,-200-186-1363,-129-129-30,30 26-393,-10-19-3483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8:03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645 1 10469,'0'0'14214,"-70"219"-12501,1-48-400,-14 38-513,-14 37-112,0 5-175,7-11-305,20-28-208,29-52-64,20-42-577,14-43-399,7-41-497,0-79-17768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8:48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1 682 7603,'0'0'8789,"4"0"-7690,121-7 6558,71 9-4564,95-3-2657,36-12-60,-284 10-342,0-2 0,0-2 1,-1-2-1,53-17 0,54-12 155,554-67-45,-665 100-133,480-42 195,128-18 55,408-55 33,-579 101-345,251-18 155,-150-1 45,54-4-127,478-26-57,-777 54 110,74-1 34,-342 15-80,476 21-103,-166 6 375,-372-27-247,36 0 66,672 0-22,-707 0-96,-1 0 0,1 0-1,0 1 1,-1-1 0,1 0-1,0 0 1,-1 1 0,1-1-1,-1 1 1,1 0-1,-1-1 1,1 1 0,-1 0-1,0 0 1,1 0 0,-1 0-1,0 0 1,0 0 0,0 0-1,1 0 1,-1 1 0,0-1-1,-1 0 1,1 1 0,0-1-1,1 3 1,0 1 5,-1 0 0,0 0 0,0 0 0,0 0 0,0 0 0,-1 10 0,4-5-568,-4-10 412,0-1 1,0 1-1,0 0 1,-1 0 0,1 0-1,0 0 1,0 0 0,0 0-1,0 0 1,-1 0-1,1 0 1,0 0 0,0 0-1,0 0 1,-1 0-1,1 1 1,0-1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8:49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964 0 9348,'0'0'7780,"-13"174"-6035,-43-38-337,-20 30-255,-7 29-337,-14 19-240,-7 11-191,-7 4-209,14-12-176,7-19 0,13-24-176,15-27-673,7-24-415,13-27-769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8:5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11205,'0'0'13689,"1"6"-12595,6 20-458,1 0 0,1-1 0,16 32 0,8 17-32,11 65 42,-6 2-1,24 174 1,-39-133-622,-21-168-1554,-3-24-531,-3-22-1466,-15-6-3372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6:31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215 114 8676,'0'0'15399,"-1"7"-14945,0-5-443,2 23 196,-1-24-193,1 0-1,-1 0 1,1-1 0,0 1 0,0 0 0,-1-1 0,1 1 0,0 0 0,0-1-1,0 1 1,0-1 0,0 0 0,0 1 0,0-1 0,0 0 0,0 1 0,0-1-1,0 0 1,0 0 0,0 0 0,0 0 0,0 0 0,0 0 0,0 0 0,0 0-1,0 0 1,-1-1 0,1 1 0,0 0 0,2-1 0,-1 0 20,0 0 0,0 0-1,0 0 1,0 0 0,0-1 0,0 1 0,0-1 0,0 1-1,-1-1 1,1 0 0,0 1 0,-1-1 0,1 0 0,-1 0 0,0 0-1,0 0 1,0 0 0,0 0 0,0-1 0,0 1 0,0 0-1,-1 0 1,1-1 0,-1 1 0,0 0 0,0-1 0,0-2 0,1-8 378,0 0 0,-2 0 0,-2-22 0,3 33-367,-1 1 0,0-1 1,1 1-1,-1-1 1,0 1-1,0-1 0,0 1 1,0 0-1,0-1 0,0 1 1,0 0-1,0 0 1,0 0-1,-1 0 0,1 0 1,0 0-1,-1 0 0,1 0 1,-1 1-1,1-1 0,-1 0 1,1 1-1,-1-1 1,0 1-1,1 0 0,-1-1 1,1 1-1,-4 0 0,-50 0 437,52 1-436,-5 0-5,0 1 0,-1 0 0,1 1 0,0 0 0,0 0-1,1 1 1,-1 0 0,1 0 0,0 1 0,0-1 0,0 2 0,1-1-1,-1 1 1,1 0 0,1 0 0,-1 1 0,-8 13 0,8-12-54,1 1 1,0-1 0,1 1 0,-1 0-1,2 0 1,-1 0 0,1 1-1,1 0 1,0-1 0,0 1 0,1 0-1,0 0 1,1-1 0,0 1-1,1 14 1,0-22-5,-1 0 0,1 0-1,0 0 1,0 0 0,0 0 0,0 0 0,0 0-1,0 0 1,0-1 0,1 1 0,-1 0 0,1-1-1,-1 1 1,1-1 0,0 1 0,-1-1-1,1 0 1,3 2 0,1 0-60,-1-1 0,1 0 0,0 0 0,0 0 0,-1-1 0,13 2-1,-5-2-191,0-1 0,0 0 0,0-1 0,0 0 0,0-1 0,14-4 0,-17 2-99,0 0-1,-1 0 1,1-1 0,-1-1 0,13-9 0,-18 12-114,0 0-1,0 0 0,0 0 0,0-1 0,-1 0 1,0 1-1,1-1 0,-2-1 0,1 1 1,0 0-1,-1-1 0,0 1 0,0-1 1,2-5-1,-3-7-5691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8:58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36 142 13910,'0'0'13102,"-9"-11"-12368,4 5-660,2 3-38,1 1-1,0-1 1,0 0-1,0 1 0,0-1 1,1 0-1,-1 0 1,1 0-1,-1 0 1,-1-6-1,3 8-23,0 0-1,0 0 1,1 0 0,-1 0-1,0 0 1,0 0 0,0 1-1,1-1 1,-1 0-1,0 0 1,1 0 0,-1 0-1,1 1 1,-1-1 0,1 0-1,-1 1 1,1-1 0,-1 0-1,1 1 1,0-2-1,30-12 319,41-2 148,0 3 0,108-7 0,150 14-78,-287 6-335,12 0-24,-1 3 0,0 3-1,0 1 1,0 3 0,100 33 0,-114-28-4,-1 2 0,0 2 0,-2 2 0,0 1 1,-1 1-1,-1 2 0,-2 2 0,35 35 0,-37-30 14,-1 2 0,-2 1-1,-2 1 1,-1 2 0,-2 0-1,-1 1 1,-3 2 0,-1 0 0,-1 1-1,-3 0 1,-2 2 0,-1-1-1,-2 1 1,-3 1 0,-1-1-1,-2 1 1,-2 0 0,-6 57-1,1-82-32,0 0-1,-2-1 1,0 1-1,-1-1 0,-1-1 1,0 1-1,-2-1 0,0-1 1,-1 0-1,0 0 1,-2-1-1,0-1 0,0 0 1,-2 0-1,0-2 0,0 0 1,-23 15-1,2-5 12,0-2-1,-1-1 1,-1-2 0,-1-1-1,0-2 1,-1-2-1,-62 12 1,-1-10-111,1-4 0,-2-4 0,-192-14 0,255 3-554,-1-2 0,1-1 0,1-3 0,0-1 1,-44-19-1,38 7-2614,46 23 2993,-1 0 0,1 0 0,-1-1 0,1 1-1,-1 0 1,1-1 0,0 1 0,-1-1 0,1 1-1,-1 0 1,1-1 0,0 1 0,-1-1 0,1 1 0,0-1-1,0 1 1,-1-1 0,1 0 0,0 1 0,0-1-1,0 1 1,0-1 0,-1 1 0,1-2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8:59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3 212 11541,'0'0'6809,"-1"30"-5030,-1 14-1052,5 43 0,-1-76-591,1 0 0,0 0 0,1 0 1,0 0-1,0 0 0,1-1 0,1 0 0,0 0 0,0 0 0,1-1 0,0 0 0,1 0 0,0-1 0,0 0 0,19 13 0,-10-5-5,4 4-1,2-1-1,0-1 1,2-1-1,0-1 1,0-1-1,2-1 1,-1-1-1,2-2 1,0-1 0,0-1-1,0-1 1,1-1-1,1-2 1,-1-1-1,53 0 1,-61-4-42,-4 2-42,-1-2 0,1 0 0,0-1 1,-1-1-1,1-1 0,-1 0 0,0-1 0,0 0 0,0-1 0,16-9 0,-10 2-25,-1-1 1,0 0-1,-1-2 1,0-1-1,-1 0 1,-1-2-1,-1 0 1,0 0-1,18-29 1,-25 33 24,-1-1 0,-1 1 0,0-1 0,-2-1 0,1 1-1,-2-1 1,0-1 0,-1 1 0,0 0 0,-2-1 0,0 0 0,0 0 0,-2 1 0,-3-34 0,1 40 27,-1-1-1,-1 1 1,0-1-1,0 1 1,-1 1-1,0-1 1,-1 0 0,0 1-1,-1 0 1,0 1-1,0 0 1,0 0-1,-1 0 1,-1 1-1,1 0 1,-1 0-1,0 1 1,-15-7-1,0 0 40,0 1 0,-1 1 0,0 2 0,0 0 0,-1 2-1,-44-8 1,31 10-31,0 1 0,0 2 0,-1 2 0,-54 7 0,75-4-74,-1 0 0,1 2-1,1 0 1,-1 1-1,1 1 1,0 1-1,0 0 1,1 1 0,0 1-1,-29 23 1,28-17-44,0 2 0,1 0-1,1 1 1,1 1 0,1 0 0,0 1 0,2 0 0,0 1 0,1 1 0,-12 38 0,14-32-329,2-1 0,0 1-1,2 1 1,2-1 0,0 0 0,2 1 0,2 0 0,6 51 0,-5-68-64,1 0 0,0-1 0,1 1 0,0 0 0,9 15 0,-12-25 174,1 0 0,-1-1 0,1 1 0,0-1 0,0 0 0,0 1 0,0-1 0,0 0 0,0 0 1,1 0-1,-1-1 0,1 1 0,-1 0 0,6 1 0,32 12-5237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8:59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4514,'0'0'18494,"14"31"-17024,-6-12-1263,4 8 53,0-1 1,-2 2-1,-1 0 1,-2 0-1,0 0 1,4 49-1,3 564 2420,-14-622-2591,0-17 13,2-35-245,-2-62 1,-1 11 88,48-377-673,-39 397 656,-4 36 48,0-13 20,2 1-1,1 0 1,2 0 0,28-73-1,-37 112 17,1 1-1,-1-1 1,0 0-1,0 1 1,0-1-1,1 1 1,-1-1-1,0 0 1,1 1-1,-1-1 1,0 1-1,1-1 1,-1 1-1,1-1 0,-1 1 1,1-1-1,-1 1 1,1 0-1,-1-1 1,1 1-1,-1 0 1,1-1-1,-1 1 1,1 0-1,0 0 1,-1-1-1,1 1 1,0 0-1,-1 0 1,1 0-1,0 0 1,-1 0-1,1 0 1,-1 0-1,1 0 1,0 0-1,1 0 1,-1 2 39,1-1 0,0 0-1,-1 1 1,0 0 0,1-1 0,-1 1 0,0 0 0,0-1 0,0 1 0,0 0 0,0 0 0,1 3 0,14 42 340,-2 1-1,-2 0 1,7 68-1,-12-66-277,2 1 0,3-2 0,22 63 0,-32-106-114,1 0 0,0 1 0,1-2 0,-1 1 0,1 0 0,0-1 0,0 1 0,1-1 0,0 0 0,0-1 0,9 8 0,-10-10-15,-1 0 0,0-1 0,0 0 0,0 1 0,1-1 1,-1 0-1,1 0 0,-1-1 0,0 1 0,1-1 0,0 0 1,-1 0-1,1 0 0,-1 0 0,1 0 0,-1-1 0,1 0 0,-1 0 1,0 0-1,1 0 0,-1 0 0,0 0 0,0-1 0,0 0 0,5-3 1,1-2-24,0 0 0,0-1 0,0 0 0,-1-1 0,0 0 0,-1 0 0,8-12 0,44-81-235,-35 59 233,6-12 42,-14 24-1,1 1 0,1 1 0,39-48 0,-54 74-2,-1 1 0,1-1 1,-1 0-1,1 1 1,0-1-1,0 1 0,0 0 1,0 0-1,0 0 1,1 1-1,-1-1 1,1 1-1,-1 0 0,1 0 1,-1 0-1,1 0 1,0 0-1,5 1 0,-6 0 13,1 1-1,-1 0 0,0-1 1,1 2-1,-1-1 0,0 0 0,1 1 1,-1-1-1,0 1 0,0 0 1,0 0-1,-1 1 0,1-1 1,0 0-1,3 6 0,6 7 74,-1 2 0,0-1-1,-2 2 1,0-1 0,10 28-1,48 149 345,16 38 96,-69-200-791,1 0 0,2-2 1,1 0-1,1-1 1,24 27-1,-37-51-790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08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28 312 7700,'0'0'8838,"-5"24"-8243,-3 21-264,-4 66-1,11-92-272,1 0 0,1 0 0,0 0-1,2 0 1,0 0 0,1-1 0,12 36-1,-4-25-45,2-1 0,1 0 0,1 0 0,1-2 0,39 47 0,-49-65-35,0-1 0,1 0 0,0 0 0,0 0 0,1-1 0,-1 0 0,1-1 0,1 0 0,-1 0 0,1-1 0,0 0 0,0-1 0,0 0 0,0-1 0,0 0 0,1 0 0,-1-1 0,1-1 0,-1 0 0,1 0 0,14-3-1,-17 1 5,-1 0-1,0-1 0,1 0 1,-1 0-1,-1-1 0,1 0 0,0 0 1,-1 0-1,0-1 0,0 0 0,0 0 1,-1-1-1,0 0 0,0 0 0,0 0 1,-1 0-1,0-1 0,6-10 0,5-13-92,-2-1 0,19-63-1,-21 53 13,-1-1-1,-3 0 0,3-46 1,-5-130 65,-5 205 62,0 0 0,-2-1 0,1 1 0,-2 0 1,0-1-1,0 1 0,-1 1 0,-1-1 0,-11-22 1,10 25 43,0 1 0,0 1 1,-1-1-1,0 1 1,0 0-1,-1 1 1,0 0-1,0 0 0,-1 1 1,0 0-1,0 0 1,-19-8-1,17 9-53,-1 0 1,0 1-1,0 1 0,-1-1 0,1 2 1,-1 0-1,1 0 0,-1 1 0,0 1 0,0 0 1,1 1-1,-1 0 0,0 1 0,1 0 1,-1 1-1,1 0 0,0 1 0,0 1 1,0 0-1,1 0 0,0 1 0,0 1 0,0 0 1,1 0-1,0 1 0,0 0 0,1 1 1,0 0-1,-13 18 0,11-9-252,0 1-1,2 0 1,0 0-1,1 1 1,1 1-1,1-1 1,1 1-1,-3 22 0,2 12-1928,-1 91-1,9-90-938,10-19-959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09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2005 1185,'0'0'2785,"23"-26"-734,-19 22-1981,11-12 91,0-1 0,-1 0 1,-1-1-1,-1 0 0,0-1 0,-1-1 0,-2 1 0,0-2 1,0 1-1,-2-1 0,5-27 0,140-1096 2776,-140 998-1339,-9-233 0,-9 344-809,6 34-750,0 0-1,0 1 1,0-1 0,0 0-1,0 0 1,-1 1 0,1-1 0,0 0-1,-1 1 1,1-1 0,0 0-1,-1 1 1,1-1 0,-1 1-1,1-1 1,-1 0 0,1 1-1,-1-1 1,0 1 0,1 0-1,-1-1 1,1 1 0,-1-1-1,0 1 1,1 0 0,-1-1-1,0 1 1,0 0 0,1 0-1,-1 0 1,0 0 0,0 0-1,1 0 1,-1-1 0,0 2-1,-1-1 1,-8 13 415,1 9-460,2 0 0,0 1 1,-6 45-1,-4 86-56,10-82 88,-15 631-28,23-547-9,1-48 3,28 198 0,-19-243 6,3-1-1,3 0 1,3-2 0,39 85 0,-50-124 7,2-1 0,1 0 1,1 0-1,0-1 0,17 17 0,-26-30-47,1-1 0,0 0 0,1-1-1,-1 1 1,1-1 0,0 0-1,0-1 1,0 1 0,1-1 0,-1 0-1,1-1 1,-1 1 0,1-2 0,0 1-1,0 0 1,0-1 0,0-1-1,0 1 1,0-1 0,9-1 0,-10-1-136,0 1 1,-1-1-1,1-1 1,-1 1-1,0-1 1,1 0-1,-1 0 1,-1 0-1,1-1 1,0 0-1,-1 0 1,0 0-1,0 0 1,0-1-1,0 0 1,-1 0-1,0 0 1,0 0-1,3-7 1,8-17-982,-1 0 1,12-41-1,-18 50 338,40-152-3569,-17-3 4896,-19 56 3764,-8-1 3994,-4 146-7446,-2 0 1,-7 34 0,-3 36-813,12-65 28,-2 18-17,3 1 0,7 64 0,-6-105-19,2 1-1,-1-1 1,1 0-1,0-1 0,1 1 1,0 0-1,1-1 1,0 0-1,0 0 0,0 0 1,1-1-1,0 0 1,1 0-1,-1 0 0,1-1 1,1 0-1,-1 0 0,1-1 1,16 8-1,-18-10-11,1 0 0,-1 0 0,1-1 0,-1 0 0,1 0 0,0-1 0,0 0 0,-1 0 0,1-1 0,0 0 0,0 0 0,0 0 0,0-1 0,0 0 0,0 0 0,-1-1-1,1 0 1,-1 0 0,1 0 0,-1-1 0,0 0 0,1-1 0,-2 1 0,1-1 0,0 0 0,-1 0 0,8-8 0,4-8-75,0 0 1,-1-2-1,-1 0 1,-1 0-1,-1-1 1,-2-1-1,0 0 0,-1-1 1,-1 0-1,8-41 1,-8 20 153,-1 0 0,-3-1 0,-2 0 0,-2 0 0,-5-51 0,3 88 17,-1 0-1,0 0 1,-1 1 0,0-1 0,-1 1 0,0 0 0,0 0 0,-1 0-1,0 0 1,0 1 0,-1 0 0,0 0 0,-1 0 0,0 1 0,0 0 0,0 0-1,-1 1 1,0 0 0,0 0 0,-17-8 0,14 8 15,-1 1 1,0 0 0,1 1-1,-1 0 1,-1 0-1,1 2 1,0-1-1,-1 2 1,0-1-1,1 2 1,-1 0-1,1 0 1,-1 1 0,0 1-1,1 0 1,-14 4-1,18-3-61,1 1 0,0 0-1,-1 0 1,1 0 0,0 1-1,1 0 1,-1 0 0,1 1 0,0 0-1,1 0 1,-1 0 0,1 1-1,1 0 1,-1 0 0,-3 8 0,-2 4-51,1 1 1,1 0-1,1 0 1,-8 38-1,7-2-857,2 0-1,2 74 1,8-67-2556,13-21-2564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09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498 121 8740,'0'0'6912,"-26"-20"-5823,-83-58-211,104 75-798,0 0 1,0 0-1,0 1 1,0 0-1,0 0 1,0 0-1,-1 0 1,1 1-1,-1 0 1,1 0-1,-1 1 1,1-1-1,-1 1 1,1 0-1,-1 1 1,1-1-1,-12 4 1,8-2 52,0 0-56,0 1-1,1 0 1,-1 1 0,1 0 0,-1 1 0,1-1 0,1 1 0,-1 1-1,1 0 1,0 0 0,0 0 0,0 1 0,1 0 0,-7 9-1,0 2 16,1 0-1,0 1 0,2 0 0,0 1 0,-8 24 0,4 2-54,3 1 0,2 1 0,2 0 0,2 0 0,2 0 0,3 0 0,9 90 0,-6-116-71,1 0-1,1 0 1,1 0-1,1-1 1,1 0-1,1 0 1,1-1-1,0 0 0,22 31 1,-23-39-66,-1-1 1,2 0-1,-1-1 1,2 0-1,-1-1 0,1 0 1,0 0-1,1-1 1,0 0-1,1-1 1,-1-1-1,1 0 0,0-1 1,1 0-1,-1-1 1,20 3-1,-22-4-65,0-2 0,1 0 0,-1 0 0,1-1-1,-1 0 1,1-1 0,-1 0 0,0-1 0,1-1 0,-1 1 0,0-2-1,0 1 1,-1-2 0,1 1 0,-1-2 0,0 1 0,0-1 0,-1-1-1,10-7 1,-12 7-260,1 1 0,-1-1 0,-1 0-1,1 0 1,-2 0 0,1-1 0,-1 0-1,0-1 1,0 1 0,-1-1 0,0 0 0,4-16-1,1-18-6139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10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95 9188,'-2'23'3786,"-17"361"1494,19-370-5259,1-1 1,0 0-1,0 0 1,2 0-1,-1 0 1,2 0-1,0 0 1,0-1 0,1 0-1,7 13 1,-8-18-31,0-2 0,0 1 0,0 0 0,1-1 0,0 0 0,0 0 0,0 0 0,1-1 0,0 0 0,-1 0 0,2 0 0,-1-1 0,0 1 0,1-2 0,-1 1 0,1-1 0,0 0 0,-1 0 0,1-1 0,11 2 0,-11-3 4,1 1-1,0-1 1,0 0 0,0-1 0,0 0 0,-1 0 0,1 0-1,0-1 1,-1 0 0,1-1 0,-1 0 0,0 0 0,0-1 0,0 1-1,9-8 1,-3 0 47,0-1 0,-1 0 0,-1 0 0,0-1 0,-1-1 0,11-19-1,1-3 138,-1-1 0,-2-1 0,-2-1-1,-2-1 1,-1 0 0,-2-1 0,-2 0-1,-1-1 1,-3 0 0,3-77 0,-9 114-86,0 0 0,0 0 0,0 0 0,0 0 0,-1 0 0,0 1 0,0-1 0,-1 0 0,1 0 0,-4-6 0,4 9-66,-1 0 0,0 1 0,0-1-1,1 0 1,-1 1 0,0 0-1,-1-1 1,1 1 0,0 0 0,0 0-1,0 0 1,-1 0 0,1 0-1,-1 1 1,1-1 0,0 1 0,-1-1-1,1 1 1,-1 0 0,1 0-1,-1 0 1,-2 1 0,4-1-82,-1 0 1,1 0-1,-1 0 1,0 0-1,1 0 0,-1 1 1,1-1-1,-1 1 1,1-1-1,-1 1 1,1 0-1,-1-1 0,1 1 1,0 0-1,0 0 1,-1 0-1,1 0 1,0 0-1,0 0 1,0 0-1,0 1 0,-2 1 1,1 2-673,0-1-1,0 1 1,0-1 0,1 1 0,0 0 0,0 0-1,-1 6 1,1 16-7706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11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64 8388,'0'0'8433,"-4"29"-6771,-49 436 1681,45-401-3142,3-20-80,-1 52 0,6-94-244,17-104-551,54-172 0,-35 148 163,-28 95 487,-6 20 36,0 0 0,1-1 0,1 1 0,0 1 0,0-1 0,1 1 0,11-18 0,-16 27 60,5-3-83,-1 14 862,1 199 1630,-2-4-2011,-2-197-470,0 1 1,0-1-1,1 0 0,0 0 1,1 0-1,0 0 1,6 12-1,-8-18-10,0 0-1,0-1 0,0 1 1,0-1-1,1 0 1,-1 1-1,0-1 1,0 0-1,1 0 0,-1 1 1,1-1-1,-1 0 1,1-1-1,0 1 1,-1 0-1,1 0 1,0-1-1,0 1 0,-1-1 1,1 1-1,0-1 1,0 0-1,0 0 1,-1 0-1,1 0 1,0 0-1,0 0 0,0 0 1,-1-1-1,1 1 1,0-1-1,0 1 1,-1-1-1,1 1 0,0-1 1,-1 0-1,1 0 1,0 0-1,-1 0 1,0 0-1,3-3 1,5-3-12,0-1 0,-1 0 0,0 0 0,0-1 1,-1 0-1,0-1 0,10-20 0,36-80-365,-51 103 343,116-335-854,-110 314 945,5-6 35,-13 32-48,0 1 1,0 0 0,1-1 0,-1 1 0,1 0 0,-1 0 0,1-1 0,-1 1-1,1 0 1,0 0 0,0 0 0,0 0 0,-1 0 0,1 0 0,0 0 0,0 0-1,0 0 1,2-1 0,-2 17 595,-2 171 970,3 233-1389,-1-403-357,0 1 0,1-1 0,4 16-1,-5-28-72,0-1-1,0 1 1,0-1-1,0 0 0,1 1 1,-1-1-1,1 0 1,0 0-1,0 0 1,0 0-1,0-1 0,1 1 1,-1 0-1,1-1 1,0 0-1,-1 1 1,1-1-1,5 2 0,7-1-5828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1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367 876 10677,'-25'7'4821,"-86"21"-2097,104-27-2621,1 0 0,-1 0 0,1-1 0,-1 0 0,1 0 0,-1-1 0,1 0 0,-1 0 0,1 0 0,0-1 0,-1 0 0,1 0 0,0 0 0,0-1 0,0 0 0,1 0 0,-1-1 0,1 1 0,-1-1 0,1 0 1,0-1-1,1 1 0,-1-1 0,1 0 0,0 0 0,0-1 0,1 1 0,-4-8 0,-3-5-46,2 0-1,0-1 1,1 0 0,1 0-1,0-1 1,2 0 0,-3-24-1,3 13-65,1 0 1,1-1-1,2 1 0,1 0 0,1 0 0,2 0 0,1 0 1,2 0-1,0 1 0,3 0 0,0 0 0,19-36 1,-15 39 8,1 2 1,1 0-1,1 1 1,29-31-1,-41 49 9,0 1-1,0 0 1,1 0 0,0 0 0,0 1-1,0 0 1,0 0 0,1 1-1,-1-1 1,1 1 0,0 1 0,0-1-1,0 1 1,1 1 0,-1-1-1,0 1 1,1 0 0,-1 1-1,0 0 1,1 0 0,-1 1 0,15 2-1,-19-2 32,0 0-1,0 0 0,0 0 1,-1 1-1,1-1 1,0 1-1,-1 0 0,1 0 1,-1-1-1,1 2 0,-1-1 1,0 0-1,0 0 0,0 1 1,0-1-1,-1 1 1,1 0-1,-1-1 0,1 1 1,-1 0-1,0 0 0,0 0 1,1 5-1,1 6 178,-1-1 0,-1 1-1,0 28 1,-1-31-116,1 5-9,-1 0-1,-1 0 0,0 0 1,-1 0-1,-1 0 1,0 0-1,-1-1 0,-1 1 1,-1-1-1,0 0 1,0-1-1,-2 1 1,0-1-1,0-1 0,-1 0 1,-1 0-1,0 0 1,-14 12-1,12-15-104,0 0 1,0 0-1,-1-2 0,0 1 1,0-2-1,-1 0 0,-21 8 1,24-11-467,-1 0 1,0-1-1,0-1 1,1 0-1,-23 0 1,26-1-515,-5-3-1127,9-7-4569,4-10-4129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12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84 198 15527,'-1'29'3122,"1"-23"-2964,-2 49 841,-3 0 1,-14 66-1,-37 111 479,56-248-1551,-1-27-139,2-1-1,1 1 1,3-1 0,18-79 0,-11 84-3,35-98-35,-41 122 265,0 0 1,2 0-1,0 1 0,0 0 1,2 0-1,15-17 0,-24 30-7,0 0-1,0 0 0,0 0 1,0 0-1,1 0 0,-1 0 1,0 0-1,1 0 1,-1 0-1,1 1 0,-1-1 1,0 1-1,1-1 0,0 1 1,-1-1-1,1 1 0,2 0 1,-3 0 10,0 0 1,0 1 0,0-1-1,0 1 1,0-1 0,0 1-1,0-1 1,0 1-1,0-1 1,-1 1 0,1 0-1,0 0 1,0-1-1,-1 1 1,1 0 0,0 0-1,-1 0 1,1 0 0,-1 0-1,1 0 1,-1 0-1,1-1 1,-1 2 0,0-1-1,0 0 1,1 0-1,-1 0 1,0 0 0,0 1-1,6 54 680,-2 0 0,-4 81 0,1 47-327,0-173-370,1 1 1,0-1-1,0 0 0,1 1 0,1-1 0,5 13 0,-8-22-9,0 0-1,-1 0 1,1 0-1,0-1 1,0 1-1,1 0 1,-1 0-1,0-1 1,1 1-1,-1-1 1,0 1 0,1-1-1,0 0 1,-1 1-1,1-1 1,0 0-1,0 0 1,-1 0-1,1 0 1,0-1 0,0 1-1,0 0 1,0-1-1,0 0 1,0 1-1,0-1 1,1 0-1,-1 0 1,0 0 0,0 0-1,0 0 1,0-1-1,0 1 1,0 0-1,0-1 1,0 0-1,0 1 1,0-1 0,0 0-1,2-2 1,4-3 2,0-1 0,-1 0 0,0 0 0,-1-1 0,1 0 0,-1 0 1,-1-1-1,0 1 0,0-1 0,6-16 0,-1 7 7,12-26 197,-1-1 0,-2-1 1,-3 0-1,-1-1 0,-2-1 0,-3 0 1,-1-1-1,3-96 0,-12 145-191,-1-1-1,1 0 0,0 1 1,-1-1-1,1 0 0,0 1 0,-1-1 1,1 1-1,-1-1 0,1 1 1,-1-1-1,1 1 0,-1-1 0,0 1 1,1-1-1,-1 1 0,0 0 1,1-1-1,-1 1 0,0 0 0,1-1 1,-1 1-1,0 0 0,0 0 1,1 0-1,-1 0 0,0 0 0,1 0 1,-1 0-1,0 0 0,0 0 1,0 0-1,-1 0-32,1 0 0,-1 0 0,1 0 0,-1 0 0,1 1 1,-1-1-1,1 0 0,-1 1 0,1-1 0,-1 1 0,1-1 0,0 1 0,-1 0 0,1 0 0,0 0 0,0-1 1,-2 3-1,-16 37-2038,16-22-3086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7:02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261 659 12822,'0'0'11333,"-5"17"-11010,4-16-316,-5 18 104,0 0 0,1 0 1,1 1-1,1 0 0,-1 26 1,-17 431 3618,13-353-3214,11 204 0,1-304-497,0-1 0,1 0-1,1 0 1,1-1 0,2 0 0,0 0 0,23 40 0,-9-25-4,1-2 1,2-1 0,46 48-1,-49-61-9,0-1 0,2-1 0,0-1 0,1-1 0,1-1-1,0-2 1,1 0 0,1-2 0,0-1 0,0-2 0,1-1 0,0-1-1,1-1 1,-1-2 0,49 1 0,-75-5-7,206-5 151,-183 2-95,-1-1 0,0-1 0,0-2 1,0-1-1,45-20 0,-31 7-10,-1-1 0,-1-3-1,-1-1 1,-1-1 0,-1-3 0,-2 0-1,-1-2 1,-2-2 0,-1 0 0,-1-2-1,42-75 1,-42 60-13,-3-1-1,-1-1 0,-4-1 1,-1-1-1,-3-1 0,-3 0 0,-1-1 1,5-106-1,-13 68 17,-12-125 1,4 181-12,-2 0 1,-1 1 0,-3-1-1,-1 2 1,-1 0 0,-19-38-1,7 28 19,-2 1-1,-2 1 1,-2 1-1,-2 2 0,-1 1 1,-3 2-1,-1 1 1,-45-35-1,46 45-16,-2 1 0,0 2-1,-2 1 1,-1 3 0,-1 1-1,0 2 1,-1 2 0,-1 2-1,-73-14 1,67 20-39,0 2 0,-88 1 0,107 6 0,1 2 0,0 1 0,0 1 0,1 2 0,-58 20 0,50-11-58,0 3 1,1 1-1,0 1 1,2 2-1,1 2 1,1 1-1,1 1 1,-51 59-1,57-56-53,1 0 0,3 2 0,0 0 0,2 2 1,1 0-1,2 1 0,1 0 0,2 1 0,-15 66 0,18-37-865,3 0 0,2 1 0,7 111 0,-2-167 424,2 0-1,-1 0 1,2 0-1,-1 0 1,1 0-1,1 0 0,7 15 1,34 50-7089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12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 15495,'0'0'3122,"-49"171"-1378,42-16-63,-6 40-112,-1 27-657,7 21-528,7 11-256,0 3-128,-7-14-16,0-29-48,7-30-304,0-39-64,-7-30-352,7-33-337,-14-28-864,0-33-816,0-23-1009,1-36-2160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12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12038,'0'0'14278,"181"-109"-13173,-105 103-657,0 6-368,-13 0-80,-1 0-272,-7 0-1633,-48 0-1601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13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11845,'0'0'13174,"0"-6"-13126,14 6-48,0-10 0,-8-1-288,1 3-304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15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61 640,'0'0'2823,"-5"2"-2770,-19 6-121,20-6 635,0-1 0,1 1 0,-1 0 1,0 0-1,1 0 0,-1 1 0,1-1 0,-1 1 0,1 0 0,0 0 0,0 0 0,1 0 1,-1 0-1,-3 6 0,-3 10 18,1 1 1,0 1-1,2-1 1,0 1-1,1 0 0,-2 26 1,0 129 153,7-168-742,0 0 1,1 0-1,0 1 1,0-1-1,1 0 1,0 0-1,1-1 1,-1 1 0,2 0-1,-1-1 1,1 0-1,0 0 1,0 0-1,1 0 1,0 0-1,0-1 1,1 0-1,0 0 1,0-1-1,0 1 1,12 6 0,-7-5-75,2-1 1,-1 0 0,0-1-1,1 0 1,0-1 0,1 0 0,-1-1-1,0-1 1,1 0 0,-1-1-1,1 0 1,20-2 0,-26 0 59,0 1 0,0-2 0,-1 1 0,1-1 0,0 0 0,-1-1 0,0 0 0,1 0 0,-1 0 0,0-1 0,-1 0 0,1-1 0,-1 1 0,11-11 0,-9 6-17,1-1-1,-2 0 0,0 0 1,0-1-1,-1 0 1,0 0-1,0 0 1,5-19-1,-1-6-27,-2 0 0,-1-1 0,-2 0-1,-1 0 1,-2-48 0,-2 74 72,0-1 0,-1 1-1,0-1 1,-1 1 0,0-1 0,0 1 0,-2 0 0,1 0 0,-10-19-1,9 23 2,-1 1-1,0-1 0,0 1 0,0 0 0,0 1 1,-1-1-1,0 1 0,-1 0 0,1 1 0,-1 0 0,1 0 1,-1 0-1,-1 1 0,1-1 0,-9-1 0,3 0 22,-1 1-1,1 1 1,-1 0 0,0 0-1,0 2 1,0 0-1,0 0 1,0 1-1,0 1 1,-25 4 0,31-3-25,0 1 1,0-1-1,0 1 1,1 1-1,-1-1 1,1 1 0,0 1-1,0-1 1,1 1-1,-1 0 1,1 1 0,0 0-1,0 0 1,1 0-1,0 0 1,0 1-1,1 0 1,-1 0 0,-3 10-1,-1 6-213,2 0 0,1 0 0,0 0 0,2 0 0,1 1 0,0 0 0,2 0 0,4 47 0,-2-57-19,1 0 1,0 0-1,1 1 0,1-1 0,0-1 1,1 1-1,1-1 0,0 0 1,0 0-1,2 0 0,-1-1 0,1 0 1,1-1-1,0 0 0,1 0 1,0-1-1,1 0 0,0-1 1,0 0-1,1-1 0,0 0 0,1-1 1,0 0-1,0-1 0,0 0 1,0-1-1,1-1 0,0 0 0,0-1 1,24 2-1,-24-3 463,0 0 0,0-2 0,0 0 0,0 0 0,0-1-1,0-1 1,0-1 0,-1 0 0,1 0 0,-1-1 0,25-12 0,-27 10 254,0 1-1,1 0 1,0 0 0,0 1 0,0 1-1,0 0 1,0 1 0,1 0 0,-1 1 0,1 0-1,13 1 1,-20 1-312,0 0 0,0 1 0,-1-1 0,1 1 0,-1 0 0,1 1 0,-1-1 0,0 1 0,0 0 0,0 0 0,0 1 0,0 0 0,-1 0 0,1 0 0,-1 0 0,0 0 0,-1 1 0,1 0 1,-1 0-1,3 5 0,10 17 440,-2 0 1,18 46-1,-29-66-505,9 27 197,-1 0-1,-2 1 0,-1 0 0,5 57 0,-5 147 441,-8-235-744,0 21 30,-2 0 0,0 0 1,-2 0-1,0-1 0,-2 1 0,-1-1 0,-11 27 0,12-36-20,-1-1-1,-1 0 0,0 0 1,-1 0-1,-1-1 0,0 0 1,0-1-1,-1-1 1,-1 1-1,0-2 0,-1 1 1,-18 10-1,17-13-6,0-2 0,-1 0 0,0 0 0,-1-2 0,1 0 0,-1 0 0,1-2 0,-1 0 0,0 0 0,0-2 0,0 0 0,0-1 0,0 0 0,0-2 0,0 1 0,-23-9 0,25 5 1,0-1-1,0-1 1,1 0 0,0-1 0,0 0-1,1-1 1,1-1 0,-1 0 0,2 0-1,-15-19 1,8 7-5,2-1 0,0 0 0,1-1 0,2-1 0,-10-27 0,8 6-2,2 0 1,2-1 0,2 0-1,3-1 1,1 0 0,5-70 0,0 93-6,1 1 1,1 0 0,2 0 0,0 0 0,2 0-1,10-26 1,-12 39 25,0 0 0,1 1 0,0-1-1,1 1 1,0 1 0,1-1 0,0 1-1,0 1 1,1-1 0,1 2 0,-1-1-1,1 1 1,1 1 0,11-7 0,-11 9 26,1 1 1,0 1-1,0 0 1,1 0-1,-1 2 1,1-1 0,-1 1-1,1 1 1,22 2-1,39-3-1644,-69 0-1735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15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362 568 10725,'0'0'7892,"-31"11"-6185,-102 34-528,123-42-1084,1-1 0,-1 1 0,0-2-1,-1 0 1,1 0 0,0 0 0,0-1 0,-11-2 0,17 1-86,0 0 0,0 0 0,0 0 0,0 0 0,0-1 0,0 0 0,0 1 0,0-2 0,1 1 0,-1 0 0,1-1 0,0 1 0,-1-1 0,-2-4 0,1-1-13,0 0 0,0 0 1,2-1-1,-1 0 0,1 1 0,0-1 0,0 0 0,1 0 0,1-1 0,-1 1 0,1 0 0,1 0 0,1-16 0,-1-4 29,2 0 1,1 0-1,1 0 1,2 0-1,1 1 1,14-39 0,-14 50 25,1-1 0,0 1 0,1 1 0,1 0 0,1 0 1,0 1-1,1 0 0,0 1 0,1 0 0,29-22 1,-37 32 2,1 0 0,0 1 1,0 0-1,0 1 0,0-1 1,1 1-1,-1 0 0,0 1 1,1-1-1,0 1 1,-1 0-1,1 1 0,0 0 1,-1 0-1,10 1 0,-14 0-5,0-1 0,0 1 0,0-1 0,0 1 0,0 0 0,0 0 0,0 0 0,-1 0 0,1 0 0,0 0 0,0 1 0,-1-1 0,1 0 0,-1 1 0,1 0 0,-1-1 0,1 1 0,-1 0 0,0-1 0,0 1 0,0 0 0,0 0 0,0 0 0,-1 0 0,2 4 0,7 54 709,-9-60-749,1 14 78,0 0-1,-1 0 1,-1-1 0,0 1-1,-1 0 1,-1-1-1,0 1 1,-1-1-1,-8 22 1,7-26-79,-1 1 1,0-1-1,0-1 1,0 1-1,-1-1 1,-1 0-1,1 0 1,-1-1-1,-1 0 1,1-1-1,-1 0 1,0 0-1,-10 4 1,-52 19-336,31-22-1578,6-11-4208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16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0 5202,'0'0'14973,"0"36"-13631,0-14-1157,-8 521 2420,-27 94-1863,-11 247-892,44-754-789,2-129 819,-1 1-1,1 0 1,0-1-1,-1 1 0,1-1 1,-1 1-1,1-1 1,-1 1-1,0-1 0,0 1 1,0-1-1,0 0 1,-1 2-1,2-3-47,-1 1 0,1-1 0,-1 0 0,1 0 0,-1 0 0,1 1 0,0-1-1,-1 0 1,1 0 0,-1 0 0,1 0 0,-1 0 0,1 0 0,-1 0 0,1 0 0,-1 0 0,1 0 0,-1 0-1,1 0 1,-1 0 0,1-1 0,-1 1 0,1 0 0,-1 0 0,1 0 0,-1-1 0,1 1 0,0 0 0,-1-1-1,1 1 1,-1 0 0,1-1 0,0 1 0,-1 0 0,1-1 0,0 1 0,0-1 0,-1 1 0,1-1 0,0 1-1,0 0 1,0-1 0,0 1 0,-1-1 0,1 1 0,0-1 0,0 0 0,-13-31-7793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16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12822,'0'0'10437,"208"-16"-9285,-125 2-736,-7-4-336,1-1-80,-22-5-832,-48 16-2754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17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281 654 7972,'0'0'12144,"-18"11"-11362,-62 34-366,78-44-398,-1 0 0,1 0 0,-1 0 0,0 0 0,1 0 0,-1-1 0,0 1 0,1-1 1,-1 0-1,0 0 0,1 0 0,-1 0 0,0 0 0,0 0 0,1-1 0,-1 1 0,0-1 0,1 0 0,-1 0 0,1 0 1,-1 0-1,1 0 0,-1-1 0,-3-2 0,0-1 25,1-1-1,-1 1 1,1-1 0,1 0 0,-1-1 0,-4-8-1,3 5-4,-1-1-21,0-1 1,2-1-1,-1 1 0,2-1 0,0 1 0,0-1 0,1-1 0,-2-15 0,1-15-4,3-52 0,1 65 8,0 14-5,2 0 0,0 0 0,0 0 1,2 0-1,0 1 0,1-1 0,0 1 1,1 0-1,1 1 0,1-1 0,0 1 1,1 1-1,1 0 0,0 0 0,1 1 1,0 0-1,1 1 0,0 0 1,1 1-1,24-16 0,-33 24 20,0 1-1,0 0 1,1 0-1,-1 0 1,1 0-1,0 1 1,-1 0-1,1 0 1,8-1-1,-11 2 0,-1 0-1,1 0 1,-1 0-1,1 1 1,-1-1 0,0 0-1,1 0 1,-1 1-1,1-1 1,-1 1 0,0-1-1,1 1 1,-1 0-1,0-1 1,1 1 0,-1 0-1,0 0 1,0 0-1,0 0 1,0 0 0,0 0-1,0 0 1,0 0-1,0 1 1,-1-1 0,1 0-1,0 0 1,-1 1-1,1-1 1,0 1 0,-1-1-1,0 0 1,1 3-1,1 10 45,-1-1 0,0 1 0,-1-1 0,0 1 0,-1 0 0,-1-1 0,0 1 0,-1-1-1,0 0 1,-1 0 0,-1 0 0,0 0 0,0-1 0,-1 0 0,-12 17 0,8-14-155,-1-1 0,0 0-1,-1 0 1,-1-1 0,0-1 0,-1 0 0,0-1 0,0-1 0,-2 0 0,1-1 0,-25 11 0,-12-7-3841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17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1 10629,'0'0'8606,"0"37"-7309,-1 64-255,-21 150 0,-109 393 358,16-92-1256,106-506-158,3 0 0,-1 60 0,7-102-1,0 0 1,0-1 0,1 1 0,0 0 0,-1-1-1,2 1 1,-1-1 0,0 1 0,0-1 0,1 0-1,0 1 1,0-1 0,0 0 0,0 0-1,0 0 1,1 0 0,-1-1 0,1 1 0,0-1-1,-1 1 1,1-1 0,0 0 0,1 0-1,-1 0 1,0-1 0,1 1 0,-1-1 0,0 0-1,1 0 1,0 0 0,-1 0 0,7 0-1,11 2-81,0-1-1,0-2 1,0 0-1,31-4 0,-40 2-158,0 0 0,1-1 0,-1-1 0,0 0 0,-1-1 0,1 0 0,-1 0 0,0-1 0,0-1 0,-1 0 0,0 0 0,0-1 0,0-1 0,-1 1 0,-1-2 0,12-13 0,-19 22-32,-1-1 0,1 1-1,0-1 1,0 1 0,-1-1 0,1 1 0,-1-1 0,1 1-1,-1-1 1,0 1 0,0-1 0,1 1 0,-1-4-1,0-12-7110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17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5475,'0'0'11050,"-7"26"-9455,-42 196 2191,43-174-2689,-2 72-1,9-117-1096,-1 0 0,0-1 1,1 1-1,0 0 0,-1 0 0,1-1 0,0 1 1,1 0-1,-1-1 0,0 1 0,1-1 1,-1 0-1,1 1 0,0-1 0,0 0 0,0 0 1,0 0-1,0 0 0,0 0 0,0-1 0,1 1 1,-1-1-1,1 1 0,-1-1 0,1 0 0,-1 0 1,1 0-1,0 0 0,0-1 0,3 2 1,11 1-23,0-1 0,1 0 1,29-1-1,-44-1 25,23 0-120,23 1-129,74-10-1,-111 8-299,0-1 1,0-1-1,0 0 0,-1 0 0,1-1 0,-1-1 0,0 0 0,0 0 0,-1-1 0,1-1 0,14-11 0,-20 5-4614,-5 3-3163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7:0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8500,'0'0'13067,"-2"14"-11845,-2 28-768,3-1-1,2 1 1,1-1 0,10 54-1,-1-1 123,30 338 817,52 440-1455,-79-792-1488,-2-30-4071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18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21 292 10805,'0'0'6915,"153"-16"-6739,-63-3-176,-7-7-272,-7-4-1265,-20 1-960,-22 5-96,-20 0-336,-14 18-401</inkml:trace>
  <inkml:trace contextRef="#ctx0" brushRef="#br0" timeOffset="1">0 94 4194,'0'0'15911,"174"-75"-14838,-63 65-689,-7 4-384,6 4-704,-75 2-2210,0 0-3217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18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15159,'0'0'4090,"-8"29"-1332,-82 385 1004,88-397-3776,-3 15-206,-1 45 1,7-77 159,-1 0 1,1 0 0,-1 0 0,1 1 0,-1-1-1,1 0 1,-1 0 0,1 0 0,0 0-1,-1 0 1,1 0 0,-1-1 0,1 1 0,-1 0-1,1 0 1,-1 0 0,1 0 0,-1-1 0,1 1-1,-1 0 1,1 0 0,-1-1 0,0 1-1,1 0 1,-1-1 0,1 1 0,-1 0 0,0-1-1,1 1 1,-1-1 0,0 1 0,1 0 0,-1-1-1,0 1 1,1-2 0,11-18-494,1-1-1,-2 0 1,9-26 0,12-22-385,71-122-409,-102 190 1350,29-46 29,-28 44-1,0 1 0,0-1 0,1 1 1,-1 0-1,1 0 0,-1 0 0,1 0 0,0 1 0,-1-1 0,1 0 0,0 1 0,0 0 0,0 0 0,5-1 0,-6 2 11,-1 0 0,0 0 0,0 0 0,0 0-1,0 1 1,0-1 0,0 0 0,0 1 0,0-1-1,0 1 1,0-1 0,0 1 0,0-1 0,0 1-1,0 0 1,0-1 0,0 1 0,0 0 0,-1 0-1,1 0 1,0 0 0,-1 0 0,1 0 0,-1 0-1,1 0 1,-1 0 0,1 0 0,-1 0 0,0 0-1,1 0 1,-1 0 0,0 0 0,0 0-1,0 0 1,0 2 0,4 49 734,-4-39-605,1 50 441,-2-40-426,1 0 0,1-1 0,1 1 0,1 0-1,1-1 1,8 27 0,-11-47-186,0 0 0,-1 0 0,1-1-1,0 1 1,0 0 0,0-1 0,0 1 0,1-1-1,-1 1 1,0-1 0,1 0 0,-1 0 0,1 1-1,-1-1 1,1 0 0,-1 0 0,1 0 0,0-1-1,-1 1 1,1 0 0,0-1 0,0 1 0,0-1-1,0 1 1,-1-1 0,1 0 0,0 0 0,0 0 0,0 0-1,0 0 1,0 0 0,0-1 0,-1 1 0,1 0-1,0-1 1,3-1 0,1 0-37,0-1 0,0 0-1,0-1 1,0 1 0,0-1 0,-1 0 0,0 0 0,0-1-1,7-7 1,26-37-715,34-56-1,31-40-171,-89 128 914,0 1 0,2 0 0,0 1 0,1 1 0,36-24 0,-50 36 39,0 0-1,0 0 0,1 0 1,-1 1-1,1-1 0,-1 1 1,1 0-1,-1 0 0,1 0 1,0 1-1,-1-1 0,1 1 1,4 0-1,-7 0 8,1 1 0,0-1 1,-1 1-1,1-1 0,0 1 0,-1 0 0,1-1 0,-1 1 0,1 0 0,-1 0 0,0 0 1,1 0-1,-1 1 0,0-1 0,0 0 0,0 0 0,0 1 0,0-1 0,0 1 0,1 1 1,2 7 137,-1 1-1,0-1 1,0 1 0,-1 0 0,-1 0 0,1 21 0,-2-29-164,4 254 1627,1 7-1001,-2-240-738,-3-23 17,0-1 1,0 1 0,0-1-1,0 1 1,0 0 0,0-1-1,0 1 1,0-1 0,0 0-1,0 1 1,0-1-1,1 1 1,-1-1 0,0 1-1,0-1 1,1 1 0,-1-1-1,0 1 1,0-1 0,1 0-1,-1 1 1,1-1 0,-1 0-1,0 1 1,1-1-1,-1 0 1,1 0 0,-1 1-1,1-1 1,-1 0 0,1 0-1,1-9-5949,4-27-6612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19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161 790 7988,'0'0'12349,"-26"-13"-11794,9 4-488,6 4-38,0 0-1,0-1 1,1-1-1,-19-14 0,25 17-22,0 0 0,0 0 0,0 0-1,1-1 1,0 0 0,0 1 0,0-1-1,0 0 1,1 0 0,0-1 0,0 1-1,0 0 1,1-1 0,0 1 0,0-1-1,-1-9 1,0-44 7,2 1 1,3 0-1,16-87 0,-15 121 26,2 0 1,0 1-1,2 0 0,0 0 0,2 1 0,0 0 0,2 1 0,0 0 1,1 1-1,1 1 0,22-24 0,-35 41-13,1 0-1,-1 0 1,1 0-1,0 0 1,0 1-1,0-1 1,0 0 0,0 1-1,0 0 1,1-1-1,-1 1 1,0 0 0,1 0-1,-1 0 1,1 1-1,-1-1 1,1 0-1,-1 1 1,1 0 0,0 0-1,-1-1 1,1 2-1,-1-1 1,1 0 0,0 0-1,-1 1 1,1-1-1,-1 1 1,1 0-1,-1 0 1,0 0 0,1 0-1,-1 0 1,0 1-1,0-1 1,1 1 0,-1-1-1,0 1 1,-1 0-1,1 0 1,0-1-1,0 2 1,-1-1 0,1 0-1,-1 0 1,0 0-1,0 1 1,0-1 0,0 0-1,0 1 1,0-1-1,0 1 1,-1-1-1,1 1 1,-1 5 0,3 11 39,-1 0-1,-1 1 1,-1 0 0,-1-1 0,0 1 0,-2-1 0,-7 31 0,7-39-45,-1 0 0,-1 0 1,0 0-1,0-1 0,-1 1 0,0-1 0,-1-1 0,0 1 0,0-1 1,-1 0-1,-1-1 0,1 0 0,-1 0 0,-11 6 0,8-6-149,-1 0 0,1-1-1,-2 0 1,1-2 0,-24 8-1,-10-6-5152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19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11893,'0'0'11203,"0"36"-10331,0-24-802,0 27 133,-1-1 1,-2 0-1,-2 0 0,-1 0 0,-13 43 0,-64 167 370,82-244-599,4-11-94,16-30-148,2 1 0,49-66 1,68-64-622,-127 153 753,4-5 7,36-37-205,-47 52 299,0 0-1,0 0 1,1 0-1,-1 0 0,0 1 1,1-1-1,0 1 1,-1 0-1,1 1 0,0-1 1,0 1-1,7-1 0,-11 2 29,1 0-1,0 1 1,-1-1-1,1 0 0,-1 1 1,1-1-1,-1 1 0,1-1 1,-1 1-1,1 0 0,-1-1 1,1 1-1,-1 0 0,0 0 1,1 0-1,-1 0 0,0 0 1,0 1-1,0-1 0,0 0 1,0 0-1,0 1 0,0-1 1,0 1-1,-1-1 0,1 1 1,0-1-1,-1 1 1,1-1-1,-1 1 0,0 1 1,10 61 82,-9-51-50,3 183 1251,-4-193-1265,0-1 1,0 0 0,0 1 0,0-1-1,1 0 1,0 1 0,-1-1 0,1 0-1,0 0 1,0 0 0,0 0-1,0 0 1,0 0 0,1 0 0,-1 0-1,1 0 1,-1 0 0,1-1 0,0 1-1,-1 0 1,1-1 0,0 0-1,0 1 1,0-1 0,0 0 0,0 0-1,0 0 1,1 0 0,-1-1 0,0 1-1,0 0 1,1-1 0,-1 0 0,0 1-1,1-1 1,-1 0 0,0 0-1,1-1 1,-1 1 0,0 0 0,1-1-1,-1 1 1,4-2 0,3-1 19,0 1 1,0-2-1,0 1 0,-1-1 1,1 0-1,-1-1 0,0 0 1,0 0-1,13-12 0,4-11-9,-1 0-1,-1-2 0,-2 0 1,-1-2-1,-1 0 0,-2-1 1,-1-1-1,16-52 0,-28 55 127,-4 29-125,0 7-103,0 1-27,0 5-543,0 11-871,0-8-7211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20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6915,'0'0'11942,"35"198"-10742,-35-16-271,0 45-113,0 45-496,-14 23-192,0-15-128,14-28-480,0-55-1761,0-170-3554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20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19161,'0'0'8532,"194"69"-8532,-83-69-753,-7-11-1632,-77 1-2129,-6-1-4370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2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11445,'0'0'10629,"14"219"-10117,-14-138-208,7-15-304,0-20-112,0-25-800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21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1 167 6435,'0'0'15098,"21"-16"-13604,0-1-1230,-2 2-87,0 1-1,1 0 0,0 1 1,1 1-1,41-16 1,-33 19 9,0 1 0,1 1-1,0 2 1,0 1 0,60 1 0,-85 2-152,-1 1 0,1 0 0,0 0 0,-1 0 0,1 0 0,0 1 0,-1 0 0,1 0 0,0 0 0,-1 1 0,1-1 0,-1 1-1,0 0 1,0 1 0,0-1 0,0 1 0,0-1 0,0 1 0,0 0 0,-1 1 0,0-1 0,0 0 0,0 1 0,0 0 0,0 0 0,-1 0 0,1 0 0,-1 0 0,0 0 0,0 1 0,-1-1 0,1 1 0,-1-1 0,0 1 0,-1 0 0,1 7 0,2 6 43,-1-1 0,-1 1 0,-1 0 0,0-1 0,-1 1 0,-1-1 0,-1 1 0,-1-1-1,-9 27 1,8-30-69,-1 0-1,-1-1 0,-1 0 0,0 0 1,0-1-1,-1 0 0,-1-1 0,0 1 0,0-2 1,-1 0-1,-20 15 0,21-17-123,-1-1 0,1 0 0,-1-1 0,0 0 0,-1-1 0,1 0 0,-1 0 0,0-1-1,0-1 1,0 0 0,-22 2 0,31-5-644,5 0 21,12-1 633,0-1 0,0 0 0,-1-1 0,21-7-1,30-6 136,-33 11 44,1 1 0,0 1 0,1 2 0,-1 1-1,50 7 1,-66-4 17,0 1 0,0 0-1,-1 1 1,1 1 0,-1 1 0,0 0-1,0 0 1,-1 2 0,0 0 0,-1 0-1,0 1 1,18 19 0,-19-17-10,-2 0 0,1 1 0,-2 0-1,0 1 1,0 0 0,-1 1 0,-1-1 0,-1 1 0,0 1 0,-1-1 0,0 1 0,-1 0 0,-1 0-1,-1 0 1,0 0 0,-1 1 0,-1-1 0,0 1 0,-6 30 0,5-42-63,-1 1 1,1 0-1,-1-1 1,-1 1-1,1-1 1,-1 0-1,0 0 0,0 0 1,0 0-1,-1-1 1,0 1-1,0-1 1,0 0-1,0 0 1,-1 0-1,1 0 0,-1-1 1,0 0-1,0 0 1,-1 0-1,1-1 1,0 0-1,-8 3 1,-4-1-35,-1 0 0,0-1 0,0 0 1,0-2-1,0 0 0,-24-2 0,16-2-373,0-1 0,1-2 0,-1 0 0,1-2 0,1-1 0,-1-1 0,2-1 0,-1-1 0,1 0 0,-29-23 0,5-5-4297,12 5-2738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21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10789,'0'0'9732,"83"163"-7106,-42-72-1218,8 0-607,-1-8-577,8-22-224,6-29-545,1-29-1167,-1-3-1858,-41-32-1472,-7-11-2674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22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492 0 9092,'0'0'13574,"-152"131"-12213,62 22-289,0 23 33,13-7-561,29-17-544,13-32-64,35-40-1585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7:0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13398,'0'0'12737,"31"-23"-11924,106-73-338,-126 90-435,0-1 0,1 2 0,0-1 0,1 2 0,-1 0 0,1 0 0,0 1 0,-1 1 0,1 0 0,1 0 0,-1 2 1,0-1-1,23 4 0,6-2 56,-29-1-39,0 0 0,0 1 0,1 0 0,-1 1 1,0 1-1,-1 0 0,1 0 0,0 2 1,-1-1-1,0 1 0,0 1 0,-1 0 0,1 1 1,-1 0-1,-1 1 0,1 0 0,-1 1 1,-1 0-1,13 15 0,-12-13 20,-1 0 0,-1 1 0,0 0 0,-1 0-1,0 1 1,-1 0 0,0 0 0,-1 0 0,4 18 0,-3-4 162,-2 1 1,0-1-1,-1 51 0,-4-64-189,0 0-1,0 0 1,-2 0 0,0 0-1,0 0 1,-1 0-1,-1-1 1,0 0 0,-1 0-1,0 0 1,-1-1-1,-1 0 1,0 0-1,0-1 1,-1 0 0,-1 0-1,0-1 1,0-1-1,-1 1 1,0-2 0,-14 10-1,2-5-142,1 0 0,-2-1-1,1-2 1,-2 0-1,1-2 1,-1 0 0,0-2-1,-1-1 1,0-1 0,-48 2-1,54-6-400,-3 1 201,1-1-1,-1-1 1,-28-4-1,47 4 31,-1 0-1,0-1 0,0 1 0,1-1 0,-1 0 0,0 0 0,1-1 0,-8-4 0,11 5-7,-1 1-1,0-1 1,1 0 0,-1 1-1,1-1 1,-1 0-1,1 0 1,0 0 0,0 0-1,0 0 1,0-1-1,0 1 1,1 0 0,-1 0-1,0 0 1,1-1-1,0 1 1,0 0 0,-1-3-1,1-22-6688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22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0 12982,'0'0'9722,"1"23"-9365,0-9-310,0 11 12,1 0 1,1 0-1,1 0 1,13 43-1,14 22 17,-6-23-49,-3 0-1,-3 2 0,13 89 1,-30-90 72,-3-67-96,1 0 1,-1 0 0,1 1 0,-1-1 0,0 0 0,1 0-1,-1 0 1,0 0 0,0 0 0,0 0 0,0 0 0,0 0 0,0 0-1,0 0 1,0 0 0,0-1 0,0 1 0,0 0 0,-1-1 0,1 1-1,0-1 1,0 1 0,-1-1 0,1 0 0,-3 1 0,-43 7 24,37-6-12,-340 28 218,339-31-212,-19 2-1,29 0-24,1-1 0,0 0 0,0 0-1,0 1 1,-1-1 0,1 0 0,0 1 0,0-1 0,0 0 0,0 1-1,-1-1 1,1 0 0,0 0 0,0 1 0,0-1 0,0 0 0,0 1-1,0-1 1,0 0 0,0 1 0,0-1 0,0 0 0,0 1 0,0-1-1,0 0 1,1 1 0,-1-1 0,0 0 0,0 1 0,0-1 0,0 0-1,0 1 1,1-1 0,-1 0 0,0 0 0,0 1 0,1-1 0,-1 0-1,0 0 1,0 1 0,1-1 0,-1 0 0,0 0 0,1 0 0,10 5 36,1-1 0,0-1 0,0 0 0,0-1 0,0 0 0,0-1 0,1 0 0,12-2 0,-4 2 51,22 1 15,1-2 0,-1-1 1,0-3-1,0-1 0,58-15 0,-53 5-419,68-16 882,-37 23-5137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23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9893,'0'0'14710,"201"-22"-14470,-90 30-240,0 11-608,0 5-1585,-76-16-2433,-15 0-6899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23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94 476 13574,'0'31'5059,"0"232"-468,0-259-4565,2 20 144,-2-23-178,0 0-1,0-1 1,0 1-1,0 0 1,0-1 0,0 1-1,1 0 1,-1-1 0,0 1-1,0-1 1,1 1-1,-1-1 1,1 1 0,-1 0-1,0-1 1,1 0 0,-1 1-1,1-1 1,-1 1-1,1-1 1,-1 1 0,1-1-1,-1 0 1,1 1 0,0-1-1,-1 0 1,1 0-1,-1 0 1,1 1 0,0-1-1,0 0 1,1-2-92,-1 1 0,1-1-1,-1 1 1,1-1 0,-1 0 0,0 0-1,0 0 1,0 0 0,0 0 0,0 0 0,0 0-1,0 0 1,-1 0 0,1 0 0,-1-1 0,0 1-1,1-4 1,0 2-62,10-71-10,-2 1 0,-4-1 0,-3-1 0,-10-96 1,-7 53 989,7 67 1006,-1-73 0,9 123-1109,0 5-27,0 0-646,1 0 1,0 0-1,0 0 0,0 0 0,0-1 1,0 1-1,1 0 0,-1 0 1,1-1-1,0 1 0,-1-1 1,1 1-1,5 3 0,36 33-37,-31-28 46,69 52-282,123 75 0,-9-9-1294,-181-118 1442,1 0 0,-2 1 0,1 0 1,17 22-1,-27-28 98,-1-1 1,1 0-1,-1 1 0,0 0 1,0 0-1,0 0 0,-1 0 1,0 0-1,0 1 0,-1-1 1,0 1-1,0-1 1,0 1-1,-1-1 0,0 10 1,-1-12 39,0-1-1,1 1 1,-2-1 0,1 1 0,0-1 0,-1 0 0,1 1 0,-1-1 0,0 0 0,0 0 0,-1 0 0,1-1 0,0 1-1,-1 0 1,0-1 0,0 0 0,1 1 0,-1-1 0,-1 0 0,1-1 0,0 1 0,0 0 0,-5 1 0,-10 3 136,0 0 1,-1-1 0,-23 4 0,27-6-82,-89 11-27,0-3 1,-188-8-1,168-4-3502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24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451 0 10325,'0'0'8393,"-34"41"-5736,8-11-2165,-14 15 194,1 3-1,3 1 0,2 1 1,-45 90-1,48-68-411,3 1 1,3 1-1,4 1 0,3 1 0,4 1 0,2 0 1,4 1-1,3 89 0,5-132-264,1-1 0,2 1 1,1 0-1,2-1 0,19 62 0,-19-80-29,0 0 0,2 0-1,0-1 1,0 0 0,2 0 0,0-1-1,0 0 1,1-1 0,1 0 0,1-1 0,-1 0-1,2-1 1,20 14 0,-19-17-135,0 0 0,1-1 0,0 0 0,0-1 0,0-1 0,1-1-1,0 0 1,-1-2 0,1 1 0,1-2 0,28-1 0,-41 0-18,1 0 1,-1 0-1,0 0 0,1-1 0,-1 0 1,0 0-1,0-1 0,0 1 1,0-1-1,5-2 0,-8 2-102,0 1 1,0-1-1,0 1 0,0-1 0,-1 1 0,1-1 1,-1 0-1,1 0 0,-1 0 0,0 0 0,0 0 1,0 0-1,0 0 0,0 0 0,0-1 1,-1 1-1,1 0 0,-1-1 0,1 1 0,-1 0 1,0-1-1,0 1 0,0-3 0,0-20-6902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24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 12870,'0'0'4562,"-76"136"-2193,41-61-1104,8-3-577,13-19-688,14-20-224,0-25-2193,7-8-2738,14-8-6338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24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14839,'0'0'4306,"-104"192"-1921,76-125-1153,7-21-1232,21-25-48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26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13462,'0'0'7812,"7"155"-7412,14-102-400,6-7-352,-13-38-2369,0-8-3122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26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15735,'0'0'3506,"-7"136"-2178,7-66-959,28-9-369,7-13-1105,-15-42-2801,1-6-3233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26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7780,'0'0'8201,"32"21"-6166,-18-12-1833,21 13 189,-1 1 0,-1 2 0,-2 1 0,0 2 0,37 43 0,164 241 1853,-210-276-1990,-1 0 0,-2 1 1,-1 1-1,-2 1 0,-2 1 0,-2 0 0,9 51 0,-16-57-126,-1-1 0,-2 1 1,-2-1-1,-7 67 0,3-77-68,-1-1-1,-1 0 1,0 0-1,-2 0 0,-1-1 1,-1 0-1,0-1 1,-14 20-1,9-18-53,0-1 0,-1 0 0,-23 22 0,-4-12-2364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28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8468,'0'0'17448,"-21"16"-16600,21-13-848,0 5-64,0 0-1216,0 0-897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6:22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1991 10117,'0'0'6128,"-3"-30"-3834,1 17-2034,-1-4 10,1 0-1,1 0 0,0 0 1,1 0-1,1 0 0,1 0 1,0 0-1,1 0 0,1 1 1,1-1-1,0 1 1,13-27-1,31-42 631,4 2 0,64-78-1,146-145 526,-147 181-954,5 5-1,6 6 1,4 5 0,253-158-1,-287 212-276,2 4 0,2 4 0,123-38 0,-144 61-13,1 3 0,0 4 0,2 4 0,149-6 0,-212 18-149,0 1-1,-1 1 0,1 1 0,0 1 1,0 0-1,-1 2 0,1 0 1,35 16-1,-43-15-19,-1 1 1,0 1-1,0 0 0,0 0 0,-1 1 1,0 0-1,-1 1 0,0 0 0,0 1 1,-1 0-1,-1 0 0,0 0 1,10 24-1,-8-15-6,-2-1 0,0 1 0,-2 0 1,0 1-1,3 28 0,-1 111 45,-7-111-14,-2-1 0,-2 0 0,-2 0 0,-2-1 0,-2 0 0,-24 67 0,3-37-10,-4-1 1,-3-2 0,-4-1 0,-2-3-1,-4-1 1,-2-3 0,-3-2 0,-3-2-1,-78 67 1,101-100-191,-2-2-1,0-1 0,-2-2 1,-1-1-1,0-2 1,-2-2-1,0-1 1,-1-2-1,-1-2 0,0-2 1,-1-2-1,-67 8 1,-93-16-4343,203-2 4342,-1 0 0,0 0 0,0 0 0,0 0 0,1 0 0,-1 0 0,0 0 0,0 0-1,0 0 1,0 0 0,1 0 0,-1-1 0,0 1 0,0 0 0,0-1 0,1 1 0,-1 0 0,0-1 0,0 1 0,1-1 0,-1 1 0,0-1 0,1 1 0,-1-1 0,1 0 0,-1 1 0,1-1 0,-1-1 0,-6-19-7258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7:0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0 13574,'0'0'9533,"13"34"-8386,-7-21-1030,21 50 721,65 113 0,-31-74-194,-5 1 0,-5 3 0,-4 3 0,42 145 0,-75-189-398,-2 1 1,-4 0-1,-2 0 1,-3 69-1,-3-126-205,0 1 0,-1-1 0,0 0-1,0 0 1,-1 1 0,0-1 0,-1 0-1,1-1 1,-7 13 0,6-16-18,1-2-1,-1 1 1,0 0-1,0 0 1,0-1-1,-1 0 1,1 1-1,-1-1 1,0-1-1,0 1 1,0 0-1,0-1 1,0 0-1,0 0 1,-1 0-1,1-1 1,-1 1-1,0-1 1,1 0-1,-7 0 1,-10 1 5,0-1 1,0-1 0,0-1 0,0-1 0,0 0-1,0-2 1,0 0 0,1-2 0,-1 0 0,1-1-1,1-1 1,0-1 0,-34-21 0,-5-9-40,2-2 0,-94-89 1,57 36-287,-95-125 1,142 163-69,18 28-1103,55 34-10041,1 11 1793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28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10341,'0'0'9148,"12"21"-8598,-10-17-518,16 29 170,-2 1 0,-1 1 0,18 59 0,-12-5-41,-1-2-105,3-2 1,65 158 0,-80-229-33,-5-8 24,0 0-1,0 0 1,0 0 0,-1 0-1,0 1 1,0-1 0,1 14-1,-33-20 289,-250 0-843,279 0 505,1 0 0,-1 0 0,1 0 0,0 0-1,-1 0 1,1 0 0,0 0 0,-1 0 0,1 0-1,0 1 1,-1-1 0,1 0 0,0 0-1,-1 0 1,1 0 0,0 1 0,-1-1 0,1 0-1,0 0 1,0 1 0,-1-1 0,1 0-1,0 0 1,0 1 0,-1-1 0,1 0 0,0 1-1,0-1 1,0 0 0,0 1 0,0-1 0,0 1-1,-1-1 1,1 0 0,0 1 0,0-1-1,0 0 1,0 1 0,0-1 0,0 0 0,0 1-1,0-1 1,1 1 0,-1-1 0,0 0 0,0 1-1,0-1 1,0 0 0,0 1 0,1-1-1,-1 0 1,0 1 0,0-1 0,0 0 0,1 0-1,-1 1 1,0-1 0,1 0 0,-1 0-1,0 1 1,0-1 0,1 0 0,-1 0 0,1 0-1,12 4-21,0-1 1,0 0-1,1-1 0,-1 0 0,0-2 0,1 1 0,26-4 0,5 2 15,-23 0-169,0 0-1,-1-2 1,1 0-1,-1-1 1,0-2-1,0 0 1,0-1-1,-1-1 0,0-1 1,-1 0-1,1-2 1,26-19-1,-34 15-3644,-10 5-2105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29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10485,'0'0'10741,"277"-8"-10229,-139 8-368,8 0-144,-21-8-368,-21 0-2321,-90 5-2354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29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10853,'0'0'8988,"17"28"-8145,55 92-419,-62-106-385,0-1-1,1-1 0,1 0 0,0 0 1,0-1-1,1-1 0,0 0 0,23 12 1,14 12 67,-45-30-77,2 1 90,-1 0 0,0-1 0,1 1 0,13 5 0,-18-9-132,0 0 0,0-1 0,0 1 1,0-1-1,0 0 0,0 1 0,0-1 1,0 0-1,0 0 0,0 0 0,0 0 0,0-1 1,0 1-1,0 0 0,0-1 0,0 1 1,0-1-1,0 0 0,0 0 0,-1 0 0,1 0 1,0 0-1,0 0 0,2-3 0,26-30 97,17-16 177,-44 47-262,0 0 0,1 1 0,-1 0 0,1 0-1,0 0 1,-1 0 0,1 0 0,0 1 0,0-1 0,0 1 0,0 0 0,1 1 0,-1-1 0,5 1 0,-6-1 19,0 1 1,0 0 0,1 1 0,-1-1 0,0 1 0,0-1 0,1 1-1,-1 0 1,0 0 0,0 0 0,0 1 0,0-1 0,0 1 0,-1 0 0,4 2-1,-1 1 88,0 1-1,0-1 0,-1 1 0,0 0 0,0 1 0,3 8 0,-4-9-78,0-1 0,0 0-1,1 1 1,-1-1 0,1 0-1,0 0 1,0-1-1,1 0 1,0 1 0,-1-1-1,1-1 1,7 5 0,-8-6-51,0-1 0,-1 0 0,1 0 0,0 0 0,-1 0 0,1-1 0,0 1 0,0-1 0,-1 0 0,1 0 0,0-1 0,0 1 0,0-1 0,-1 0 0,1 0 0,0 0 0,-1 0 0,1 0 0,-1-1 0,1 0 0,-1 0 0,5-3 0,12-10-167,0 0 0,18-20 0,-16 15-51,37-27 1,-52 42 232,0 1 0,0 0 0,0 0 1,1 1-1,-1 0 0,1 0 0,-1 1 1,1 0-1,0 0 0,12 0 0,-18 1 17,1 1 0,-1 0-1,0 0 1,0 1-1,0-1 1,0 0 0,1 1-1,-1-1 1,0 1-1,0 0 1,0 0 0,0-1-1,0 1 1,0 1 0,0-1-1,-1 0 1,1 0-1,0 1 1,-1-1 0,1 1-1,-1-1 1,3 5-1,0 0 65,0 1-1,-1 1 0,0-1 0,0 0 0,1 10 0,16 33 85,-17-46-196,0 0-1,0 0 1,0 0-1,1 0 1,0-1-1,0 1 1,0-1 0,6 4-1,12-1-4408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30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1409,'0'0'7171,"0"25"-9764,-7-25 1168,0 0 1217,0 0-128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31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327 429 4834,'-6'13'1208,"0"0"0,1 0 0,1 1 0,-4 14 0,7-27-1054,0 1 0,0 0-1,0 0 1,0-1 0,-1 1-1,1-1 1,-1 0 0,1 1-1,-1-1 1,1 0 0,-1 0-1,0 0 1,0 0-1,0 0 1,1 0 0,-1 0-1,0-1 1,0 1 0,0-1-1,0 1 1,0-1 0,0 0-1,0 1 1,-4-2 0,-59 1 1660,52-1-1278,5 0-441,1 0-1,0 0 0,0-1 0,0-1 1,0 1-1,0-1 0,1 0 0,-1 0 0,1-1 1,0 0-1,0 0 0,0 0 0,1-1 0,-1 0 1,1 0-1,0-1 0,0 1 0,-6-11 1,5 7-81,0 0 1,0-1 0,1 0 0,0 0 0,1 0 0,0-1 0,1 1 0,0-1 0,0 0 0,1 0-1,-1-19 1,3-5 57,-1 11-39,1 0 1,2 0-1,6-40 1,-6 56-17,0 0 0,1 1 0,0-1 0,0 1 0,1 0 0,-1 0 1,2 0-1,-1 0 0,1 0 0,0 1 0,0 0 0,1 0 0,0 1 0,13-10 0,-13 10-3,1 1 1,0 1-1,0-1 1,0 1-1,1 1 1,-1-1-1,1 1 1,0 1-1,-1-1 1,13 1-1,-17 0 12,-1 1-1,1 0 0,0 0 0,0 0 0,-1 0 0,1 0 1,0 1-1,-1-1 0,1 1 0,0 0 0,-1-1 0,1 1 1,-1 0-1,1 1 0,-1-1 0,0 0 0,1 1 0,-1 0 0,0-1 1,0 1-1,0 0 0,0 0 0,0 0 0,-1 0 0,1 0 1,0 1-1,-1-1 0,0 0 0,0 1 0,1-1 0,-1 1 1,1 4-1,-1 0 57,1 0-1,-1 0 1,0 0 0,0 0 0,-1 1 0,0-1 0,0 0 0,-1 0 0,0 1 0,0-1-1,-1 0 1,0 0 0,0 0 0,0 0 0,-1-1 0,0 1 0,-1 0 0,1-1 0,-1 0-1,0 0 1,-1 0 0,1-1 0,-1 1 0,0-1 0,-11 8 0,7-6-175,0 0 0,-1-1 0,0 0 0,-19 8 0,24-12-663,-1 0 0,1 0 0,-1-1 0,0 1 0,0-1-1,-9 0 1,7-1-5073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32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59 149 6163,'0'0'7563,"1"35"-5575,4 114-499,-4-129-1292,-1 1 0,-1-1 0,-1 1 0,-1-1 1,0 0-1,-2 0 0,0 0 0,-14 33 1,16-45-178,-7 4 81,10-12-101,0 0 0,0 1-1,-1-1 1,1 0 0,0 0 0,0 0-1,0 0 1,-1 1 0,1-1 0,0 0 0,0 0-1,0 0 1,-1 0 0,1 0 0,0 0-1,0 0 1,-1 0 0,1 0 0,0 0-1,0 0 1,-1 0 0,1 0 0,0 0 0,0 0-1,-1 0 1,1 0 0,0 0 0,0 0-1,-1 0 1,1 0 0,0 0 0,0-1 0,0 1-1,-1 0 1,1 0 0,0 0 0,0 0-1,0 0 1,-1-1 0,1 1 0,0 0-1,0 0 1,0 0 0,0-1 0,0 1 0,0 0-1,-1 0 1,1-1 0,0 1 0,0 0-1,0 0 1,0 0 0,0-1 0,0 1-1,0 0 1,0-1 0,-2-15-140,0 0 0,1-1 0,1 1 0,2-19 1,0-13 48,-2 15 41,2 0 0,2 0 0,0 0 0,14-45 0,-13 60 112,1 1 0,0 0-1,2 0 1,0 0 0,1 1 0,0 0 0,1 1 0,1 0 0,19-20 0,-27 33-14,-1 0 0,0-1 1,1 2-1,-1-1 0,1 0 1,-1 0-1,1 1 1,0 0-1,0-1 0,0 1 1,0 0-1,0 0 1,0 1-1,0-1 0,0 1 1,0-1-1,5 1 0,-6 0-25,0 1 0,0-1 0,0 0 0,0 1 0,0 0 0,0-1 0,0 1 0,0 0 0,0 0 0,-1 0 0,1 0 0,0 1 0,-1-1 0,1 0 0,-1 1 0,1-1-1,-1 1 1,1 0 0,-1-1 0,0 1 0,0 0 0,0 0 0,0-1 0,0 1 0,0 3 0,3 8 114,-1 0 0,-1 0 0,-1 1 1,1-1-1,-2 1 0,-2 23 0,2-1 178,-2-20-246,0 0 1,0-1-1,-1 1 1,-1-1-1,-1 1 0,0-1 1,-1 0-1,-1-1 0,0 0 1,-12 17-1,-2 8-58,20-37-18,1 0 1,-1 0-1,0 0 1,0 0 0,1 0-1,-1 0 1,1 0-1,-1 0 1,1 1-1,0-1 1,0 0-1,0 0 1,0 0 0,0 0-1,1 0 1,-1 0-1,1 1 1,-1-1-1,1 0 1,0 0-1,0 0 1,0 0-1,0-1 1,0 1 0,0 0-1,0 0 1,1-1-1,-1 1 1,0 0-1,1-1 1,0 0-1,-1 1 1,1-1 0,0 0-1,0 0 1,0 0-1,-1 0 1,1 0-1,0 0 1,4 1-1,10 4 1,1 0-1,0-1 1,34 5-1,-33-7-1,8 3-96,13 3-56,-12-7-2839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32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 4130,'0'0'16295,"-56"291"-14566,15-93-336,-8 24-689,8 16-544,6-8-160,28-32-512,7-49-1825,0-141-2978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32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0 6995,'0'0'13702,"41"195"-11797,-41-31-368,-13 31-753,-22 21-447,0 1-241,1-17-96,13-39-801,0-54-2016,0-43-497,14-64-1136,-7-24-6002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33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14311,'0'0'9620,"242"137"-9300,-117-137-320,0 0-416,-90 0-2994,-15-6-3985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33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548 1 13526,'0'0'9973,"-62"297"-8805,-7-73-63,-14 44-657,-8 36-352,1 1-96,14-19-1088,7-53-1314,62-198-3088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7:05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696 803 12758,'0'0'7099,"-20"24"-5237,-65 76-530,80-95-1253,-1 0 0,0 0 0,0 0 0,0-1 0,0 1 0,-1-1 0,1-1 0,-1 1 0,0-1 0,0-1 0,0 1 0,-1-1 0,1 0 0,0-1 0,-1 0 0,0 0 1,1 0-1,-1-1 0,1 0 0,-14-3 0,-7 3 85,21-1-120,0-1 0,0 1 0,0-1 0,1 0 0,-1 0 0,1-1 0,-1 0 0,1 0 0,0-1 0,0 1 0,0-1 0,0-1 0,1 1 0,0-1 0,0 0 0,0 0 0,0 0 0,1-1 0,-7-11 0,-4-7 117,1 0 0,0-2 0,-14-40 0,10 15 188,3 0 0,2 0 0,3-1 1,-5-58-1,3-212 1290,12 317-1610,-1-5 74,1-1 0,1 0-1,0 1 1,5-20 0,-6 28-79,1-1 0,0 1 0,0 0 0,0 0 0,0-1 0,0 1 0,1 0 0,-1 0 0,1 0 1,-1 1-1,1-1 0,0 0 0,-1 0 0,1 1 0,0-1 0,0 1 0,0 0 0,0 0 0,1 0 0,-1 0 0,0 0 1,0 0-1,1 0 0,-1 1 0,5-2 0,-3 2 9,0-1 0,1 1 0,-1 0 0,0 0 1,0 0-1,0 0 0,1 1 0,-1-1 0,0 1 0,0 0 1,0 1-1,0-1 0,0 1 0,0 0 0,-1 0 0,1 0 0,0 0 1,-1 0-1,4 4 0,-2-1-4,0 1 0,-1-1 0,0 1 0,0 0 0,0 0 0,0 1 0,-1-1 0,0 1-1,-1 0 1,3 8 0,2 15 29,-2-1 0,-1 1-1,-1 0 1,-2 38 0,-1-56-78,-1 1 1,0 0 0,-1 0-1,-1-1 1,0 1-1,0-1 1,-1 0-1,-1 0 1,0 0 0,0 0-1,-1-1 1,-1 0-1,0 0 1,0-1 0,-1 0-1,-1 0 1,0 0-1,0-1 1,0-1 0,-1 0-1,-1 0 1,1-1-1,-1 0 1,0-1-1,-1 0 1,1-1 0,-1 0-1,-25 6 1,17-8-1438,0-1 0,-34 0 0,48-2 577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3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0 188 13142,'0'0'11493,"194"-126"-11269,-111 116-224,8-4-16,-1 1-912,-14-6-2354,-62 14-2704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34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9716,'0'0'6948,"24"-15"-7285,-3 3 148,138-97-1585,-153 104 1735,0 0 59,0-1 0,-1 2 0,2-1 0,-1 1 0,1 0 0,-1 0 0,1 0 0,0 1 0,0 1 0,1-1 0,-1 1 0,15-3 0,-22 5 47,1 0-1,0 0 0,-1 0 0,1 0 0,-1 1 0,1-1 1,0 0-1,-1 0 0,1 0 0,-1 0 0,1 1 1,0-1-1,-1 0 0,1 1 0,-1-1 0,1 0 0,-1 1 1,1-1-1,-1 1 0,1-1 0,-1 1 0,0-1 1,1 1-1,-1-1 0,0 1 0,1-1 0,-1 1 0,0-1 1,0 1-1,1 0 0,-1-1 0,0 1 0,0-1 1,0 1-1,0 1 0,0 28 1559,0-19-1116,0 107 2842,4-119-3741,129-117-2473,5-4 2317,-115 110 677,-22 12-102,-1 0-1,1 0 0,-1 0 1,1 0-1,-1 0 0,1 0 1,-1 0-1,1 0 0,-1 1 0,0-1 1,1 0-1,-1 0 0,1 0 1,-1 1-1,1-1 0,-1 0 1,0 0-1,1 1 0,-1-1 0,0 0 1,1 1-1,-1-1 0,0 0 1,1 1-1,-1-1 0,0 1 0,0-1 1,1 1-1,0 4 211,0 0 0,-1 0 1,1-1-1,-1 1 0,0 0 0,0 0 0,-1 5 1,1 8-9,-14 138 1215,36-168-4362,49-58-3453,-27 17-783,-36 42 3193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34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458 0 14070,'0'0'3634,"-1"40"-926,-2 38-1498,-4 0 1,-26 126-1,-185 494 1439,80-282-2409,124-372-367,2 0-1,1 1 1,3 0-1,-5 85 1,13-128 85,1-1 0,-1 0 0,0 0 1,1 1-1,-1-1 0,1 0 0,-1 0 1,1 0-1,-1 0 0,1 0 0,0 0 1,0 0-1,0 0 0,-1 0 0,1 0 1,0 0-1,0 0 0,0 0 0,0-1 1,0 1-1,0-1 0,1 1 0,-1 0 1,0-1-1,0 0 0,0 1 0,1-1 1,-1 0-1,0 1 0,0-1 0,1 0 0,1 0 1,54 0-498,-38-1 372,54 0-12,0-3 1,0-3-1,-1-4 0,0-3 0,119-38 1,-179 48 48,-8 3-60,0-1 0,0 1 1,0-1-1,0 1 0,0-1 0,0 0 1,-1-1-1,1 1 0,-1 0 0,5-5 1,-8 3-3176,-12 3-2971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35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45 3041,'0'0'6195,"-19"9"-4181,-60 135 2050,31-51-3050,28-57-416,-29 71-1,40-85-615,9-22 17,0 0-1,0 0 0,0-1 0,0 1 1,0 0-1,0 0 0,0 0 0,0 0 1,0 0-1,0 0 0,0 0 0,0 0 1,0 0-1,0 0 0,-1 0 0,1-1 1,0 1-1,0 0 0,0 0 0,0 0 1,0 0-1,0 0 0,0 0 0,0 0 1,0 0-1,0 0 0,-1 0 1,1 0-1,0 0 0,0 0 0,0 0 1,0 0-1,0 0 0,0 0 0,0 0 1,0 0-1,-1 0 0,1 0 0,0 0 1,0 0-1,0 0 0,0 0 0,0 0 1,0 0-1,0 0 0,0 0 0,0 0 1,0 0-1,-1 1 0,1-1 1,0 0-1,0 0 0,0 0 0,0 0 1,0 0-1,0 0 0,0 0 0,0 0 1,0 0-1,0 0 0,0 1 0,0-1 1,0 0-1,0 0 0,0 0 0,0 0 1,0 0-1,-1-34-167,2 14 287,0 4-108,1-1 0,1 1 0,1 0-1,0-1 1,1 2 0,12-28 0,-7 19 184,12-44-1,-17 55 595,0 20-199,1 25-26,0 70 568,6 75-205,-12-176-928,0 0 1,0 0 0,0-1 0,0 1-1,0 0 1,0 0 0,0 0 0,0 0-1,0 0 1,0 0 0,1 0 0,-1 0-1,0-1 1,1 1 0,-1 0 0,0 0-1,1 0 1,-1-1 0,1 1 0,0 0-1,-1 0 1,1-1 0,-1 1 0,1-1-1,0 1 1,-1 0 0,1-1 0,0 1 0,0-1-1,0 0 1,-1 1 0,1-1 0,0 0-1,0 1 1,0-1 0,0 0 0,0 0-1,0 0 1,0 1 0,2-3-16,-1 1 1,1 0 0,-1 0-1,0-1 1,0 1-1,0-1 1,0 0-1,0 1 1,0-1 0,0 0-1,0 0 1,-1 0-1,1-1 1,1-2 0,36-64 84,53-125 0,-19 33 273,-67 148-188,-5 10-55,0 0-1,0 0 0,1 0 1,-1 0-1,1 1 1,0-1-1,0 1 0,0-1 1,0 1-1,5-4 1,-7 5-88,0 1 0,0 0 1,0 0-1,0 0 0,0 0 1,0 0-1,1 0 0,-1 0 1,0-1-1,0 1 0,0 0 1,0 0-1,1 0 0,-1 0 1,0 0-1,0 0 0,0 0 1,0 0-1,1 0 0,-1 0 1,0 0-1,0 0 0,0 0 1,1 0-1,-1 0 0,0 0 1,0 0-1,0 0 0,0 0 1,1 0-1,-1 1 0,0-1 1,0 0-1,0 0 0,0 0 0,1 0 1,-1 0-1,0 0 0,0 0 1,0 1-1,0-1 0,0 0 1,0 0-1,0 0 0,1 0 1,-1 0-1,0 1 0,0-1 1,0 0-1,0 0 0,0 0 1,0 0-1,0 1 0,1 14 157,-1-10-78,0 31 104,2 0 0,2 0-1,1 0 1,19 68-1,-22-99-212,0-1-1,0 1 1,0-1-1,1 0 0,-1 0 1,1 0-1,0 0 0,0 0 1,0-1-1,1 1 1,-1-1-1,1 0 0,0 0 1,0 0-1,0 0 0,0-1 1,0 0-1,1 1 1,-1-2-1,1 1 0,0 0 1,-1-1-1,1 0 0,0 0 1,0-1-1,7 1 1,-2 0-49,0-2 1,1 1 0,-1-1 0,0 0 0,1-1 0,-1 0 0,0-1 0,0 0 0,-1-1 0,1 0 0,14-8-1,2-7-81,0-1-1,-2-1 0,0-1 1,31-37-1,23-23 355,-78 81-184,1 1 0,-1-1 1,0 1-1,1-1 0,-1 1 0,1-1 1,-1 1-1,1-1 0,-1 1 0,1-1 1,-1 1-1,1-1 0,0 1 0,-1 0 1,1-1-1,-1 1 0,1 0 0,0 0 1,-1 0-1,1-1 0,0 1 0,-1 0 1,1 0-1,0 0 0,-1 0 0,1 0 1,0 0-1,0 0 0,-1 0 0,1 0 1,0 1-1,-1-1 0,1 0 0,-1 0 1,1 1-1,0-1 0,-1 0 1,1 1-1,-1-1 0,1 0 0,0 1 1,-1-1-1,1 1 0,-1-1 0,0 1 1,1-1-1,-1 1 0,1 0 0,9 36 520,-7-24-394,-2-6-78,3 10 57,1-1 0,1 0 0,0 0 0,14 27 0,-17-39-151,0 0 0,0 0 0,0 0 0,0 0 0,1 0 1,0-1-1,-1 0 0,1 1 0,0-2 0,1 1 0,-1 0 0,0-1 0,1 0 0,0 0 0,-1 0 0,1 0 0,0-1 0,0 0 0,0 0 1,0 0-1,6 0 0,2-1-270,-1 0 0,1-1 0,-1 0 0,1-1 0,-1 0 0,0-1 0,1-1 0,-2 0 0,16-7 0,5-5-1797,56-40 1,-5 2-931,-79 52 2910,0 0-1,0 1 1,0-1-1,0 1 1,0 0-1,0 0 1,0 1-1,0-1 1,0 1-1,0 0 1,6 0-1,-3 0-234,-3 0-1180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45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1428 51 11877,'0'0'12604,"17"4"-11913,3-1-428,-10-2 2,1 1 0,-1 1-1,0-1 1,16 7 2118,-50-27-561,4 9-1712,0 1 0,-1 1 0,0 0 0,0 2 0,-1 1 0,-23-3 0,-138-2-3,158 9-87,-362 0 97,363 3-112,0 0 0,1 1 0,-1 1 0,1 2 0,0 0 0,0 1 0,1 1 0,0 2 0,-20 12 0,7-1-13,1 1 0,1 1 0,1 2 1,-41 44-1,66-63 2,1 0 0,0 0 1,0 1-1,1 0 0,0 1 1,0-1-1,1 1 0,0 0 1,1 0-1,-4 13 0,4-7-16,1 1-1,0-1 1,2 1-1,0 0 1,2 25-1,-1-36 20,1 0 1,-1-1-1,1 1 0,0 0 0,0-1 0,0 1 0,0-1 0,1 0 0,0 0 0,0 0 0,0 0 0,0 0 0,1-1 0,-1 1 0,1-1 0,0 0 0,7 5 0,4 1 3,0 0-1,1-1 0,28 10 0,57 13 26,2-5-1,143 19 0,108 26 520,-303-56-481,0 2 0,-1 3 0,-1 1 0,-1 3 0,69 46 0,-92-53-38,-1 2 0,0 1 0,-1 0 1,-1 2-1,-1 1 0,-1 0 0,-2 2 0,0 0 0,-1 1 1,-2 0-1,13 31 0,-21-36-25,-1 2 0,-1-1 0,-1 1 0,-2 0 0,0-1 0,-1 1 0,-1 0 0,-5 33 0,3-45 0,0 1 0,-1-1 0,-1 1 0,0-1 0,-1 0 0,0 0 0,0-1 0,-1 1 0,0-1 0,-1-1 0,-1 1 0,-13 14 0,-1-2 0,0-1 0,-1-1 0,-49 32 0,37-31 0,-1-1 0,-1-2 0,-1-2 0,0-1 0,-1-2 0,-49 10 0,23-11 0,-1-3 0,0-3 0,-75-3 0,107-5 0,1-1 0,0-1 0,0-2 0,0-2 0,0-1 0,1-1 0,1-2 0,0-1 0,-56-32 0,21 8-52,3-4 0,1-2 0,2-2 0,2-4 0,2-1 0,2-3 0,-52-67 0,98 109-103,4 7-27,1 0-1,-1 0 1,1-1 0,0 1-1,0-1 1,1 1-1,-1-1 1,1 0 0,0 0-1,1 0 1,-1 0 0,1 0-1,-1-9 1,2 13 28,0 0 0,0 1 0,0-1 0,0 0 0,0 0 0,0 0 0,1 1 0,-1-1 0,0 0 0,1 0 0,-1 1 0,0-1 0,1 0 0,-1 1 0,1-1 0,-1 0 0,1 1 0,-1-1 0,1 1 0,0-1 0,-1 1 0,1-1 0,0 1 0,-1 0 0,1-1 0,0 1 0,0 0 0,-1-1 0,1 1 0,0 0 0,1 0 0,29-2-5419,-23 2 3409,27 0-8827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46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47 191 2833,'-1'-24'5664,"1"-8"-4227,1 14-509,-2-1 0,0 1 0,-5-31 0,5 46-657,1 1 13,0 1 1,0-1-1,0 1 0,0-1 1,-1 1-1,1-1 0,0 1 1,-1-1-1,1 1 0,-1 0 1,0-1-1,1 1 1,-1 0-1,0-1 0,0 1 1,0 0-1,-3-2 2148,4 9-1666,2 345 3087,31 184-2296,25 202-580,-55-532-781,-37 325 0,23-441-190,-61 747-148,70-791-91,1-34 32,0 0 0,0 0 0,1 0-1,1 0 1,0 0 0,5 19 0,-6-28 90,1-1 1,0 1-1,0-1 1,0 1-1,0-1 1,0 0-1,0 0 1,0 1-1,0-1 1,1 0-1,-1 0 0,1 0 1,-1 0-1,0 0 1,1 0-1,-1-1 1,1 1-1,0-1 1,-1 1-1,1-1 1,2 1-1,36 2-5738,-39-3 5369,1-13-7930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46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6723,'0'0'10429,"0"-5"-9354,2-5 118,2 32-81,3 49 545,3 200 1448,16 242-1061,-21-446-1894,31 587 650,-35-451-738,-21 537 209,-2-84-1130,22-585 112,0-70 608,0 0-1,0 1 1,0-1-1,1 0 1,-1 0-1,0 0 1,1 0-1,-1 0 1,1 0-1,-1 0 1,1 0-1,-1 0 1,1 0-1,0 0 1,0 0-1,-1 0 1,1-1 0,0 1-1,1 1 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5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23 3938,'0'0'12072,"2"-5"-10437,7-12-347,-5 22 706,-14 41 439,1-25-1755,-1 0 1,-22 35-1,-5 8 94,-12 34-374,5 1 1,3 2-1,6 2 1,-44 209 0,64-222-404,5 2 1,1 133 0,10-180-6,3 0-1,2 0 1,1 0-1,3 0 1,1-1 0,34 84-1,-10-57-7,2-2 0,3-2 0,3-1 0,80 92 0,-42-68-37,4-4 1,118 93 0,-160-145-684,2-1 0,1-3 0,1-2 0,83 37 0,-121-62-2597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55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6659,'0'0'4370,"-21"145"-3650,7-105-480,7-5-127,0-3-113,7-5-545,0-25-1007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56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8660,'0'0'7988,"-14"176"-7748,-7-120-208,8-5-32,-1 2-64,7-39-1729,7-6-2001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7:05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36 654 3794,'-2'-43'449,"-10"-295"3397,13 260-2656,-3-78 2660,2 149-3356,0 5-241,0 0 0,-1 0 0,1 0 0,0-1 0,0 1 0,-1 0 0,0 0 0,1 0 0,-1-1 0,0 1 0,0 0 1,0 0-1,0 0 0,-4 1 2874,0 23-1911,2 314 2467,6-256-3082,28 338 1240,-2-75-1073,-16 831 585,-25-860-1300,12-312-58,0-1-1,0 1 1,0-1-1,1 1 1,-1-1-1,1 1 1,-1-1-1,1 1 1,-1-1-1,1 1 1,0-1-1,0 0 1,-1 0-1,1 1 1,0-1-1,0 0 1,1 0-1,-1 0 1,0 0-1,0 0 1,0 0-1,1 0 1,-1 0-1,0-1 0,1 1 1,-1-1-1,0 1 1,1-1-1,-1 1 1,1-1-1,-1 1 1,1-1-1,1 0 1,9 1-52,-1 0 0,1-1 0,18-1 0,-9 0-29,-5 0 29,1-1 0,-1-1 0,1 0 0,-1-1 1,0-1-1,25-10 0,90-53 249,-96 47-1659,1 2 0,62-23-1,-83 38-437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58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5699,'0'0'22287,"3"0"-22023,25 0 2,38-1 279,1 3-1,95 16 1,-142-16-487,1 0 0,37-2 0,-43-1-15,0 0 1,0 2-1,-1 0 0,1 0 1,0 1-1,24 7 0,10 16 207,-41-20-232,0 0 0,0-1 0,0 0 0,0 0 0,1-1 0,12 3 1,73 6 14,0-4 0,173-7 0,-120-3-15,-44 2-21,329-8 33,102 2 34,-291 9-46,-3-1-35,477-18-78,-613 6 98,219-11 10,260 21 251,-581 0-261,2 2 21,-2-2-45,-3 1-1,1-1 0,0 1 0,0-1 0,-1 1 0,1-1 0,0 1 0,0-1 0,-1 1 0,1-1 0,-1 1 0,1-1 0,0 0 0,-1 1 0,1-1 0,-1 0 0,1 1 0,-1-1 0,1 0 0,-1 1 0,1-1 0,-1 0 0,0 0 0,1 0 1,-1 0-1,1 0 0,-1 1 0,1-1 0,-1 0 0,0 0 0,-77 20-1756,18-10-3541,31-7-1377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59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6659,'0'0'11651,"4"-1"-10656,-2 1-839,0 0 0,0-1 0,0 1 0,0 0 0,0 0 0,0 0 0,0 1 0,0-1 0,0 0 0,0 1 0,0-1 1,0 1-1,0 0 0,0-1 0,0 1 0,0 0 0,-1 0 0,1 1 0,0-1 0,2 3 0,0 0 70,-1 1 0,1 1 0,-1-1-1,0 0 1,4 12 0,-1-4-133,30 74 408,18 38-413,-34-91-279,-6-19-1494,-1-9-3789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19:5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9700,'0'0'10389,"20"104"-10181,-6-58-64,7-1-80,-7-5-64,0-5-368,0-6-1136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20:01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7700,'0'0'10618,"3"7"-9063,17 28-214,2-2 0,28 35 1,8 12-241,-2 1-437,-4 3 0,-3 3-1,-4 1 1,50 143 0,2 45 222,-33-97-467,45 199-1,-101-342-404,5 19-2,-2 1 0,-3 0 0,1 60 0,-9-51 8,-5 135 82,2-174-76,-1 0 0,-1 0 1,-2-1-1,0 1 1,-19 39-1,-22 36 83,-61 144 366,79-165-379,-3-1 0,-4-1 0,-3-3 0,-92 131 0,-13-30-24,125-158-1462,18-17 991,0 0-1,0 1 1,0-1-1,0 0 1,0 1 0,1 0-1,-1 0 1,0-1-1,1 1 1,0 0-1,-1 0 1,1 0-1,0 0 1,0 1-1,0-1 1,0 0-1,0 0 1,0 5-1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9:20:07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1 630 8372,'0'0'6245,"17"0"-5319,282-5 2919,703-182-1123,-54 6-1928,-429 153-436,23-3-239,-107-33 96,217-24 101,521 58 118,-835 32-420,557-15 128,-8 9-171,-390 46 39,-114-6 28,1140 34 122,-1250-56-63,469 84 0,-474-60 6,-31-6-155,-194-22 127,0 3-1,-1 1 1,-1 2 0,0 1 0,-2 3-1,73 46 1,122 63 571,-214-119-580,0-1 0,0-1 0,1-1 0,0 0 0,0-2 0,1 0 0,34 2 0,-7 0-31,-35-5 85,0 1 0,1 1 0,-1 0 0,-1 0 0,17 9 1,-26-11-313,1 0 0,-1 1 0,-1 0 1,1 0-1,0 0 0,-1 0 0,1 1 0,3 4 1,-5-5-508,0 0 0,0 0 0,-1 1 0,1-1 0,-1 0 1,0 1-1,0-1 0,0 0 0,0 1 0,0-1 0,-1 1 0,0 5 1,0 6-10940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20:01:37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2338 7908,'0'0'15284,"10"9"-14313,26 27-32,-15-20 3157,6-5-3444,-9-5-454,11 4-33,1 0-1,0-2 1,0-1-1,0-2 0,1-1 1,0-1-1,34-2 1,47 10 93,-98-11-254,50 1 53,0-3 0,0-3 0,69-13 1,33-28-15,-99 25-10,88-14 0,-29 23-17,-81 9-32,-1-2 0,53-12 0,596-165-75,-600 152 95,-2-3 1,109-57-1,-183 82-1,3-1-3,15-7-3,-1-1 0,-1-1 0,0-2-1,35-27 1,-60 39 2,-2 4-6,-1 0 1,1-1-1,-1 0 1,0 0-1,-1 0 1,1 0-1,-1-1 1,0 0 0,0 0-1,-1 0 1,0-1-1,4-10 1,1-18-40,-1 1 1,-2-1 0,-1 0-1,-2-1 1,-3-49 0,3-53-102,0-90-197,-3 124 296,0 89 46,0-1 0,-1 1 0,-1-1 0,0 1 1,-1 0-1,-7-16 0,-43-88-76,22 54 57,12 28 30,-1 1 0,-2 1 0,-50-57 0,30 38-11,10 13 75,-1 2 0,-3 1 0,0 2 0,-3 2 0,-1 1 0,-1 2 0,-1 2 0,-66-32 0,-91-49 47,192 100-144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20:01:38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6627,'1'0'18825,"17"-2"-17990,454-14 2259,349 1-2318,-580 16-815,-238-1 32,34 4-428,-36-3 259,0-1 0,0 1 0,0 0 0,0-1 0,0 1 0,0 0 0,0 0 0,-1 0 0,1 0 0,0 0 0,0 0 0,-1 0 0,1 0 0,-1 0 0,1 0 0,-1 0 0,1 0 0,-1 0 0,1 0 0,-1 0-1,0 1 1,0-1 0,0 0 0,0 0 0,0 0 0,0 0 0,0 2 0,-2 4-4138,-10-1-2465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20:01:39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12630,'0'0'11346,"14"12"-10353,14 12-463,2-1 0,0-1 0,62 33 1,201 51 458,-136-54-1178,-141-46 55,0 0 1,0 1-1,0 0 0,-1 2 0,25 17 0,-35-22 116,0 0 0,-1 0-1,0 1 1,0-1-1,0 1 1,0 0-1,-1 0 1,0 1 0,0-1-1,0 1 1,0-1-1,-1 1 1,0 0-1,0 0 1,-1 0 0,0 0-1,0 0 1,0 0-1,-1 8 1,0-5 18,1 3 35,0-1 1,-2 0-1,1 0 0,-1 0 1,-1 0-1,0 0 0,0 0 1,-1 0-1,-1 0 0,0-1 1,-9 18-1,-19 21 351,-2-1-1,-2-2 1,-2-2 0,-77 71-1,-13-8-2078,118-103-1445,4-4-2325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20:01:40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28 625 2945,'0'-372'6733,"0"244"-1990,0 3 3548,10 268-6659,-1-20-999,-34 1013 1731,5-432-1670,18-424-4430,2-324-745,0 9-1659,0-5-6962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20:01:40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13078,'0'0'11749,"215"32"-10404,-56-51-497,21-37-431,21-19-321,-13 1-96,-15 1-513,-14 12-1071,-13 13-161,-15 18 192,-110 30-2689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7:0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6067,'0'0'16920,"215"-37"-16616,-132 37-176,-14 0-128,0 0-1169,-13 16-1664,-42-11-2434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20:01:40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80 158 10693,'0'0'7016,"0"26"-4564,-1 3-1803,0 9 203,2-1 1,8 55 0,-6-73-701,1-1 0,1 0 0,0 0 0,1 0 0,1-1-1,1 1 1,0-2 0,19 29 0,-21-38-140,0 1 0,0-1-1,1 0 1,0 0 0,0 0 0,0-1-1,1-1 1,0 1 0,0-1-1,1 0 1,-1-1 0,1 0 0,0 0-1,0-1 1,0 0 0,0-1 0,1 0-1,18 2 1,-19-4-5,0 1-1,0-1 0,0-1 1,1 0-1,-1 0 1,0-1-1,0 0 1,0 0-1,0-1 1,-1-1-1,12-5 0,-11 3 4,0 0 0,-1 0 0,0-1 0,0-1 0,-1 1 0,0-1 0,0-1-1,0 1 1,8-17 0,-4 4 14,0-1-1,-2-1 1,0 1-1,-1-1 1,-2-1 0,0 1-1,-2-1 1,-1 0-1,0 0 1,-2-1-1,-3-40 1,1 55-12,-1 0 0,0 1 0,0-1 0,-1 0 0,-1 1 0,1 0 1,-2 0-1,1 0 0,-1 0 0,0 1 0,-1-1 0,0 2 0,-1-1 0,1 0 0,-1 1 0,-1 1 0,1-1 1,-1 1-1,0 0 0,-1 1 0,1 0 0,-19-8 0,8 5-10,0 1-1,0 1 1,-1 1 0,0 1-1,0 0 1,0 1 0,0 1-1,0 2 1,-1-1-1,-28 5 1,39-2-60,0 0 0,1 0-1,-1 1 1,1 0 0,0 1 0,0 0 0,0 0-1,0 1 1,1 0 0,0 1 0,0 0-1,0 0 1,1 1 0,-1 0 0,2 0 0,-1 0-1,1 1 1,0 0 0,1 0 0,0 1-1,0 0 1,1-1 0,-4 12 0,1-2-458,1 0 1,1 1-1,1 0 1,1 0 0,0 0-1,1 0 1,1 0-1,1 0 1,1 1-1,5 30 1,-5-48 200,-1 1-1,1 0 1,0-1 0,-1 1 0,1-1 0,1 1 0,-1-1-1,0 1 1,1-1 0,-1 0 0,1 1 0,0-1-1,2 2 1,22 17-6283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20:01:42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63 307 9396,'0'0'10661,"-7"1"-9738,5-1-898,1 0 0,-1 1-1,1-1 1,-1 0 0,1 1 0,-1-1-1,1 1 1,0 0 0,-1-1-1,1 1 1,0 0 0,-1 0-1,1 0 1,0 0 0,0 0 0,0 0-1,0 0 1,0 0 0,0 1-1,0-1 1,0 0 0,0 0 0,0 1-1,1-1 1,-1 1 0,1-1-1,-1 1 1,1 1 0,-2 6 119,1 0 0,0 0 0,1 0 0,1 12 0,-1 5 113,0-19-217,0 0-1,0 0 0,1 0 1,0 1-1,0-1 0,0 0 1,1 0-1,0-1 0,1 1 0,0 0 1,0-1-1,0 1 0,0-1 1,1 0-1,0 0 0,1 0 1,-1-1-1,1 0 0,0 0 1,0 0-1,1 0 0,0-1 0,-1 1 1,2-2-1,-1 1 0,0-1 1,1 0-1,-1 0 0,10 3 1,3-2-37,0-1 0,1 0 0,-1-1 0,0-1 0,1-1 0,-1-1 0,23-3 1,-29 2-21,-1-1 0,1 0 0,0 0 0,-1-1 0,0-1 0,0 0 0,0-1 0,-1 0 0,0-1 0,0 0 0,14-13 0,-15 11 2,-2 0 1,1-1-1,-1 0 1,0-1-1,-1 0 1,-1 0-1,1 0 1,-2-1-1,0 0 1,0 0-1,4-20 0,-4 7 36,-1 0-1,-1-1 1,-1 1-1,-3-47 1,0 63 2,-1 1 1,1-1 0,-1 1-1,-1 0 1,1 0-1,-1 0 1,-1 0-1,0 0 1,0 0 0,0 1-1,-1 0 1,0 0-1,0 0 1,-1 1 0,0 0-1,0 0 1,0 0-1,-1 1 1,0 0-1,0 0 1,0 0 0,-15-6-1,6 4 28,1 1 0,-1 0 0,0 1 0,-1 1-1,1 0 1,-1 2 0,0-1 0,1 2 0,-1 0 0,-33 4 0,42-2-53,-1 1 0,1 0 0,-1 0 1,1 1-1,0 0 0,0 1 1,1-1-1,-1 2 0,1-1 0,0 1 1,0 0-1,-7 6 0,3 0 3,1 0 0,0 0-1,1 1 1,0 0 0,1 0-1,-10 22 1,7-11-34,1 0 0,2 0 0,0 1 0,2 1 0,0-1 0,2 1 0,1 0 0,-1 28 0,4-44-45,0 0 0,0-1 0,1 1 0,0 0 0,5 16 0,-5-22 51,0-1 1,0 1-1,1-1 1,-1 1-1,1-1 1,-1 0-1,1 0 1,0 0-1,0 0 1,0 0-1,0 0 1,0-1-1,0 1 1,1 0-1,-1-1 1,0 0-1,1 0 1,-1 0-1,1 0 1,0 0-1,-1 0 1,4 0-1,11 3-3,1-1-1,0-1 1,-1-1 0,1-1-1,0 0 1,0-1 0,-1-1 0,26-6-1,8-6 26,72-29 0,-116 40 5,7-3 9,32-10 37,-44 16-31,-1 0 0,1-1 0,-1 1 0,1 0 1,-1 0-1,0 0 0,1 0 0,-1 1 0,1-1 0,-1 0 0,0 1 0,1-1 0,-1 1 0,0-1 1,1 1-1,-1-1 0,0 1 0,0 0 0,1 0 0,-1 0 0,0 0 0,0 0 0,0 0 0,0 0 1,0 0-1,0 0 0,-1 0 0,1 0 0,0 1 0,0 1 0,23 57 668,23 95 0,1 5-125,5-21-315,-11-29-143,54 213 0,-89-288 85,-2 0 1,-1 0 0,-2 0 0,-2 1 0,-5 56 0,4-86-148,0 0 1,-1-1 0,1 1 0,-1-1 0,0 1-1,0-1 1,-1 0 0,0 0 0,0 0 0,0 0-1,0 0 1,-1-1 0,0 0 0,-7 8-1,3-7 11,1 0 0,0 0-1,-1 0 1,0-1 0,0 0-1,0-1 1,-1 0 0,-15 4-1,-3-3 15,0 0 0,-1-2 0,1-1 1,-1-1-1,-35-5 0,45 2-63,0 0 0,0-1-1,0 0 1,0-2 0,1 0 0,0-1 0,0 0 0,1-2 0,0 0 0,-21-15 0,17 8-14,1-1 0,1-1 1,0 0-1,1-1 0,1-1 1,-26-42-1,22 25-13,1 0 0,2-1 0,2-1 0,2-1 0,1 0 1,2 0-1,2-1 0,1 0 0,-1-46 0,7 62-17,0 4-90,0 0-1,1 0 1,1 0 0,5-24-1,-5 39-26,1 0 1,0 0-1,0 0 0,0 1 1,0-1-1,1 1 0,0-1 1,0 1-1,1 0 0,0 0 1,-1 1-1,1-1 0,1 1 1,-1 0-1,1 0 0,0 0 0,0 0 1,0 1-1,6-3 0,35-13-2023,-4 12-3577,-9 3-2442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20:01:43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81 9652,'0'0'6257,"0"31"-3896,-1 17-1512,-1 6 394,8 75 0,-5-119-1178,0 0 0,1 0 0,0 1 1,1-2-1,0 1 0,1 0 0,0 0 0,0-1 1,1 0-1,0 0 0,1 0 0,-1-1 1,2 0-1,-1 0 0,1 0 0,1-1 1,8 7-1,-4-6-55,0 0 0,0-1 1,0-1-1,1 0 0,0 0 0,0-1 0,0-1 1,1 0-1,-1-1 0,1-1 0,0 0 1,18 0-1,-12-1 12,0-1-1,0 0 1,-1-2 0,31-5-1,-40 4-20,0 0-1,0-1 0,0 0 1,-1-1-1,0 0 0,0 0 1,0-1-1,0 0 0,-1 0 1,11-12-1,-7 5-3,0-1 0,-2 0 0,0 0 1,0-1-1,-1-1 0,-1 0 0,-1 0 0,0 0 0,-1-1 1,-1 0-1,-1 0 0,0 0 0,-1-1 0,-1 0 1,0 1-1,-2-22 0,0 32 6,-1-1 0,0 0 1,-1 1-1,0-1 0,0 1 0,-1 0 1,1 0-1,-2 0 0,1 0 1,-1 0-1,0 0 0,0 1 0,-1 0 1,0 0-1,0 0 0,0 1 0,-1-1 1,0 1-1,0 1 0,0-1 1,0 1-1,-1 0 0,-12-5 0,-1-1 7,0 2 0,0 0 0,-1 1 0,0 2 0,0 0 0,-1 1-1,-30-2 1,34 5-7,0 1-1,0 0 1,-24 4-1,36-3-7,0 0 0,1 0 0,-1 1 0,1 0 0,-1 0 0,1 0 0,0 1-1,0 0 1,0 0 0,0 0 0,1 1 0,-1 0 0,1-1 0,-6 8 0,3-2-8,-1 2 0,1-1 0,1 1 0,0 0 0,1 0 0,0 1 0,0 0 0,1-1 0,-3 20 0,2 0-54,2 0 0,0 52 0,2-78 48,1 1 1,0 0 0,0 0 0,0 0-1,1 0 1,0-1 0,0 1-1,1 0 1,-1 0 0,1-1-1,0 0 1,1 1 0,-1-1-1,1 0 1,0 0 0,1 0 0,-1 0-1,1-1 1,0 1 0,0-1-1,0 0 1,0 0 0,1-1-1,0 1 1,0-1 0,0 0-1,0 0 1,8 3 0,4-1 1,0-1 0,1-1-1,-1 0 1,1-1 0,0-1 0,-1 0 0,21-3 0,0 1 7,-27 1 6,0-1 0,1-1-1,-1 0 1,0 0 0,0-1 0,0-1-1,0 0 1,-1 0 0,0-1 0,0 0-1,0-1 1,0 0 0,-1 0 0,0-1-1,0-1 1,8-8 0,-7 5 12,0 0 0,-1-1-1,0 0 1,-1 0 0,0-1 0,-1 0 0,0 0-1,-2 0 1,1-1 0,-1 0 0,-1-1 0,2-14-1,-5 223 3072,0-166-3018,2 1-1,0-1 1,2 0-1,12 40 0,46 108-18,-29-85-34,-26-68-4,16 37 10,-3 2 1,-3 0 0,-2 1 0,11 103 0,-24-134 11,-2 1 0,-1-1 0,-2 1 0,-1-1-1,-9 38 1,9-56-3,-2-1 0,0 1 0,0-1-1,-1 1 1,-1-2 0,0 1-1,-1-1 1,0 0 0,-1 0-1,0-1 1,-1-1 0,0 1 0,0-2-1,-13 10 1,6-8-5,0 0 0,-1-1-1,0-1 1,-1 0 0,0-2 0,0 0-1,0-1 1,-1-1 0,0 0 0,0-2 0,0-1-1,0 0 1,-1-1 0,-28-3 0,39 1-30,0-1 1,-1 1-1,1-2 1,0 0-1,0 0 1,0 0 0,1-1-1,-1-1 1,1 0-1,0 0 1,-12-10-1,8 4-1,0 0-1,1 0 1,1-2-1,0 1 1,1-1-1,-15-26 1,11 14 3,1 0 1,2-2-1,0 1 1,2-1-1,1-1 1,1 0-1,2 0 1,-3-34-1,5 27 5,2 0-1,1 0 0,2 0 1,7-38-1,-5 55 0,1 0 1,1 0-1,0 0 0,1 1 0,1 0 1,0 0-1,1 1 0,1 0 1,16-19-1,-17 24-72,0 1 0,1 0 0,1 0-1,0 1 1,0 0 0,1 1 0,0 0 0,0 1 0,1 0 0,0 1 0,0 0 0,0 2-1,1-1 1,18-2 0,-11 3-3011,0 1 0,37 0-1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20:01:44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1324 6643,'0'0'2398,"-1"29"-1400,-5 163-571,7-192-425,0 0 0,0-1-1,0 1 1,0 0 0,-1-1-1,1 0 1,0 1 0,0-1-1,0 1 1,-1-1 0,1 0 0,0 1-1,-1-1 1,1 0 0,-1 0-1,1 0 1,-1 1 0,1-1-1,-1 0 1,1 0 0,-1-1-1,7-18 603,-2 0 0,0 0 0,-1 0-1,2-41 1,-5-92 1369,-2 78-1242,1-97 669,-22-606 2651,22 777-4048,-2-28 434,-1 1 1,-2-1-1,0 1 1,-20-55-1,26 83-404,-1-1-1,0 1 1,0-1 0,-1 1-1,1-1 1,0 1 0,0-1-1,0 1 1,0-1 0,0 1-1,0 0 1,-1-1 0,1 1-1,0-1 1,0 1 0,-1-1-1,1 1 1,0 0 0,0-1-1,-1 1 1,1 0 0,-1-1-1,1 1 1,0 0 0,-1-1-1,1 1 1,-1 0 0,1 0 0,0 0-1,-1-1 1,1 1 0,-1 0-1,1 0 1,-1 0 0,1 0-1,-1 0 1,1 0 0,-1 0-1,1 0 1,-1 0 0,1 0-1,-1 0 1,1 0 0,-1 0-1,1 0 1,0 1 0,-1-1-1,0 0 1,-11 25 532,0 21-426,2 0 0,-6 83 0,6 107 234,10 788 195,4-870-265,41 271 0,-42-406-265,1-1 0,1 0 0,0 0 0,2-1 0,0 0 0,12 21 1,-16-32-80,0-1 0,1 0 1,0 0-1,0 0 0,1 0 1,-1-1-1,1 1 1,0-1-1,0 0 0,0-1 1,1 1-1,-1-1 0,1 0 1,0 0-1,0-1 1,0 0-1,0 0 0,0 0 1,1-1-1,-1 0 0,8 0 1,58 0-3267,-56-1-667,2 0-3432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20:01:45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476 745 10309,'0'0'10274,"-7"24"-8991,-1 3-772,-19 47 0,26-72-461,-1 1 1,0 0 0,1-1 0,-1 1-1,0-1 1,0 1 0,-1-1-1,1 0 1,0 0 0,-1 0-1,0 0 1,1 0 0,-1-1-1,0 1 1,0-1 0,0 0-1,0 0 1,-4 1 0,-1 0 82,-1-1 0,1 0 0,-1-1 1,-15-1-1,5 0 57,4 2-103,1-2 0,-1 0 1,0 0-1,1-2 0,-1 0 0,-14-5 0,20 5-65,1-1 1,0 0 0,1 0-1,-1-1 1,1 0-1,-1 0 1,2-1-1,-1 0 1,0 0 0,1-1-1,-8-11 1,2 1-10,1-1 0,1-1 1,0 0-1,1 0 0,2 0 1,0-1-1,1 0 1,0-1-1,-2-23 0,4 5-9,0 0 0,3-1 0,7-77 0,-2 94 23,1 1 1,1 0-1,1 0 0,1 1 1,1 0-1,1 0 0,1 1 1,1 0-1,0 1 0,1 0 0,1 1 1,1 0-1,1 2 0,0 0 1,1 0-1,25-16 0,-37 28 39,1 1 0,0 0 0,-1 1-1,1-1 1,0 1 0,0 0 0,11-1-1,-15 2-39,-1 1 0,1 0 0,0-1-1,0 1 1,-1 0 0,1 0-1,0 1 1,0-1 0,-1 0 0,1 0-1,0 1 1,-1-1 0,1 1-1,0 0 1,-1-1 0,1 1 0,-1 0-1,1 0 1,-1 0 0,1 0-1,-1 0 1,0 0 0,1 1 0,-1-1-1,0 0 1,0 1 0,0-1-1,0 1 1,0-1 0,1 4 0,2 12 126,-1 1 1,0 0 0,-2 1 0,0-1 0,-1 0 0,-3 29 0,2-32-124,0-6-37,-1 1 1,0-1-1,-1 1 0,0-1 1,0 0-1,-1 0 1,0 0-1,-1 0 1,0-1-1,0 0 0,0 0 1,-1 0-1,-1-1 1,1 0-1,-1 0 0,0 0 1,-1-1-1,0 0 1,0-1-1,-12 7 1,13-8-503,0-1 1,-1 1 0,0-2 0,0 1 0,0-1 0,0 0 0,0 0 0,0-1 0,-11 0-1,-8-1-5319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7:0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10 173 12966,'0'0'9983,"6"24"-9174,0-1-683,0 0 0,13 31 0,-16-50-119,0 0 0,-1 0-1,1-1 1,1 1-1,-1-1 1,0 1-1,1-1 1,0 0 0,-1 0-1,1-1 1,1 1-1,-1-1 1,0 0-1,0 0 1,1 0 0,-1-1-1,1 1 1,0-1-1,-1 0 1,1-1 0,8 1-1,3 2 7,35 4 20,0-2 1,0-2-1,77-6 0,-98 2 13,-14 0 15,-1-1 1,1 0-1,-1-1 1,1-1-1,-1-1 1,0 0 0,0 0-1,-1-2 1,16-8-1,-24 11 28,1 0-1,0 0 1,-1-1-1,0 0 1,0 0-1,0 0 1,-1-1-1,0 0 0,0 0 1,0 0-1,-1-1 1,0 1-1,0-1 1,0 0-1,-1 0 0,0-1 1,-1 1-1,0-1 1,0 1-1,1-10 1,-3 12-38,0 0 1,0 0-1,-1 0 1,0 0-1,0 1 1,0-1 0,0 0-1,-1 1 1,0-1-1,0 1 1,0-1-1,0 1 1,-1 0 0,0 0-1,0 0 1,0 0-1,0 0 1,0 1-1,-1 0 1,0-1-1,0 1 1,0 1 0,0-1-1,0 0 1,-5-1-1,-10-6 10,-1 1-1,0 1 1,-1 1 0,-27-6-1,16 5-54,-1 1 1,0 3-1,0 0 0,0 2 1,-1 1-1,1 2 0,-58 9 1,78-7-25,0 1 0,0 0 0,1 1 0,0 1 1,0-1-1,0 2 0,1 0 0,0 0 0,-14 12 0,18-13-171,1 0-1,-1 0 0,1 1 0,0 0 0,1 0 1,0 0-1,0 1 0,0 0 0,1 0 0,0 0 1,1 0-1,0 1 0,0 0 0,-2 14 0,3-12-576,-1 27-1110,9-13-3202,11-8-2763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7:0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22810,'0'0'7492,"-76"21"-8052,97-21-1633,0 3-2337,6-1-5219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7:2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1923 2993,'0'0'17064,"-3"-1"-15986,-22-4 2129,27 2-3141,0 0-1,0 0 1,1 0 0,-1 0 0,1 0 0,-1 1-1,1-1 1,0 1 0,5-4 0,3-3 63,31-37 278,3 2 1,74-58-1,110-61 511,-185 133-860,153-92 126,269-123 0,-358 192-170,209-117 2,134-63 24,-37 57-27,7 18 0,653-154 1,-1041 302-15,-25 7-1,1 1 1,-1 0-1,1 0 0,-1 0 1,10 1-1,-17 1 69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7:2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10565,'0'0'12323,"10"4"-11499,17 5-425,-1-2 0,1-1 0,0-2 0,49 3 0,-41-4-25,1 0-145,-1 2-1,-1 1 0,1 1 0,-1 2 1,0 2-1,55 25 0,-81-32-238,-1 0 0,0 1-1,0 0 1,-1 0 0,1 0 0,-1 1-1,0 0 1,-1 0 0,1 0-1,-1 1 1,0 0 0,-1 0-1,0 0 1,0 1 0,0-1 0,3 12-1,-3 2-12,1 1-1,-2 0 0,-1 0 1,-2 42-1,0-57 25,-1 1 0,0-1-1,0 0 1,-1 1 0,0-1 0,0 0 0,-1 0 0,0-1 0,0 1-1,-7 9 1,-50 64 16,10-15-414,17-21-2427,16-29-6704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7:30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 3410,'0'-6'18973,"0"6"-18831,441-4 3440,-2 0-3552,-273 8 20,-91 0 67,0-3 0,-1-3 0,126-20 0,-37-10-26,2 8 1,312-6 0,401 30-669,-781-6 568,0-5-1,0-3 0,121-36 0,-54 13 7,-156 35 2,77-17-192,0 4 1,159-8-1,-243 23 123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7:3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10261,'0'0'11789,"11"9"-11029,137 101 51,66 52-21,-191-142-793,13 9-47,-1 2 0,-1 1 0,-2 2 0,49 67 0,-75-91 33,0 0 0,-1 1 0,-1-1 0,0 1 0,0 0 1,-1 1-1,0-1 0,1 13 0,-1 10 44,-1 47-1,-2-62-2,0-13-5,-1 0 1,0 0-1,-1 0 0,1 0 1,-1 0-1,0-1 0,-1 1 1,1-1-1,-1 1 1,0-1-1,0 0 0,-1 0 1,0 0-1,1 0 0,-2-1 1,1 0-1,0 0 0,-10 7 1,-11 7 6,0-2 0,-45 22 1,22-13-343,36-16-112,-10 3-259,3-8-2664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6:2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42 243 13878,'0'0'6094,"8"35"-3805,52 219 267,-48-201-2079,2 9-81,-2 1 1,7 122 0,-19-182-360,-2-11-107,0 1 0,0-1 0,-1 1 0,0 0 0,0 0 0,-1 0 0,-8-12 0,-6-12 46,-1-12-185,1-2 0,2 0 0,2-1 0,-12-74 0,15 39 147,-2-153 1,12 224 135,2 0 1,-1 0-1,1 0 1,1 0-1,0 0 1,0 0-1,1 1 0,1-1 1,-1 1-1,6-10 1,-6 14-30,0 0 0,1 1-1,-1 0 1,1 0 0,0 0 0,0 0 0,0 0 0,0 1-1,1 0 1,-1 0 0,1 0 0,0 0 0,0 1 0,0 0-1,0 0 1,0 0 0,1 1 0,-1 0 0,0 0 0,6-1-1,2 1 26,0-1 0,-1 2 0,1 0 0,-1 0-1,1 1 1,0 1 0,-1 0 0,0 1 0,24 8-1,-30-8-43,1 1 0,0-1 0,-1 1-1,0 1 1,0-1 0,0 1 0,-1 0-1,1 0 1,-1 1 0,0-1 0,-1 1-1,1 0 1,-1 1 0,0-1 0,-1 1-1,0 0 1,0 0 0,2 7 0,1 9 23,-1 0 1,-2 1 0,0-1 0,-2 1-1,-1 30 1,0-36-34,-1-5-13,0-1-1,0 1 1,-1-1-1,0 1 1,-1-1-1,-1 0 0,0 0 1,-1 0-1,-6 12 1,-2-1-130,-2-1 1,1-1 0,-26 27 0,36-43 39,0 0 0,0 0-1,1 0 1,0 1 0,0-1-1,0 1 1,0-1 0,1 1-1,0 0 1,0 0 0,1 0-1,-1 0 1,1 1 0,1-1-1,-1 0 1,1 0 0,0 1-1,1 6 1,0-10 87,-1-1-1,0 0 1,1 0 0,0 1 0,0-1 0,-1 0-1,1 0 1,1 0 0,-1 0 0,0 0-1,0 0 1,1 0 0,-1 0 0,1-1 0,-1 1-1,1 0 1,0-1 0,0 0 0,0 1 0,0-1-1,0 0 1,0 0 0,0 0 0,0 0-1,0 0 1,1 0 0,-1-1 0,4 1 0,7 2 1,-1 0 1,1-2 0,0 1 0,14-2 0,-25 0-19,1 0 1,-1 0 0,1-1 0,-1 1 0,0-1 0,1 0 0,-1 1 0,0-1 0,0 0 0,1 0 0,-1-1 0,0 1 0,0 0-1,0-1 1,-1 1 0,1-1 0,0 0 0,0 1 0,-1-1 0,1 0 0,-1 0 0,0 0 0,1 0 0,-1-1 0,0 1 0,1-3 0,2-7-178,0-1 0,0 0 0,2-23 0,1 0-5,-7 35 201,0 1 0,1-1 1,-1 0-1,0 1 0,0-1 0,0 1 1,0-1-1,1 0 0,-1 1 0,0-1 1,0 1-1,1-1 0,-1 0 0,0 1 1,1-1-1,-1 1 0,1 0 0,-1-1 1,1 1-1,-1-1 0,1 1 1,-1-1-1,1 1 0,-1 0 0,1 0 1,0-1-1,-1 1 0,1 0 0,-1 0 1,1 0-1,1-1 0,14 14 359,9 29 281,-18-21-440,2-1 0,0 0 0,2 0 0,24 36-1,-30-49-190,0-1 0,1 0-1,-1 0 1,1-1 0,0 1-1,1-1 1,-1-1-1,1 1 1,0-1 0,0 0-1,1-1 1,-1 1-1,1-2 1,-1 1 0,1-1-1,0 0 1,10 1 0,-7-1-16,0-1 0,0 0 0,0-1 0,0 0 0,0-1 0,-1 0 0,1 0 0,0-1 1,0-1-1,-1 0 0,1 0 0,-1-1 0,0 0 0,0-1 0,0 0 0,-1-1 0,13-9 1,-4-1-24,-1 0 1,-1-1 0,-1-1 0,0 0 0,14-24 0,-22 29 39,1 0 0,-1 0 0,-1-1 0,-1 0 0,0-1 0,0 1 0,-2-1 0,0 0 0,2-19 0,-4 19 4,0 1 0,-1-1 0,-1 0 0,-3-17 0,3 27-2,-1-1 1,0 1-1,0 0 0,0 0 0,0 0 1,-1 0-1,0 0 0,0 0 1,0 1-1,-1-1 0,0 1 0,0 0 1,-7-6-1,-1 0 37,-1 1 0,0 0 0,-1 1 1,0 1-1,0 0 0,0 1 0,-1 0 0,0 1 0,0 1 1,-1 1-1,1 0 0,-1 0 0,0 2 0,1 0 0,-1 1 1,-26 3-1,35-2-46,-1 0 0,0 0 0,1 1 0,-1 0 0,1 1 1,-1 0-1,1 0 0,0 0 0,0 1 0,1 0 0,-1 1 0,1-1 1,0 1-1,-7 7 0,4-2-13,0 0-1,1 1 1,0 1 0,0-1 0,1 1-1,1 0 1,-8 20 0,3 3-383,1 0 1,2 1-1,1-1 1,2 1-1,-1 49 1,5 3-1931,3-46-2524,9-17-3001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7:33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8372,'0'0'11837,"7"27"-9022,8 4-1619,-7-15-700,0 0-1,-1 0 1,-1 0-1,5 23 1,1 18 24,-1 3-1,27 81 1,-31-121-461,1-1-1,1 0 1,1 0-1,0-1 1,1 0-1,1-1 1,28 31-1,-5-15 247,1-1 0,76 52-1,94 40 98,-167-101-333,570 274 841,-593-289-897,241 96 117,-144-62 38,-2 6 1,169 97-1,-279-144-167,336 204 163,-266-168-129,1-3 0,150 48-1,-5-27-36,259 31-1,234-44 9,-287-28 84,-378-11-77,125 12 27,-148-12-40,0 1 1,0 2-1,0 0 1,-1 1-1,29 14 1,-37-11 18,-12-9-18,0 0 0,0 0 1,0 1-1,1-1 0,-1 0 0,0 0 1,1-1-1,-1 1 0,1 0 0,-1 0 1,1-1-1,-1 1 0,1-1 0,0 1 1,-1-1-1,1 0 0,-1 1 0,3-1 1,-2 0-26,6-18-2506,-3 7-4697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7:3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9572,'0'0'13342,"8"24"-12520,29 75-403,-36-96-403,0 0 0,1 0 0,-1-1 0,1 1-1,0 0 1,0 0 0,0-1 0,0 1 0,0-1 0,1 1 0,-1-1 0,1 0-1,-1 0 1,1 0 0,0-1 0,0 1 0,0 0 0,0-1 0,0 0 0,0 0-1,0 0 1,5 1 0,6 2 33,23 10 40,-1 1 0,62 36 0,-87-44-80,-1 1 0,0 0-1,0 0 1,0 1 0,-1 0 0,-1 1-1,0 0 1,0 0 0,0 1 0,-2 0 0,1 0-1,7 19 1,-6-4 189,-1 0 1,-2 0-1,0 0 0,-1 0 1,-2 1-1,-1-1 0,-1 1 1,-6 44-1,4-56-87,-1 0-1,-1 0 1,0-1 0,-1 1-1,-1-1 1,0 0 0,-1-1-1,-1 1 1,0-1-1,-11 14 1,6-11 21,-1 0 0,0-1 1,-1 0-1,0-1 0,-1-1 0,-35 22 0,50-34-469,0 0 1,0-1-1,0 1 0,0 0 0,-1 0 0,2 0 1,-1 0-1,0 0 0,0 0 0,0 0 0,0 0 1,1 0-1,-1 1 0,0-1 0,1 0 1,-1 0-1,1 1 0,0-1 0,-1 0 0,1 1 1,0-1-1,0 0 0,0 1 0,0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08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636 936 11797,'0'0'8676,"-27"23"-7206,-88 74-413,103-87-926,0-2 0,0 0 0,-1 0 0,0-1 0,-1-1 0,0 0 0,0-1 0,-28 7 0,19-9-52,1-1 1,-1 0-1,-42-5 1,59 3-80,-1-2 1,1 1-1,0-1 1,-1 0 0,1 0-1,0 0 1,0-1 0,0 0-1,1-1 1,-1 1 0,1-1-1,0 0 1,0 0 0,0-1-1,0 1 1,1-1 0,-1 0-1,1 0 1,1-1-1,-1 1 1,1-1 0,-3-7-1,-3-5 12,1 0 0,1-1-1,1 1 1,1-1-1,1-1 1,-3-22 0,-1-34 18,4-1 0,3 0 0,9-80 0,-1 111-18,3 1 0,1 1 0,2 0 0,2 0 0,1 2 0,3 0 0,32-54 0,-43 83 5,1 0 1,0 1-1,11-13 1,-18 22-9,1 0 1,0 1 0,0-1 0,0 0 0,1 1 0,-1 0 0,1 0-1,-1 0 1,1 0 0,-1 0 0,1 1 0,0 0 0,0-1 0,0 2-1,0-1 1,6-1 0,-8 3 23,-1-1 0,1 0 0,0 0 0,-1 1 0,1-1 0,-1 1 0,1 0 0,-1-1 0,0 1 0,1 0 0,-1 0 0,0 0 0,1-1 0,-1 2 0,0-1 0,0 0 0,0 0 0,0 0 0,0 0 0,0 1 0,0-1 0,0 0 0,-1 1 0,1-1 0,0 1 0,-1-1 0,1 1 0,-1-1 0,0 1 0,1-1 0,-1 1 0,0 2 0,2 64 665,-3-46-527,0-11-147,1-1 0,-2 1 0,0-1-1,0 0 1,-1 1 0,0-1 0,-1-1-1,0 1 1,0 0 0,-1-1-1,0 0 1,-1 0 0,0-1 0,0 1-1,-1-1 1,0-1 0,-1 1 0,-8 6-1,2-3-364,-1 0 0,0-1 0,-1 0-1,0-1 1,0-1 0,-1-1 0,0 0-1,0-1 1,-31 6 0,36-10-404,-24 9-4889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08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7427,'0'0'11827,"6"29"-10242,44 206 928,26 208 408,-75-433-2890,6 35 160,-7-44-182,0 1 1,0-1-1,1 0 1,-1 0-1,0 0 1,1 1-1,-1-1 1,1 0-1,-1 0 1,1 0-1,0 0 1,-1 0-1,1 0 1,0 0-1,0 0 1,-1 0-1,1 0 1,0 0-1,0 0 0,0-1 1,0 1-1,0 0 1,0-1-1,1 1 1,-1 0-1,2 0 1,-1-2-13,0 0 0,0 0 0,0 0 0,-1 0 0,1 0 0,0-1 0,0 1 0,-1-1 0,1 1 0,-1-1 0,0 1-1,1-1 1,-1 0 0,0 1 0,0-1 0,0 0 0,0 0 0,0 0 0,0 0 0,0-3 0,19-51 57,-17 47-41,75-259 251,-43 137-211,5 1 1,64-136-1,-104 265-56,18-29 27,-17 29-36,-1 1 1,0-1-1,1 1 0,-1 0 1,0-1-1,1 1 1,-1-1-1,1 1 0,-1 0 1,1-1-1,-1 1 0,1 0 1,-1-1-1,1 1 1,-1 0-1,1 0 0,-1-1 1,1 1-1,0 0 1,-1 0-1,1 0 0,-1 0 1,1 0-1,-1 0 1,1 0-1,0 0 0,-1 0 1,1 0-1,-1 0 0,1 0 1,-1 1-1,1-1 1,0 0-1,-1 0 0,1 1 1,-1-1-1,1 0 1,-1 1-1,1-1 0,-1 0 1,0 1-1,1-1 0,-1 0 1,1 1-1,-1-1 1,0 1-1,1-1 0,-1 1 1,0-1-1,0 1 1,1-1-1,-1 1 0,0 0 1,0-1-1,0 1 1,0-1-1,0 1 0,1-1 1,-1 1-1,0 0 0,-1 0 1,7 20-1520,-1 0 1,3 42-1,-7-20-4189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09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629 658 12342,'0'0'9436,"-33"11"-8364,-104 36-455,127-44-596,0-1 0,0 1 0,0-1 0,-1-1 0,1 0 0,-1-1 0,1 0 0,0 0 1,-1-1-1,1 0 0,-19-6 0,22 5-3,1-1 0,-1 0 1,1 0-1,0-1 0,0 0 0,0 0 0,0 0 1,1-1-1,-1 0 0,1 0 0,1 0 1,-1 0-1,-5-10 0,1-1 7,1 0 0,1-1 0,1 0 0,0 0 0,1 0 1,1-1-1,1 0 0,0 0 0,1 0 0,1-32 0,1 7 35,9-74-1,-6 100-31,1 0-1,0 0 1,2 1-1,-1 0 1,2 0-1,0 0 0,12-17 1,-12 22 7,0 0 1,1 1-1,0-1 1,1 2-1,0-1 0,0 1 1,14-9-1,-17 13 32,0 1-1,1 1 0,-1-1 0,1 1 1,0 0-1,0 1 0,-1 0 1,2 0-1,-1 0 0,0 1 1,0 0-1,1 0 0,-1 1 1,9 0-1,-15 1-30,1-1 1,-1 1-1,1 0 0,-1-1 1,1 1-1,-1 0 0,0 0 1,1 0-1,-1 0 0,0 0 1,1 0-1,-1 0 0,0 0 1,0 1-1,0-1 0,0 0 1,0 1-1,-1-1 0,1 0 1,0 1-1,0-1 0,-1 1 1,1 0-1,-1-1 0,0 1 1,1-1-1,-1 1 0,0 0 1,0 2-1,1 61 172,-2-48-122,1-10-76,0 0 0,-1 0 0,0 0 0,-1 0 0,0 0 0,0 0 0,0 0 0,-1 0 0,0-1-1,0 1 1,-7 9 0,2-5-9,-1 0 0,0 0-1,-1-1 1,0 0 0,-17 12-1,-12 4-491,0-1 0,-70 31 0,82-43-71,-10 7-477,-29 13-1055,23-24-4490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10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38 361 6595,'0'0'13721,"15"18"-12198,-7-8-1328,-1-3-69,0 2 0,0-1 0,0 1 1,-1-1-1,-1 2 0,1-1 0,-2 1 0,1-1 0,-1 1 0,-1 1 0,0-1 0,0 0 0,-1 1 1,1 15-1,0 36 490,-10 109 0,5-150-577,-2-1 0,0 0 0,0-1 0,-2 1 0,-1-1 0,0 0 0,-1 0 0,-1-1 0,-16 25 0,3-27 132,22-15-170,-1-1 0,1 0-1,-1 1 1,1-1 0,-1 0 0,1 0 0,-1 0 0,0 1-1,1-1 1,-1 0 0,1 0 0,-1 0 0,0 0 0,1 0-1,-1 0 1,1 0 0,-1 0 0,1 0 0,-1 0 0,0 0 0,1-1-1,-1 1 1,1 0 0,-1 0 0,1 0 0,-1-1 0,1 1-1,-1 0 1,1-1 0,-1 1 0,1 0 0,-1-1 0,1 1-1,0-1 1,-1 1 0,1-1 0,0 1 0,-1-1 0,1 1-1,0-1 1,-1 1 0,1-1 0,0 0 0,-4-20-51,1 0-1,1 0 1,1 0 0,3-33-1,-1 4-36,1 16-73,1 0 1,1 0 0,2 0-1,2 1 1,1 0-1,1 0 1,2 1-1,24-46 1,-32 71 161,-1-1 1,2 1-1,-1 0 1,1 0-1,0 1 1,1-1-1,-1 1 1,11-8-1,-15 13 14,0 0 1,1 0-1,-1 0 0,1 0 0,-1 1 1,1-1-1,0 0 0,-1 1 0,1-1 1,0 1-1,-1-1 0,1 1 0,0 0 1,0 0-1,-1 0 0,1 0 0,0 0 1,2 1-1,-2 0 28,0 0 1,0 0 0,0 0-1,0 0 1,0 0-1,0 1 1,0-1 0,-1 1-1,1 0 1,0-1-1,-1 1 1,0 0 0,1 0-1,-1 0 1,0 0-1,0 0 1,2 4 0,41 116 823,-31-83-792,1 0 0,20 39-1,-28-67-81,0 0-1,1 0 0,1-1 0,-1 0 1,2 0-1,-1-1 0,1 0 1,1 0-1,-1-1 0,23 13 0,-25-17 1,1 0-1,-1 0 0,1-1 0,0 0 0,0-1 1,0 0-1,1 0 0,-1 0 0,0-1 1,1-1-1,-1 1 0,1-1 0,-1-1 1,1 0-1,-1 0 0,0 0 0,17-6 1,-15 3 10,0 0-1,0-1 1,0 0 0,-1-1 0,0 0 0,0-1 0,0 1 0,-1-2 0,0 1 0,0-1 0,-1 0 0,0-1 0,7-11 0,-4 2 76,0-1 1,-1 0-1,-1 0 1,-1-1-1,0 0 1,-2 0-1,0-1 1,3-38-1,-5 2 114,-2 0 1,-7-61-1,1 81-165,-2-1 1,-1 2-1,-2-1 0,-1 1 1,-22-46-1,19 61-377,1 16-3028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1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12070,'0'0'4348,"0"42"-2835,0 483 2067,35 384-2779,-18-764-761,-8 1 0,-10 194 0,0-329-34,-1 0 0,0 0-1,0 0 1,-1 0 0,-1-1 0,1 1 0,-2-1 0,1 0 0,-2 0 0,1 0 0,-1-1 0,-10 13 0,15-21-129,1 0 0,-1 0 1,0 0-1,0 0 0,1 0 0,-1 0 1,0-1-1,0 1 0,0 0 0,0 0 0,0-1 1,0 1-1,0 0 0,0-1 0,-1 1 1,1-1-1,0 0 0,0 1 0,0-1 0,-1 0 1,1 0-1,0 1 0,0-1 0,-1 0 0,1 0 1,0 0-1,0-1 0,0 1 0,-1 0 1,1 0-1,-2-1 0,1 0-287,1-1 1,-1 1-1,1 0 0,0 0 1,-1-1-1,1 1 1,0 0-1,0-1 0,0 1 1,0-1-1,0 0 0,0 1 1,0-1-1,1 0 0,-1 0 1,1 1-1,-1-1 1,0-3-1,0-19-5665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10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1 233 9604,'0'0'12910,"10"-8"-11533,7-4-963,1 1 0,1 1 0,-1 1-1,32-12 1,96-26 319,-71 24-651,5-5-161,78-22-611,-138 46-322,-1 0 0,1 1-1,25 1 1,-32 5-3636,-5 13 1803,-11 15-2786,-3-17 624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11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1 271 6003,'0'0'5349,"5"22"-3290,18 74-119,-21-90-1763,0 0 1,1-1-1,0 1 0,0-1 0,1 1 0,0-1 1,0-1-1,0 1 0,0 0 0,1-1 1,-1 0-1,1 0 0,0 0 0,0-1 1,1 1-1,-1-1 0,1 0 0,0-1 1,7 3-1,7 4 269,9 4-149,2-2 1,-1-2-1,1 0 0,0-2 0,1-1 1,0-2-1,0-1 0,0-1 0,0-2 1,0-1-1,35-7 0,-56 6-192,0 0-1,-1-1 1,1-1-1,-1 0 1,0 0 0,0-1-1,0 0 1,-1-1-1,0 0 1,0-1-1,0 0 1,-1 0-1,0 0 1,-1-1 0,1-1-1,-1 1 1,-1-1-1,0 0 1,0-1-1,-1 1 1,0-1-1,0 0 1,-1 0 0,-1-1-1,0 1 1,0-1-1,-1 0 1,0 0-1,-1 0 1,0 0-1,-1 0 1,0 0 0,-1 0-1,0 0 1,-1 1-1,0-1 1,-1 0-1,0 1 1,0-1 0,-1 1-1,-1 0 1,1 0-1,-2 0 1,1 1-1,-1 0 1,-15-17-1,9 14-41,-1 0 0,0 1-1,-1 0 1,0 1 0,-1 1-1,0 0 1,-1 1-1,0 0 1,0 2 0,0 0-1,-1 0 1,0 2 0,0 0-1,0 1 1,0 0-1,-1 2 1,-20 0 0,25 1-74,0 1 0,-1 1 1,1 0-1,0 1 0,0 0 0,0 1 1,0 0-1,1 1 0,0 0 0,0 1 1,0 1-1,0 0 0,1 0 0,1 1 1,-1 0-1,1 1 0,0 1 0,1-1 1,0 1-1,1 1 0,0 0 1,-11 21-1,14-21-385,0 1 0,1-1 0,1 1 0,0 0 0,0 1 0,1-1 0,1 0 0,0 24 0,4-7-3409,15-10-2355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23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2822 24 6195,'0'0'8561,"7"-4"-7510,27-16 1278,-52 44-1515,6-7-614,-442 442 1873,252-253-80,-311 243 0,-21 6 37,-171 271-1430,502-496-405,183-206-146,11-13-46,0-1 0,0-1 0,-1 1 0,0-1 0,-12 7 0,-5 13 72,6-7-78,61-22-269,-18-2 323,0-1 0,0-1 1,0 0-1,38-15 0,-8 3-22,5 0-7,-4 1 44,73-11 1,-141 27 574,-30 0-555,-46 8 1,55-2-107,-33 7-59,0-4 0,0-2 0,-84-1 0,153-35-116,3-75 421,-1 44-80,-8-100-1,6 158-135,0-2 7,0-1-1,-1 0 1,1 1 0,-1-1 0,0 1 0,0-1 0,0 1 0,-1 0 0,-2-7 0,3 21-212,3 0 191,0 1 1,1-1-1,0 1 0,1-1 0,0 0 0,1-1 0,1 1 1,-1-1-1,15 19 0,9 19 29,53 94-423,-35-63-3905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6:24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26 228 13734,'0'0'3343,"-3"26"-904,-11 85-777,13-104-1619,1-1 0,-1 1 0,2-1 0,-1 0 1,1 1-1,0-1 0,0 0 0,0 1 0,1-1 0,0 0 0,1 0 1,-1 0-1,1-1 0,0 1 0,0 0 0,1-1 0,0 0 1,0 0-1,0 0 0,0-1 0,1 1 0,0-1 0,0 0 1,0 0-1,0-1 0,1 1 0,9 3 0,0 0 15,1 0 0,1-2 0,-1 0-1,1-1 1,0-1 0,0 0 0,0-1 0,24 0-1,-27-2-57,-3 1-1,1-1-1,0 0 1,-1 0-1,1-1 1,0 0-1,-1-1 1,0-1-1,1 0 1,-1 0-1,0-1 1,0 0-1,-1-1 1,16-9-1,-13 4 58,0 0 0,0 0 0,-1-1 0,-1-1 0,0 0 0,0-1 0,-1 0 0,-1 0 0,0-1 0,-1 0 0,0-1 0,-1 0 0,-1 0 1,0 0-1,-1-1 0,-1 0 0,-1 0 0,0 0 0,-1-1 0,0 1 0,-2 0 0,-1-25 0,1 36 5,-1-1 0,0 0 0,0 0 0,-1 0 0,1 0-1,-1 1 1,0-1 0,-1 1 0,1-1 0,-1 1 0,0 0 0,-1 0 0,1 0 0,-1 0 0,0 1 0,-5-5 0,0 2 29,0 0-1,0 1 1,0 0 0,0 1-1,-1 0 1,0 1 0,0-1 0,-15-2-1,-9-1 60,0 2-1,-1 1 0,0 1 1,-54 3-1,79 1-149,-1 0 0,1 1 0,0 0 0,0 1-1,0 0 1,0 1 0,0 0 0,0 0 0,1 1 0,0 0 0,0 1 0,0 0 0,0 1-1,0-1 1,1 2 0,0-1 0,1 1 0,-1 0 0,1 1 0,1 0 0,0 0 0,0 0 0,0 1-1,1 0 1,0 0 0,1 0 0,0 0 0,-3 11 0,2-4-141,2 1 0,0-1 1,0 0-1,2 1 0,0-1 0,2 24 1,-1-32 59,1 1 1,0 0-1,1-1 0,0 1 1,0-1-1,1 0 1,0 1-1,1-1 0,-1-1 1,2 1-1,-1 0 1,1-1-1,7 9 1,0-5 36,0 0 0,1-1 0,1 0 0,-1-1 0,1-1 1,1 0-1,0-1 0,0 0 0,0-2 0,1 1 0,-1-2 1,1 0-1,18 1 0,24 2 194,0-4 0,77-4 0,-128 1-120,83-9 722,22 0 131,-100 10-803,-1-1 0,1 1 1,0 1-1,-1 0 0,0 1 1,1 0-1,16 7 0,-7 1 43,-1 0 1,-1 1-1,0 1 0,0 1 1,-2 1-1,1 0 0,-2 2 0,19 22 1,-10-7 102,-2 0 1,-1 2 0,34 69 0,-42-67-117,-1 0 1,-1 0 0,-3 2-1,0-1 1,-3 1 0,-1 0-1,-2 0 1,-1 1-1,-2-1 1,-6 48 0,2-69-75,0 1 1,-1 0-1,-1-1 1,0 0-1,-2-1 1,1 1-1,-2-1 1,0-1-1,-1 0 1,-1 0-1,0-1 1,-1 0-1,-1-1 1,0 0-1,0-1 1,-1-1-1,-1 0 1,0-1-1,-1 0 1,-19 8-1,20-10-44,-1 0-1,0-1 1,-1-1-1,1-1 0,-1 0 1,0-2-1,0 1 0,-1-2 1,1 0-1,0-2 0,-1 0 1,1 0-1,-1-2 0,1 0 1,0-1-1,0 0 1,0-2-1,0 0 0,1-1 1,0 0-1,-18-11 0,13 3-13,1-2 0,0 0-1,1-1 1,1-1 0,1 0-1,0-2 1,2 0 0,-25-40-1,20 25-17,2 0 0,1-2 0,2 0-1,-19-74 1,22 47-2,3-2 1,3 1-1,3-1 0,11-128 1,-7 177-38,1 0 0,1-1 0,0 1 0,1 0 0,10-24 0,-12 36-53,0 0-1,0 1 1,0 0 0,1 0-1,0-1 1,-1 1 0,1 1 0,1-1-1,-1 0 1,1 1 0,-1 0-1,1 0 1,0 0 0,0 0-1,0 0 1,0 1 0,1 0-1,-1 0 1,1 0 0,-1 0 0,1 1-1,0 0 1,-1 0 0,7-1-1,8 1-1233,32-2-1730,-18 8-4303,-12 7-3720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07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1 954 5266,'4'2'17053,"21"2"-15417,-14-4-1393,1 0 0,-1 0 0,0-1 0,1-1 0,-1 0 0,0 0 0,0-1 0,0 0 0,0-1 0,-1-1 0,13-6 0,97-58 322,174-91 441,1 35-500,7-4 18,307-196 250,-588 313-723,39-20 115,88-33 1,-144 63-208,0 1 0,1-1 0,-1 1 0,1 0 0,-1 0 0,1 0 0,5 0 0,-8 1-322,-31 9-14273,9-2 5832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08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136 481 9316,'0'0'10763,"25"-30"-10214,84-96-98,67-96 1188,-104 127-714,-63 88 526,-25 26-864,-200 185-464,161-147-253,3 2 0,-88 128 0,133-175 122,0 1-1,1-1 0,1 1 1,0 0-1,1 0 0,0 1 1,1-1-1,1 1 0,0 0 1,0 0-1,2-1 0,0 1 1,0 0-1,1 0 0,3 15 1,2-16 65,1 0 1,1 0 0,-1-1 0,2 0-1,0 0 1,17 18 0,-17-20 199,-3-4-149,-1 0-1,1 0 1,0-1-1,1 1 1,-1-2 0,1 1-1,0-1 1,0 0-1,0 0 1,1-1-1,0 0 1,14 4 0,1-3-10,-1-1 0,1-1 0,31-2 1,-42 0-93,-10 0-50,-1 0-1,1 0 0,0 0 0,0 0 1,-1 1-1,1-1 0,0 0 0,-1 1 0,1 0 1,0-1-1,-1 1 0,1 0 0,-1 0 1,1-1-1,-1 1 0,1 1 0,-1-1 1,0 0-1,1 0 0,0 2 0,4 8-2925,-5 4-3604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13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0 294 8596,'0'0'12395,"4"-1"-11781,-4 1-590,1 0-1,0-1 1,-1 1 0,1 0 0,0 0 0,0 0 0,-1 0 0,1 0 0,0 0 0,0 0 0,-1 0 0,1 0 0,0 0 0,-1 0 0,1 1 0,0-1 0,0 0 0,-1 0 0,1 1 0,0-1 0,-1 0 0,1 1 0,-1-1 0,1 1-1,0-1 1,-1 1 0,1-1 0,-1 1 0,1-1 0,0 2 0,11 28 584,-2 49 79,-9-67-649,1 168 251,-3-101-279,-13 56-13,14-134-37,0-11-18,1-92 468,19-123 1,-1 79 339,-18 92 56,-1 53-697,6 0-109,-1 0 0,0-1-1,0 1 1,0-1 0,0-1 0,0 1-1,-1-1 1,8-4 0,21-11 77,49-12-98,-44 18-63,-1-2 0,0-1 0,-1-1-1,-1-3 1,44-30 0,-53 30-537,20-17-1377,-22 8-2322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14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9252,'0'0'10488,"20"0"-9536,-12-1-866,22 1 326,1-2 0,-1-1 0,45-10 0,-28-1-156,86-37 0,-67 11-4015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15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1 164 3874,'0'0'9145,"0"24"-8496,0 79-172,-1-99-420,1-1-1,0 0 1,0 0 0,0 0 0,1 0-1,-1 1 1,1-1 0,-1 0-1,1 0 1,0 0 0,0 0-1,1 0 1,-1 0 0,0 0-1,1-1 1,0 1 0,0 0-1,0-1 1,0 0 0,0 1-1,0-1 1,0 0 0,1 0-1,-1 0 1,1 0 0,0 0-1,4 2 1,2-2 101,-1 0 1,0-1-1,1 1 1,-1-2-1,1 1 0,-1-1 1,15-1-1,0 0 291,-14 1-337,1 0 1,0-1-1,-1 0 0,1-1 0,-1 0 1,1 0-1,-1-1 0,10-4 1,-13 4-46,-1 0-1,1-1 1,-1 1 0,0-1 0,0 0 0,0 0 0,-1-1 0,1 1 0,-1-1 0,0 0 0,0 0 0,-1-1 0,6-10 0,-3 0 65,-1 1 0,0-1 0,-1-1 0,-1 1 1,0-1-1,-2 1 0,0-1 0,-1-31 0,0 34-78,0 11-35,-1-1 0,1 1 0,0-1 1,-1 1-1,0 0 0,1-1 0,-1 1 1,-1-1-1,1 1 0,0 0 0,-1 0 0,0 0 1,0 0-1,0 0 0,0 0 0,0 0 1,0 1-1,-1-1 0,1 1 0,-1-1 0,0 1 1,0 0-1,1 0 0,-2 1 0,1-1 0,-4-2 1,-3 1 12,0 0 0,0 0 0,0 1 0,0 0 1,-1 1-1,1 0 0,-21 1 0,27 0-44,-1 1 0,1-1 0,0 1 0,0 0 0,0 1 0,0-1 0,0 1 0,0-1-1,0 1 1,0 0 0,1 1 0,-1-1 0,1 1 0,0-1 0,-4 4 0,0 2-70,1-1-1,0 1 1,0 0 0,1 0-1,0 0 1,-6 13 0,3-1-300,1 0 1,1 0 0,0 0-1,2 1 1,-4 36 0,6-13-1487,3-26-1144,-1-9-1902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15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8692,'0'0'8876,"1"23"-8070,5 178 360,-6-130-1732,0-52-1233,0-51 274,2-38 1364,4 1 0,20-102 0,-24 161 503,0 1 1,1 0-1,0 0 1,0 0-1,1 0 1,0 1 0,7-12-1,-9 17-248,1 0 0,-1 1 0,0-1 0,1 0 0,0 1 0,-1-1 0,1 1 0,0 0 0,0 0 0,0 0 0,1 0 0,-1 0 0,0 1 0,1 0 0,-1 0 0,1-1 0,-1 2 0,1-1 0,-1 0 0,8 1 0,-7-1-63,0 1 0,0 1 0,0-1 1,0 0-1,0 1 0,0 0 0,0 0 0,0 0 0,0 0 0,0 1 0,0 0 0,-1-1 1,1 1-1,3 3 0,-4-2-21,-1-1 0,0 1 1,0-1-1,0 1 0,-1 0 0,1 0 1,-1-1-1,1 1 0,-1 0 0,0 1 1,0-1-1,0 0 0,-1 0 0,1 0 1,-1 1-1,1-1 0,-1 0 0,-1 5 1,1 4 29,1 1 8,-1 1 0,-1 0 0,-4 19 1,4-27-58,-2 0 0,1 1 1,-1-1-1,0 0 1,0 0-1,0-1 0,-1 1 1,0-1-1,-6 8 0,-3 1-85,1 1 0,0 1 0,-11 21-1,19-30 72,0 1 0,1 1 0,0-1 0,1 0 0,0 1 0,0-1-1,1 1 1,0 0 0,0 12 0,1-17 20,0-1-1,0 1 1,0 0-1,1-1 1,-1 1 0,1-1-1,0 1 1,0-1-1,1 1 1,-1-1-1,1 0 1,-1 1-1,1-1 1,0 0 0,0 0-1,5 4 1,-1-1 2,1-1 1,0 0-1,0 0 1,0-1 0,0 0-1,12 4 1,-11-5-345,1 0 0,0-1 0,0 0 0,0 0 0,0-1 0,18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16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99 5683,'0'0'10991,"-3"7"-10113,-5 13-510,1 1 0,1-1 0,1 2 0,1-1 0,1 0 0,-1 35 0,2-19-81,-13 55 1,11-74-249,0-2 7,0-1 1,1 1 0,1 1-1,0 19 1,2-35-84,0-9 146,4-36 45,2 0 1,1 0-1,3 1 1,28-77-1,-33 103-62,2-5 50,-5 13-50,0-1-1,1 1 0,0 0 1,1 0-1,0 0 1,0 1-1,1-1 0,0 1 1,1 0-1,9-11 1,-14 18-84,0 0 0,-1 1 0,1-1 0,0 1 0,-1-1 1,1 1-1,0-1 0,0 1 0,-1 0 0,1-1 1,0 1-1,0 0 0,0 0 0,0 0 0,-1-1 1,1 1-1,0 0 0,0 0 0,0 0 0,0 0 0,0 1 1,-1-1-1,1 0 0,0 0 0,0 0 0,0 1 1,-1-1-1,1 0 0,0 1 0,0-1 0,-1 0 0,1 1 1,0-1-1,0 1 0,-1 0 0,1-1 0,-1 1 1,1-1-1,-1 1 0,1 0 0,-1 0 0,1-1 1,-1 1-1,1 0 0,-1 0 0,0-1 0,1 1 0,-1 1 1,2 3 2,0 0-1,-1 0 1,0 0 0,0 1 0,0-1 0,0 10 0,6 260-59,-7-274 27,0 1-1,-1 0 1,1-1 0,0 1 0,1 0-1,-1-1 1,0 1 0,0-1-1,1 1 1,-1 0 0,1-1 0,-1 1-1,1-1 1,0 1 0,-1-1-1,1 1 1,0-1 0,0 0-1,0 1 1,0-1 0,0 0 0,0 0-1,1 0 1,-1 0 0,0 0-1,1 0 1,-1 0 0,0 0-1,1 0 1,-1-1 0,1 1 0,2 0-1,-2-1 7,1 0-1,-1 0 1,1 0-1,-1 0 1,1-1 0,-1 1-1,0-1 1,1 0-1,-1 0 1,1 0-1,-1 0 1,0 0-1,0 0 1,0 0 0,0-1-1,0 1 1,0-1-1,0 0 1,0 1-1,2-5 1,12-16-24,-1 0 0,-2-1 0,0-1 0,-2 0 0,-1-1 1,9-28-1,22-51 41,-25 70 49,36-56 0,-52 89-31,1 0-1,-1 0 1,0 1 0,1-1 0,-1 0 0,1 0-1,-1 1 1,1-1 0,-1 0 0,1 1 0,-1-1-1,1 0 1,0 1 0,-1-1 0,1 1 0,0-1-1,-1 1 1,1 0 0,0-1 0,0 1 0,-1 0-1,1-1 1,0 1 0,0 0 0,0 0 0,0 0-1,-1 0 1,1 0 0,0-1 0,0 2-1,0-1 1,0 0 0,0 0 0,-1 0 0,1 0-1,0 0 1,0 1 0,0-1 0,-1 0 0,1 1-1,0-1 1,0 1 0,-1-1 0,1 1 0,0-1-1,-1 1 1,1-1 0,-1 1 0,1 0 0,0-1-1,-1 1 1,1 1 0,3 4 56,-1 0 0,0 0 0,0 1 0,0-1 0,2 8 0,12 49 255,14 104 0,-21-104-2298,28 100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17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2929,'0'0'12737,"9"-6"-11529,30-21-100,-38 26-1050,0 1 1,0-1 0,0 1 0,0 0 0,1-1 0,-1 1 0,0 0-1,0 0 1,0 0 0,0 0 0,0 0 0,0 0 0,0 0-1,0 0 1,0 0 0,0 0 0,1 0 0,-1 1 0,0-1 0,0 1-1,0-1 1,0 0 0,0 1 0,-1 0 0,1-1 0,0 1 0,0-1-1,0 1 1,0 0 0,-1 0 0,1 0 0,0-1 0,0 1 0,-1 0-1,1 0 1,-1 0 0,1 0 0,-1 0 0,1 0 0,-1 2 0,16 47 1105,-14-43-953,3 25 29,-1 1-1,-2 0 1,-1-1 0,-3 40 0,0 0-164,2-50-71,1-15 1,-1 0 1,0 0-1,0 0 0,0-1 1,-1 1-1,0 0 0,-1 0 1,1 0-1,-1-1 1,-5 11-1,-1 0 235,8-18 130,0-15-409,0 9 45,-1-12 2,1-1-1,1 1 1,1-1-1,1 1 0,0-1 1,10-29-1,1 12 10,19-51 44,52-98 0,-84 184-47,0-1 1,0 0 0,1 1 0,-1-1-1,1 1 1,-1 0 0,1-1 0,0 1 0,0 0-1,0 0 1,1 0 0,-1 0 0,0 0-1,1 1 1,-1-1 0,1 1 0,0 0 0,-1-1-1,1 1 1,0 0 0,0 1 0,-1-1-1,1 0 1,0 1 0,0 0 0,0-1 0,0 1-1,0 0 1,0 1 0,3 0 0,0 1-10,0 0 1,0 0 0,0 1-1,0 0 1,0 1 0,-1-1 0,0 1-1,0 0 1,0 0 0,0 1-1,-1-1 1,7 9 0,-2 1 3,0 0 0,-1 0 0,-1 1 0,-1 0 0,0 1 0,0-1 0,-2 1 0,0 0 1,-1 1-1,0-1 0,0 18 0,0-6-172,2 1-1,9 28 1,-13-32-1710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18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7363,'0'0'17048,"181"-80"-16616,-126 67-256,7 2-144,-20 3-32,0 5-272,-8 3-1264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18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7555,'0'0'13401,"0"0"-13352,0 0-1,0 0 1,0-1-1,0 1 1,0 0-1,0 0 1,0 0 0,0-1-1,0 1 1,0 0-1,0 0 1,0 0-1,0-1 1,0 1-1,0 0 1,0 0-1,1 0 1,-1-1-1,0 1 1,0 0-1,0 0 1,0 0 0,0 0-1,0 0 1,1-1-1,-1 1 1,0 0-1,0 0 1,0 0-1,0 0 1,1 0-1,-1 0 1,0 0-1,0-1 1,0 1-1,1 0 1,-1 0 0,0 0-1,0 0 1,0 0-1,1 0 1,-1 0-1,0 0 1,0 0-1,0 0 1,1 0-1,4 27 437,-1-1 0,0 1 0,-2 51 0,-3-51-461,0-20-35,0 1 1,1-1 0,0 1-1,0 0 1,1-1 0,0 1-1,1-1 1,3 12-1,-7-35-5806,4-22 2795,-1 16 350,-1 0-1589,0 1-1136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6:2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21674,'0'0'8196,"0"13"-9797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18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42 233 3217,'-13'-130'4013,"13"123"-3515,-1-1 1,-1 1-1,0 0 1,0 0-1,0 0 0,-1 0 1,-3-8-1,-2-2 3048,5-3 5486,4 22-8955,0-1 0,1 1 0,-1 0 1,0 0-1,0-1 0,1 1 0,-1-1 0,1 1 0,-1-1 1,1 0-1,-1 1 0,1-1 0,0 0 0,0 0 0,0 0 1,0 0-1,0-1 0,0 1 0,0 0 0,2 0 1,3 1 96,99 42 396,-54-25-401,96 53 1,-135-64-152,0 0-1,-1 0 0,0 2 0,0-1 0,-1 2 0,-1-1 1,1 1-1,-2 1 0,0 0 0,0 0 0,14 28 1,-20-33 5,0 1 0,-1-1 1,0 1-1,0 0 1,0 0-1,-1 0 1,0 0-1,-1 0 1,0 0-1,0 0 0,0 0 1,-1 0-1,-3 10 1,3-16-16,0 0 0,0-1 0,0 1 1,0-1-1,-1 0 0,1 1 0,0-1 1,-1 0-1,1 0 0,-1 1 0,1-1 0,-1-1 1,0 1-1,0 0 0,1 0 0,-1-1 1,0 1-1,0 0 0,0-1 0,-3 1 0,-44 1 181,37-3-115,-41 2-453,-1-4 1,1-1 0,-55-13 0,80 14-2430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19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204 425 8292,'0'0'10927,"-22"6"-9945,-69 15-232,85-20-628,1 1 0,-1-2 0,0 1 0,0-1-1,1 0 1,-1 0 0,-9-1 0,14 0-87,-1 1-1,0-1 1,1 1-1,-1-1 1,0 0-1,1 1 1,-1-1-1,1 0 1,-1 0-1,1 0 1,0 0-1,-1 0 1,1 0-1,0-1 1,0 1 0,-2-3-1,1-1 17,0 0-1,0-1 1,1 1-1,0 0 1,0 0-1,1-1 1,-1 1-1,1-1 1,0 1-1,1 0 1,0-6-1,0-16 159,-1 22-168,-1-5 79,1-1-1,0 0 0,1 0 0,0 1 0,1-1 0,0 1 0,1-1 0,0 1 0,8-20 1,5-1 136,39-66 256,-50 89-467,0 0 0,1 1 0,0 0 0,0 0 0,1 0 1,0 1-1,0 0 0,0 0 0,10-5 0,23 3 156,-38 7-183,-1 1 0,1 0 1,-1-1-1,0 1 1,1 0-1,-1 0 1,1 0-1,-1 0 1,1 0-1,-1 1 0,1-1 1,-1 0-1,0 1 1,1-1-1,-1 0 1,1 1-1,-1 0 0,0-1 1,0 1-1,1 0 1,-1 0-1,0 0 1,0 0-1,1 1 0,0 3 11,-1 0 0,0 0 0,0 0 0,0 0-1,-1 0 1,0 1 0,0-1 0,0 0-1,-1 0 1,1 0 0,-1 0 0,0 0-1,-1 0 1,1 0 0,-1 0 0,0 0 0,0 0-1,-1-1 1,0 1 0,1-1 0,-1 0-1,-1 0 1,-4 6 0,0-4-182,1-1 0,-1 1 0,1-1 0,-1-1 0,-1 1 0,1-1 0,-1-1-1,0 0 1,1 0 0,-1 0 0,0-1 0,-14 1 0,7-1-670,-3 1-476,-1-3-3145,6 0-2511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20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437 67 64,'0'0'19873,"-2"-6"-19115,0 2-668,0 0 0,0 0 0,0 1 1,-1 0-1,1-1 0,-1 1 0,0 0 0,0 0 0,0 0 1,0 0-1,0 1 0,-1-1 0,1 1 0,-1 0 0,1 0 1,-1 0-1,0 1 0,0-1 0,0 1 0,0 0 0,0 0 1,0 0-1,0 1 0,-8-1 0,2 0-75,-1 0 0,1 1 0,-1 0 0,1 0 1,-1 1-1,1 1 0,-1 0 0,1 0 0,0 1 0,0 0 0,0 1 0,1 0 0,-1 1 0,1 0 0,0 0 0,-16 13 0,11-7-54,1 1-1,1 0 1,0 0 0,0 2-1,2-1 1,-1 2-1,2-1 1,0 1 0,-13 31-1,14-23-21,1-1 0,1 1 0,1 0 0,1 1 0,1-1 0,1 44 0,2-57 46,0-1 0,1 0 1,1 0-1,-1 1 1,2-1-1,-1 0 0,1 0 1,1-1-1,-1 1 0,1-1 1,1 0-1,0 0 1,0 0-1,0 0 0,1-1 1,0 0-1,1 0 1,-1-1-1,1 1 0,1-1 1,7 4-1,-1-1 2,0-1-1,0-1 1,1 0-1,0-1 1,0-1-1,1 0 1,0-1 0,0-1-1,0 0 1,0-1-1,24 0 1,-26-2-243,4 0 202,0 0 1,0-1-1,19-4 0,-34 5-222,0 0 1,0-1-1,-1 1 0,1-1 0,0 0 0,0 0 1,-1 0-1,1 0 0,0-1 0,-1 1 1,1-1-1,-1 0 0,0 1 0,1-1 0,-1 0 1,0 0-1,0 0 0,0-1 0,-1 1 1,1 0-1,0-1 0,-1 1 0,0-1 0,1 0 1,1-5-1,-2-10-7565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20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10037,'0'0'6355,"21"171"-4883,-15-85-623,-6 5-273,0 0-160,0-8-352,0-11-32,0-11-16,-13-13-16,-1-10-448,0-11-849,0-14-752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21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0 286 8676,'0'0'10354,"12"-15"-9297,21-25-109,47-44 0,-74 77-887,1 0-1,0 1 1,1 0-1,-1 0 0,1 0 1,0 1-1,1 0 1,-1 1-1,1-1 1,0 2-1,0-1 0,0 2 1,0-1-1,1 1 1,-1 0-1,11 0 1,-18 2-40,0 1 0,-1-1 0,1 0 1,-1 1-1,1 0 0,-1-1 1,1 1-1,-1 0 0,1 0 1,-1 0-1,0 0 0,0 0 1,1 0-1,-1 0 0,0 0 1,0 0-1,0 1 0,0-1 0,0 0 1,0 1-1,-1-1 0,1 1 1,0-1-1,-1 1 0,1-1 1,-1 1-1,1 0 0,-1 1 1,9 52 230,-9-51-221,2 157 157,-3-90-200,1-70-2,0 0 0,0-1 0,0 1-1,0 0 1,0 0 0,1 0 0,-1 0-1,0 0 1,1-1 0,-1 1 0,0 0-1,1 0 1,-1-1 0,1 1 0,-1 0-1,1-1 1,-1 1 0,1 0 0,0-1-1,-1 1 1,1-1 0,0 1 0,-1-1-1,1 1 1,0-1 0,0 1 0,-1-1-1,1 0 1,0 1 0,0-1 0,0 0-1,0 0 1,0 0 0,-1 0-1,1 0 1,0 0 0,0 0 0,0 0-1,0 0 1,0 0 0,0 0 0,2-1-19,0 1 1,0-1 0,0 1-1,0-1 1,0 0-1,-1 0 1,1 0 0,0-1-1,-1 1 1,1-1 0,3-3-1,11-15-108,-2 0-1,0-1 0,-2-1 0,0-1 1,16-39-1,-6 14-27,-18 39 156,79-146-75,-83 154 112,-1 0 0,1 0 0,0-1 0,0 1 0,-1 0 0,1 0-1,0 0 1,0 0 0,0 0 0,0 0 0,0 0 0,0 0 0,1 1 0,-1-1 0,0 0 0,0 1 0,1-1 0,-1 1 0,0-1 0,1 1 0,-1-1 0,0 1 0,1 0 0,-1 0 0,2 0 0,-1 0 5,0 1 1,0 0 0,0 0-1,0-1 1,0 1 0,-1 1-1,1-1 1,0 0 0,-1 0-1,1 0 1,-1 1-1,1-1 1,-1 1 0,0 0-1,2 1 1,2 5 9,1 1 1,-1 0-1,-1 0 1,0 1-1,4 12 1,1 10-78,-2 1 0,3 45 1,-7-18-4564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21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8596,'0'0'9908,"152"-8"-9619,-110 8-209,-1 0-80,-13 0-144,0 0-769,-7 0-431,-14 0-930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2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51 4370,'0'0'11194,"0"27"-10089,0 206 864,-1-205-1823,-1 29 54,2-54-190,0 0 0,0 1 1,0-1-1,1 0 0,-1 0 0,1 1 1,0-1-1,0 0 0,0 0 1,1 0-1,2 6 0,-2-8-39,0 0 0,0 0 0,1 0 0,-1 0 0,0 0 0,0 0 0,1-1 0,-1 1 0,0-1 0,1 1 0,-1-1 0,1 0 0,-1 0 0,0 0 0,1 0 0,-1 0 0,1-1 0,-1 1 0,0-1 0,1 1 0,-1-1 0,0 0 0,0 0 0,0 0 0,1 0 0,-1-1 0,0 1 0,0 0-1,-1-1 1,1 0 0,0 1 0,0-1 0,2-3 0,17-30-53,-2 0 0,-1-2 0,21-59 0,-29 71 108,2 0 0,1 1 1,1 1-1,19-26 0,-33 48 54,1 0-1,0-1 1,0 1 0,0 0 0,0 0 0,0 0-1,0 0 1,0 0 0,1 0 0,-1 0-1,0 0 1,0 0 0,1 1 0,-1-1-1,1 0 1,1 0 0,-3 1-29,1 0 0,0 0 0,-1 1 0,1-1 0,0 0 0,-1 0 0,1 0 0,0 1 0,-1-1 0,1 0 0,-1 1 0,1-1 0,-1 0 0,1 1 0,-1-1 0,1 1 0,-1-1 0,1 0 0,-1 1 1,0 0-1,1-1 0,-1 1 0,0-1 0,1 1 0,-1 0 0,3 7 256,0 0 1,-1 0 0,0-1 0,1 15-1,-2-12-326,4 72 558,-6-67-518,1 0 1,1 0-1,0 0 0,1 0 1,1 0-1,0 0 0,11 27 0,-13-40-44,0-1-1,0 0 0,0 0 0,0 0 0,0 0 0,1 0 0,-1 0 0,0 0 0,0 0 1,1-1-1,-1 1 0,1 0 0,-1-1 0,1 1 0,-1-1 0,1 1 0,-1-1 0,1 0 0,-1 0 1,1 0-1,0 0 0,-1 0 0,1 0 0,2-1 0,-1 1-22,-1 0-1,1-1 1,0 1-1,0-1 0,-1 0 1,1 0-1,0 0 1,-1 0-1,1 0 1,-1-1-1,1 1 1,-1-1-1,3-2 1,18-24-158,-2-2-1,-1 0 1,22-43 0,-23 37 73,2 0 1,33-40-1,-49 69 90,28-29 462,-32 35-388,-1 1-1,1-1 1,-1 0 0,0 1 0,1-1 0,0 1 0,-1 0 0,1-1-1,-1 1 1,1-1 0,0 1 0,-1 0 0,1 0 0,0-1-1,-1 1 1,1 0 0,0 0 0,-1 0 0,1 0 0,0-1 0,-1 1-1,1 0 1,0 0 0,0 1 0,-1-1 0,1 0 0,0 0 0,-1 0-1,1 0 1,0 1 0,-1-1 0,1 0 0,0 0 0,-1 1-1,1-1 1,-1 1 0,1-1 0,0 0 0,-1 1 0,1-1 0,-1 1-1,0-1 1,1 1 0,-1 0 0,1-1 0,-1 1 0,0-1-1,1 1 1,-1 0 0,0-1 0,0 1 0,1 0 0,-1-1 0,0 1-1,0 0 1,0 1 0,7 40 202,-2 1 0,-1 1-1,-4 45 1,4-7-200,-1-9-3845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22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98 7491,'0'0'7110,"1"23"-6024,5 191 936,-6-190-1802,1-13-99,-1 1 0,0-1 0,-1 1 0,0-1 0,-1 0 1,-3 14-1,0-19 23,4-16-78,2-7-32,2 1 0,-1 0 0,2 0-1,0 0 1,1 0 0,0 0-1,2 1 1,13-24 0,76-115-23,-89 144-3,8-13 24,-11 14-11,1 0 1,1 1 0,-1 0 0,1 0 0,1 0 0,-1 1 0,1 0 0,0 0 0,1 1-1,12-9 1,-19 15 14,0 0 0,1-1 0,-1 1 0,1 0 0,-1 0 0,1 0-1,-1 0 1,1 0 0,-1 0 0,1 0 0,-1 0 0,1 1 0,-1-1 0,1 0-1,-1 1 1,0-1 0,1 1 0,-1 0 0,0-1 0,0 1 0,1 0 0,-1 0-1,0 0 1,0 0 0,0 0 0,0 0 0,0 0 0,0 0 0,0 1 0,0-1-1,-1 0 1,1 0 0,0 1 0,-1-1 0,1 2 0,3 5 11,-1-1 1,-1 1-1,1 0 1,2 17-1,9 157 241,-6-55-589,-8-94 24,0 14-506,0-45 416,0 0-1,0 0 1,1 0 0,-1 0 0,1 0 0,-1 0 0,1 0 0,0 0 0,0 0-1,-1 0 1,1 0 0,1 0 0,-1-1 0,0 1 0,3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23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12310,'0'0'7939,"153"-3"-7795,-112 3-144,8 0-80,-14 0-1312,-1 0-945,-27-2-1073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24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32 295 3073,'0'0'12788,"1"31"-11929,5 223-56,-6-242-730,0 28 141,-1-39-208,1-1-1,0 1 0,0 0 1,0-1-1,0 1 0,0-1 1,0 1-1,0-1 0,0 1 1,0 0-1,0-1 0,0 1 1,0-1-1,1 1 0,-1 0 1,0-1-1,0 1 0,0-1 1,1 1-1,-1-1 1,0 1-1,1-1 0,-1 1 1,0-1-1,1 0 0,-1 1 1,1-1-1,-1 1 0,1-1 1,-1 0-1,1 1 0,-1-1 1,1 0-1,-1 0 0,1 1 1,-1-1-1,1 0 0,0 0 1,-1 0-1,1 0 1,-1 0-1,2 0 0,0-7 11,7-61 68,1-69 0,9-78 562,-15 193-421,1 0 1,0 0-1,2 0 1,1 1-1,1 0 1,0 0-1,16-24 0,-23 43-183,0-1 0,0 1-1,0 0 1,1 0-1,-1 0 1,1 0-1,-1 1 1,1-1-1,-1 1 1,1-1-1,0 1 1,0 0-1,0 0 1,0 0-1,0 1 1,0-1-1,0 1 1,0-1-1,0 1 1,0 0-1,5 1 1,-4-1-66,-1 0 0,1 0 0,-1 1 0,0-1 0,1 1 0,-1 0 0,0 0 1,1 0-1,-1 1 0,0-1 0,0 1 0,0 0 0,0-1 0,-1 1 0,1 0 0,0 1 0,4 4 0,-2 2-21,0 1-1,0 0 0,-1 0 0,0 0 0,-1 1 1,0-1-1,-1 1 0,0 0 0,1 12 1,-2 5 264,-1 1 0,-4 36 0,3-56-162,0-1-1,-1 0 0,0 0 0,-1-1 0,0 1 0,0 0 0,0-1 1,-1 1-1,-9 12 0,10-16-42,1-1 1,-1 1-1,0-1 0,0 0 1,0 0-1,-1 0 0,1 0 1,-1 0-1,0-1 0,1 0 1,-1 0-1,0 0 0,0 0 1,-1 0-1,1-1 0,0 0 1,0 0-1,-1 0 0,-6 0 1,9-1 1,2-1 17,-1 1 0,0-1 1,0 1-1,0-1 0,0 1 0,0-1 1,0 1-1,0-1 0,0 1 1,0 0-1,0 0 0,0-1 0,0 1 1,0 0-1,0 0 0,0 0 0,0 0 1,0 0-1,0 0 0,0 0 0,0 1 1,0-1-1,0 0 0,0 1 1,0-1-1,0 0 0,0 1 0,0-1 1,0 1-1,0 0 0,0-1 0,0 1 1,1 0-1,-1-1 0,0 1 1,0 0-1,1 0 0,-1 0 0,1 0 1,-1-1-1,0 3 0,0-1-10,1 0-1,0 0 1,-1 0-1,1 0 1,0 0 0,0 1-1,0-1 1,1 0-1,-1 0 1,0 0 0,1 0-1,0 0 1,-1 0-1,1 0 1,0 0 0,0-1-1,0 1 1,0 0-1,0 0 1,0-1-1,3 4 1,8 10 31,0 0-1,13 25 1,-18-28-49,1 1 0,0-1 1,1-1-1,0 1 0,1-1 0,13 11 0,-22-21 7,-1-1 0,0 1-1,1-1 1,-1 0-1,0 1 1,1-1-1,-1 0 1,0 1-1,1-1 1,-1 0-1,1 0 1,-1 1-1,1-1 1,-1 0-1,0 0 1,1 0 0,-1 0-1,1 0 1,-1 1-1,1-1 1,-1 0-1,1 0 1,-1 0-1,1 0 1,-1 0-1,1-1 1,-1 1-1,1 0 1,-1 0-1,0 0 1,1 0 0,-1 0-1,1-1 1,-1 1-1,1 0 1,-1 0-1,0-1 1,1 1-1,-1 0 1,0-1-1,1 1 1,0-1 17,-1 0 0,0 0 0,1 0 0,-1 0 0,0 0 0,0 0 0,0 0 0,0 0 0,0 0 0,0 0-1,0 0 1,0 0 0,0-1 0,0 1 0,-1 0 0,1 1 0,-1-3 0,-2-3 10,0 1 0,-1 0 0,1 0 0,-1 0 0,0 0 0,-1 0 0,1 1 0,-1 0-1,0 0 1,-7-4 0,-60-34 102,47 28-117,4 3-195,-68-34 6,82 42-382,-1 1 1,1 0 0,0 0 0,0 0 0,-1 1-1,-8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6:2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16 459 11941,'0'0'6417,"-3"25"-4267,-2 13-1413,2-15-230,0 0-1,2 1 0,1-1 0,2 25 0,0-34-319,1 1-1,0-1 1,1 0-1,1-1 1,0 1-1,1-1 1,0 0 0,1 0-1,0-1 1,1 1-1,1-2 1,0 1-1,0-1 1,1-1-1,21 18 1,-1-3-107,2-2 0,0-1 0,2-1 1,58 27-1,-65-37-63,0-1-1,1-1 1,0-2 0,0 0-1,36 3 1,144-2 134,-191-8-140,1-1 1,-1-1-1,0 0 0,-1-1 1,1-1-1,0-1 1,-1-1-1,0 0 1,0-1-1,-1 0 1,0-1-1,0-1 1,-1-1-1,0 0 1,0 0-1,-1-2 1,-1 1-1,0-2 1,16-21-1,-9 10 19,-2-2-1,0 0 1,-2-1-1,-1-1 1,-1 0-1,-1-1 1,-2 0-1,-1-1 1,-1 0-1,-2-1 1,0 1-1,-3-1 1,0 0-1,-2-31 1,-2 42 21,-1 1-1,0 0 1,-2 0 0,0 1 0,-1-1-1,0 1 1,-2 0 0,0 0 0,-1 1-1,-1 0 1,0 0 0,-2 1 0,0 0-1,0 1 1,-2 0 0,-19-18 0,16 18 16,-1 0 1,-1 2 0,0 0 0,-1 0-1,0 2 1,-1 0 0,0 2 0,-1 0 0,0 1-1,0 1 1,-1 1 0,0 1 0,-42-4-1,45 7-21,1 1-1,-1 0 1,1 2-1,-1 0 1,1 1-1,-1 1 1,1 0 0,0 2-1,0 0 1,0 1-1,1 1 1,0 0-1,0 1 1,1 1-1,-24 17 1,15-4-84,1 1 1,0 1 0,2 1-1,1 1 1,1 1 0,1 1-1,1 1 1,2 0 0,1 1-1,1 1 1,2 0-1,1 1 1,1 0 0,2 0-1,1 1 1,-4 54 0,9-53-226,1-1 1,2 1-1,1 0 1,7 35 0,-7-57-52,1-1 0,0 0 1,0-1-1,1 1 1,1 0-1,0-1 0,0 0 1,1 0-1,0-1 1,1 0-1,0 0 0,1 0 1,-1-1-1,18 14 1,-22-20-73,0 0 1,-1 0-1,1-1 1,0 1 0,0-1-1,0 0 1,0 0-1,0 0 1,0 0 0,1 0-1,-1-1 1,5 1-1,28 0-6892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25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5859,'0'0'14540,"4"15"-13393,-3-8-1055,6 23 288,1 0 1,17 38 0,-21-59-358,0 0 0,0 0-1,1 0 1,1-1 0,-1 0 0,1 0-1,0 0 1,1-1 0,0 0 0,0 0-1,1-1 1,0 0 0,11 7 0,-6-7-21,1-1 1,-1 0-1,1-1 1,0 0-1,0-1 0,1-1 1,-1 0-1,0-1 1,19-1-1,-22-1-3,-1 1-1,1-1 0,0-1 0,-1 0 1,1-1-1,-1 1 0,0-2 0,0 0 0,0 0 1,0-1-1,-1 0 0,1-1 0,7-6 1,-7 4 5,0-1 1,-1 0 0,0-1 0,-1 1 0,0-2 0,0 1 0,-1-1 0,-1 0 0,0-1 0,0 1 0,-1-1 0,-1-1-1,0 1 1,0 0 0,-1-1 0,-1 0 0,0 0 0,0-24 0,-2 24-4,0 6 12,0 0-1,0 0 1,-1 1-1,1-1 1,-5-13 0,4 17-5,0 0-1,0 1 1,-1-1 0,1 1 0,-1 0 0,0-1 0,0 1 0,0 0 0,0 0 0,0 0-1,0 0 1,-1 0 0,1 1 0,0-1 0,-1 1 0,1 0 0,-6-2 0,-6-3 8,0 2 0,-1-1 1,0 2-1,0 0 0,-1 1 1,1 0-1,0 2 0,-1-1 0,1 2 1,-20 3-1,22-3-53,0 2 1,0 0-1,0 0 0,0 1 0,0 1 1,1 0-1,0 1 0,0 0 0,0 1 1,1 0-1,-20 17 0,21-14-410,0 1-1,0 1 0,1-1 1,1 2-1,0-1 1,0 1-1,2 0 1,-1 1-1,2-1 0,0 1 1,0 1-1,-2 17 1,4 0-4334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26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10997,'0'0'8281,"-25"9"-7947,-79 33-188,101-41-139,0 1 1,0-1-1,0 1 0,0 0 0,0-1 0,1 1 0,-1 0 0,1 1 0,-1-1 1,1 0-1,0 1 0,-3 3 0,5-5-7,-1 0 0,0 0 0,1 1 0,-1-1 0,1 0 1,0 1-1,-1-1 0,1 0 0,0 1 0,0-1 0,0 1 0,0-1 0,0 0 0,0 1 1,0-1-1,1 1 0,-1-1 0,0 0 0,1 2 0,1 0-5,0 0-1,0 0 1,0 0-1,0 0 1,0 0-1,0 0 1,1-1 0,-1 1-1,1-1 1,0 0-1,0 0 1,0 0-1,4 2 1,20 7-9,1-2 1,47 11-1,-55-17 185,0 2-1,-1 0 1,0 1-1,0 0 1,-1 2-1,0 0 1,0 2 0,23 15-1,-38-22-10,-1-1-1,1 1 1,-1 0 0,0 0-1,0 0 1,0 0 0,0 0-1,-1 1 1,1-1 0,-1 1-1,0-1 1,0 1 0,0-1-1,-1 1 1,1-1 0,-1 1-1,0 0 1,0 5 0,0-6-85,0 0 0,0 0 1,0-1-1,-1 1 1,0 0-1,1 0 0,-1 0 1,0-1-1,0 1 0,0 0 1,-1-1-1,1 1 1,-1-1-1,1 1 0,-1-1 1,0 0-1,0 0 1,0 0-1,0 0 0,0 0 1,0 0-1,-5 2 1,-8 2-11,0-1-1,0 0 1,-1-1 0,1-1 0,-1-1 0,-23 2 0,-98-5-1476,125 0 1092,8 1-135,-15-2-125,13-3-3454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27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7299,'0'0'11053,"1"2"-9817,2 5-1037,-1 0 1,-1 1-1,1-1 1,-1 1 0,0-1-1,-1 1 1,0-1-1,0 1 1,-1-1 0,-1 10-1,0 4 113,-3 36-31,-2 0 0,-2-1-1,-3 0 1,-2-1-1,-41 101 1,49-140-282,4-12-36,2-16 0,0 8 35,1-15-17,1-1 1,0 1 0,2-1 0,0 1 0,1 0 0,10-24 0,55-107 10,-28 66 30,7-13 40,-40 87 266,-5 18 235,-2 29 341,-2-28-949,3 63 450,-4-47-376,2 0 1,1 0-1,0 0 1,2 0-1,12 41 1,-15-65-44,-1 1 1,1-1 0,0 1-1,0-1 1,0 0 0,0 1 0,0-1-1,0 0 1,1 0 0,-1 0 0,0 0-1,1 0 1,-1 0 0,0 0 0,1 0-1,-1-1 1,1 1 0,-1-1-1,1 1 1,0-1 0,-1 1 0,1-1-1,-1 0 1,1 0 0,0 0 0,-1 0-1,1 0 1,0 0 0,-1 0-1,1 0 1,0-1 0,-1 1 0,1-1-1,2 0 1,2-2-27,0 1 0,0 0 0,0-1 0,0 0 0,-1-1 0,1 1 0,7-7 0,22-25-23,-2-2 0,-2-1 0,-1-2 0,47-81 0,-51 84 77,-24 35 20,-2 8 97,2 106 596,-9 201-1088,5-277-333,3-27-6531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2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236 422 1521,'0'0'15916,"-25"-4"-15011,-80-15-252,101 18-599,0-1-1,0 1 0,0-1 1,1 0-1,-1 0 0,0 0 0,1-1 1,0 1-1,0-1 0,0 0 1,0 0-1,0 0 0,0 0 1,1-1-1,-1 1 0,1-1 1,0 1-1,0-1 0,1 0 0,-1 0 1,1 0-1,-1 0 0,1 0 1,1 0-1,-1 0 0,0 0 1,1 0-1,0-6 0,-3-8 122,0 6-119,1-1 1,1 1-1,0-1 0,0 1 0,1-1 0,1 1 0,0-1 1,0 1-1,1 0 0,1 0 0,0-1 0,1 2 0,0-1 1,1 0-1,1 1 0,-1 0 0,11-14 0,-14 21-30,1 0-1,-1 0 0,1 1 0,0-1 0,0 1 1,1 0-1,-1 0 0,0 0 0,1 0 1,0 1-1,0 0 0,0-1 0,0 1 1,5-2-1,0 2 65,0 1 0,-1-1 0,1 1 0,0 1 0,0 0 0,13 1 0,-19 0-69,0-1 0,0 1 0,-1 0 0,1 0 0,-1 0 1,1 0-1,-1 0 0,1 1 0,-1-1 0,1 1 0,-1-1 0,0 1 1,0 0-1,0 0 0,0 0 0,0 0 0,-1 0 0,1 0 0,0 1 1,-1-1-1,0 1 0,0-1 0,1 1 0,-1-1 0,-1 1 0,1 0 1,0-1-1,-1 1 0,1 0 0,-1 2 0,1 1 27,0 0-1,-1 0 1,0 0-1,0 0 1,0-1-1,-1 1 1,0 0-1,0 0 1,0-1-1,-1 1 1,0 0-1,0-1 1,-5 11-1,0-8 32,0 1-1,-1-1 0,1-1 1,-1 0-1,-1 0 0,0 0 1,0-1-1,0 0 0,0-1 1,-19 8-1,-42 9-2525,3-15-9200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28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1 134 8420,'0'0'12982,"90"-120"-13062,-69 107-1681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29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6291,'0'0'11218,"2"14"-10236,2 15-563,-3 0 0,0 0 0,-5 42 0,-18 107 703,6-61-945,8-52-815,-19 188 1835,22-168-3603,3 0-3524,2-96-43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29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11605,'0'0'10261,"160"-43"-9973,-119 38-288,1-1-48,-8 6-1329,-6 0-928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30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5090,'0'0'12998,"22"18"-12093,72 53-54,-90-68-781,0-1 0,0 1 0,0-1 1,1 0-1,-1 0 0,0-1 0,1 1 1,-1-1-1,1 0 0,0-1 0,-1 1 1,1-1-1,0 1 0,-1-1 0,10-2 1,4 1 205,-8 1-189,0-1-1,-1-1 1,1 1-1,-1-2 0,0 1 1,1-1-1,-1 0 1,0-1-1,-1 0 0,1-1 1,-1 0-1,0 0 0,0 0 1,0-1-1,-1-1 1,0 1-1,0-1 0,-1 0 1,1-1-1,-2 1 1,1-1-1,-1 0 0,0-1 1,-1 1-1,0-1 1,0 0-1,-1 0 0,0 0 1,-1-1-1,0 1 1,0 0-1,-1-1 0,0-13 1,0 12-60,-1 1 0,0 0 0,-1 0 1,0 0-1,-1 0 0,0 0 0,-5-16 0,5 23-20,-1 0 0,1-1 0,0 1 0,-1 0 0,1 0 0,-1 0 1,0 0-1,0 1 0,0-1 0,0 1 0,-1 0 0,1-1 0,-1 2 0,1-1 0,-1 0 0,0 1 0,1-1 0,-1 1 0,0 0 0,0 1 0,0-1 0,-6 0 0,1 0-50,0 0 1,0 1 0,1-1 0,-1 2 0,0-1 0,0 1 0,0 1-1,0 0 1,1 0 0,-1 0 0,1 1 0,0 0 0,-1 1 0,1 0 0,-10 7-1,12-6-140,0 0 0,1 0-1,-1 0 1,1 1-1,0 0 1,1 0-1,-1 0 1,1 1 0,1-1-1,-1 1 1,1 0-1,0 0 1,0 0-1,1 1 1,0-1 0,1 1-1,-1-1 1,1 13-1,1 71-4314,0-90 4159,0 1 0,0-1 0,0 1 0,0-1-1,1 0 1,-1 1 0,0-1 0,1 0 0,0 1 0,-1-1-1,1 0 1,0 0 0,-1 1 0,3 1 0,15 7-7035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30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5811,'0'0'12072,"1"26"-11117,5 204 528,-6-125-1381,2-95-649,3-14-78,2-12 153,-2-13 230,0-1 0,-2 0 0,-1 0 0,-2-32 0,-1 21 462,8-55-1,-4 69 123,-3 18-132,1 1 1,0 0-1,0 0 1,1 0-1,0 0 1,1 0-1,0 0 0,7-14 1,-8 22-123,0-1-1,0 1 1,0-1 0,0 1 0,1-1 0,-1 1-1,0 0 1,0 0 0,0 0 0,0 1-1,0-1 1,1 0 0,-1 1 0,0 0 0,0-1-1,0 1 1,0 0 0,0 0 0,2 1-1,17 21-97,-1 1-1,-1 0 0,-1 2 1,-1 0-1,-2 1 0,18 41 1,-26-54 53,-1 0 0,-1 1 0,-1-1 0,0 1 0,0 0 0,-2 1 0,0-1 0,0 27 0,-2-41-28,0 1 1,-1-1-1,1 0 1,-1 0-1,1 0 1,-1 1-1,1-1 1,-1 0 0,0 0-1,1 0 1,-1 0-1,0 0 1,0 0-1,0 0 1,0 0 0,0-1-1,0 1 1,0 0-1,0 0 1,0-1-1,0 1 1,0-1 0,0 1-1,-1-1 1,1 1-1,0-1 1,0 0-1,-1 1 1,1-1-1,0 0 1,0 0 0,-2 0-1,-53 0 77,39 0-121,-8 0-300,-14 0-756,14 0-5646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30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56 274 9925,'0'0'8537,"0"22"-8225,0 146 152,0-164-478,1 0 1,-1 1-1,1-1 0,0 0 1,0 0-1,1 0 0,-1 0 0,1 0 1,0 0-1,0 0 0,0-1 1,1 1-1,-1-1 0,1 1 0,0-1 1,0 0-1,0 0 0,0 0 0,0 0 1,1-1-1,-1 1 0,1-1 1,0 0-1,-1 0 0,1-1 0,0 1 1,0-1-1,1 1 0,-1-1 1,0-1-1,0 1 0,0 0 0,1-1 1,-1 0-1,0 0 0,1 0 0,-1-1 1,0 0-1,0 1 0,0-1 1,1-1-1,-1 1 0,0 0 0,0-1 1,-1 0-1,1 0 0,0 0 1,5-5-1,-1-1-16,0 0-1,-1 0 1,0 0 0,-1-1 0,0 0-1,0 0 1,-1-1 0,0 0 0,-1 1 0,0-2-1,0 1 1,-1 0 0,0-1 0,1-15-1,1-19-174,-1 0-1,-3-53 1,-2 60 232,1 29 86,0 0 0,-1 0 0,0 0 0,-1 0 0,1 0 0,-2 1 0,1-1 0,-2 1 0,1-1 0,-1 1 0,-6-11 0,7 16-30,1 0 0,0 0 1,-1 0-1,0 1 0,1-1 0,-1 1 0,0-1 1,0 1-1,-1 0 0,1 0 0,0 1 0,-1-1 0,1 1 1,-1-1-1,1 1 0,-1 0 0,0 0 0,1 1 1,-1-1-1,0 1 0,0 0 0,1 0 0,-1 0 1,0 0-1,0 1 0,0-1 0,1 1 0,-1 0 0,0 0 1,-5 3-1,1 1-64,-1 0 1,1 0-1,-1 1 1,2 0-1,-1 1 0,1-1 1,0 2-1,0-1 1,1 1-1,0 0 1,0 0-1,1 0 1,0 1-1,-7 17 0,1-2-708,1 0 0,1 1 0,2 0 0,-7 37 0,11-32-2872,3-13-1370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6:26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21034,'0'0'10244,"0"8"-10676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31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10 6259,'0'0'13510,"-12"-2"-12584,3 0-776,6 1-115,-1 0-1,0 0 1,0 0 0,1 1-1,-1-1 1,0 1 0,0 0-1,0 0 1,0 0 0,1 0-1,-1 1 1,0 0-1,0-1 1,1 2 0,-1-1-1,0 0 1,1 1 0,-1-1-1,1 1 1,-4 3 0,1-1-41,1 1 0,0 0 0,0 0 0,0 0 0,1 0 0,0 1 0,0 0 1,0 0-1,0 0 0,1 0 0,0 1 0,1-1 0,0 1 0,0 0 0,0 0 1,1 0-1,-1 0 0,2 0 0,-1 13 0,1-19-31,1-1 1,-1 1-1,0 0 0,1-1 1,-1 1-1,1-1 0,-1 1 1,0-1-1,1 1 0,-1-1 1,1 1-1,0-1 0,-1 0 1,1 1-1,-1-1 0,1 0 1,0 1-1,-1-1 0,1 0 0,-1 0 1,1 1-1,0-1 0,-1 0 1,1 0-1,0 0 0,0 0 1,-1 0-1,1 0 0,1 0 1,28-1-297,-21 1 139,36-2-486,-30 0 288,1 1 0,-1 1 0,1 1 1,-1 0-1,27 5 0,-39-4 454,0-1 1,1 2-1,-1-1 0,0 0 1,0 0-1,0 1 0,-1 0 1,1 0-1,-1 0 0,1 0 0,-1 0 1,0 0-1,0 0 0,0 1 1,-1-1-1,1 1 0,-1-1 1,0 1-1,0 0 0,0-1 1,1 7-1,1 8 922,-1 1-1,0 35 1,-2-51-914,0 0 0,-1 0-1,1-1 1,-1 1 0,0 0 0,1 0-1,-1-1 1,-1 1 0,1-1 0,0 1 0,-1-1-1,1 0 1,-1 1 0,0-1 0,1 0 0,-1 0-1,0 0 1,0 0 0,-1-1 0,1 1-1,0 0 1,-1-1 0,1 0 0,-1 1 0,1-1-1,-1 0 1,1 0 0,-1 0 0,0-1-1,1 1 1,-1-1 0,-3 1 0,-14 1-124,1 0 0,-1-1 0,-31-2 1,22 0-955,22 1 334,-1 0-513,0 0-3899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9:31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8500,'0'0'5907,"284"16"-4659,-104-16 129,42 0 127,28-13-15,48 7-352,28 6-545,13 0-480,1 3-112,-28 29-1761,-28-2-1440,-229-20-1858,-6-7-3232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7:55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53 3426,'0'0'14638,"0"-11"-14085,-2-17-262,2 15 1322,3 40-52,14 101 296,5 68-886,-19 283-487,-5-252-554,-34-227-2804,33 0 2098,-13-1-5027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7:55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1 944 10773,'0'0'3922,"24"-30"-993,1-3-2263,-6 7-148,1 1 0,1 1-1,2 0 1,0 2 0,47-35-1,58-25 895,199-93 0,-169 95-1146,4-7-93,-21 9-1,218-85 0,-336 155-171,0 0 0,0 2 0,1 1-1,0 1 1,43-2 0,-60 5 23,0 1 0,0 1 0,0-1 1,-1 1-1,1 0 0,0 0 0,0 1 0,-1 0 0,1 0 0,-1 1 1,0 0-1,1 0 0,-1 0 0,-1 1 0,1 0 0,0 0 0,-1 0 1,0 1-1,0 0 0,0 0 0,-1 0 0,1 0 0,-1 1 1,3 6-1,3 10 76,-1 0 0,-1 1-1,-1 0 1,-1 1 0,-1-1 0,-1 1 0,1 25 0,-4-8 74,0 1-1,-3-1 1,-9 57 0,2-55-28,-2-1-1,-2 0 1,-1-1 0,-2 0 0,-2-1 0,-33 53 0,9-27 0,-3-2 0,-91 100 0,91-116-160,-2-3 0,-2-1 0,-2-2 0,-2-3 0,-77 44 0,90-62-466,0-1-1,-2-2 0,0-2 1,0-2-1,-2-2 0,1-1 0,-1-2 1,-75 4-1,45-12-2144,60-2-1153,14-6-1520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7:56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9316,'0'0'8756,"62"163"-7299,-55-66-433,0 1-175,-7-4-497,0-16-208,0-20-112,0-18-64,0-18-608,0-20-1073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7:57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0 159 4818,'0'0'14671,"27"-24"-13417,87-73-550,-108 92-671,0 1 0,0 0-1,0 1 1,0-1 0,0 1-1,1 0 1,0 1 0,-1 0-1,1 0 1,0 0 0,0 1-1,0 0 1,0 0 0,1 1 0,-1 0-1,0 0 1,10 2 0,9-1 66,-16-1-72,-1 0-1,0 1 1,1-1-1,-1 2 1,0 0-1,0 0 1,0 0-1,0 1 1,11 5-1,-14-4 3,1 0-1,-1 1 1,0 0 0,0 0-1,0 1 1,-1-1 0,1 1-1,-1 0 1,-1 1-1,1-1 1,5 12 0,-3-4 94,-1 0 1,0-1-1,-1 2 0,-1-1 1,0 1-1,0 0 0,-2-1 1,0 1-1,-1 0 1,0 1-1,-3 28 0,1-38-104,0-1 0,-1 0 0,0 1 0,0-1 0,0 0 0,0 0 0,-1-1 0,0 1 0,0 0 0,0-1 0,-1 0-1,1 0 1,-1 0 0,0 0 0,0 0 0,-1-1 0,-5 5 0,-14 7-51,0-1 0,-32 14 0,15-7-117,36-18 125,0-1-1,0 1 1,1 0-1,0 1 1,-1-1-1,1 1 0,0 0 1,1 0-1,-1 0 1,1 0-1,0 1 0,0 0 1,0-1-1,0 1 1,-2 8-1,3-6 17,0 1-1,1-1 1,0 1 0,0-1-1,1 1 1,0 0-1,1-1 1,-1 1 0,1 0-1,3 10 1,-1-11-4,0 0-1,0 1 1,1-1 0,-1 0 0,2-1-1,-1 1 1,1-1 0,0 0 0,0 0-1,1 0 1,-1-1 0,1 0 0,1 0-1,-1 0 1,9 4 0,-2-1-7,0 0 0,1-1 0,0-1 0,0 0 1,0-1-1,1-1 0,16 4 0,-21-6 19,1-1 0,-1 0 0,1 0 0,0-1 0,-1 0 1,19-3-1,-24 1-5,-1 1 0,0-1 1,0 1-1,0-1 0,0 0 1,0 0-1,-1-1 0,1 1 1,-1-1-1,1 0 0,-1 0 1,0 0-1,0-1 0,0 1 1,-1 0-1,1-1 0,-1 0 1,3-5-1,8-17-148,-1-1-1,-1-1 1,-2 1-1,-1-1 1,-1-1 0,-1 0-1,-1 0 1,-2 0-1,-1-41 572,-2 84 919,0 30-1042,-1-14-156,1 1 0,2-1 0,7 44-1,-7-64-135,1 0-1,0 0 0,1 0 0,0-1 0,0 1 0,1-1 0,0 0 1,1-1-1,0 1 0,0-1 0,1 0 0,0-1 0,0 1 0,13 8 1,-11-10-10,1 0 0,0-1 0,0 0 0,1-1 1,-1 0-1,1 0 0,0-1 0,0-1 1,1 0-1,12 1 0,-3-1 15,0-2 1,0 0 0,0-1-1,34-6 1,-47 5-3,1-1 1,0 0 0,-1 0-1,0-1 1,0 0-1,0 0 1,0-1 0,-1 0-1,0-1 1,0 1 0,0-1-1,-1-1 1,1 1 0,-2-1-1,1 0 1,-1-1 0,0 1-1,0-1 1,-1 0-1,6-14 1,-4 7 19,-1-1 0,0 0 0,-2 0 1,1 0-1,-2 0 0,0-1 0,-1 1 0,-1-1 0,0 1 0,-4-26 0,1 30-5,-1 0 0,0 1 0,0 0 0,-1-1 0,-1 2 0,0-1 0,0 1 0,-1 0 0,0 0 0,-1 0 0,0 1 0,0 1 0,-1-1 0,0 1 0,-1 1 0,-16-11 0,10 8 7,-1 0 0,-1 1 1,0 0-1,0 2 1,0 0-1,-1 1 1,0 1-1,0 1 0,-31-4 1,43 8-31,1-1 0,-1 1 0,0 0 0,1 0 0,-1 1 0,1 0 0,-1 0 0,1 0 0,-1 1 0,1 0 0,0 0 0,0 1 0,0 0 0,0 0 0,0 0 0,0 0 0,1 1 0,0 0 0,0 1 0,0-1 0,0 1 0,1 0 0,-1 0 0,1 0 0,1 0 0,-1 1 0,-3 7 0,-4 7-226,2 0 0,-1 1 0,2 0 0,1 0 0,-8 41 0,11-33-1787,0-1-1,2 35 1,2-33-4234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7:57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1 264 12150,'0'0'7310,"1"32"-5363,12 216 412,-6 132-973,-7-269-1137,0-109-228,0-35-170,-5-231 34,4-187-24,2 434 136,2 0-1,0-1 1,0 1-1,2 0 1,0 1-1,1-1 0,1 1 1,0 0-1,10-15 1,-13 24 10,1-1 1,-1 1 0,1 0-1,1 1 1,-1-1 0,1 1-1,1 0 1,-1 1 0,1-1-1,0 1 1,0 0 0,0 1-1,1 0 1,-1 0 0,1 1-1,0 0 1,0 0 0,0 0-1,1 1 1,9-1 0,-9 2 47,0 0 1,0 1-1,0 0 1,0 0-1,0 1 1,0 0-1,0 1 1,0 0-1,0 0 1,0 1-1,-1 0 1,1 0 0,-1 1-1,0 0 1,0 1-1,0 0 1,-1 0-1,0 0 1,0 1-1,0 0 1,-1 1-1,1-1 1,-2 1-1,1 0 1,9 16-1,-6-8 49,-1 1 0,0 0 0,-1 0 0,-1 0-1,0 1 1,-1 0 0,-1 0 0,0 1 0,-2-1 0,0 1-1,-1-1 1,-1 21 0,0-30-85,-1-1 0,1 1-1,-1-1 1,-1 0 0,1 0 0,-1 1-1,-1-1 1,1 0 0,-1-1-1,-1 1 1,1 0 0,-1-1 0,-6 9-1,2-6 8,0 0 0,-1-1 0,0 0 0,0 0 0,0-1 0,-1 0 0,-18 9 0,-3-2-500,-1-1 1,0-2 0,-1-1 0,-67 11-1,93-20-56,-29 4-538,4-4-4868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7:58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6323,'0'0'15367,"28"220"-14118,-28-119-769,0-2-288,0-13-192,0-25-32,0-21-673,0-18-399,0-17-1201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7:58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0 239 11397,'0'0'2914,"6"-23"-593,-3 6-1863,-2 9-305,0 0 1,1 0-1,0 0 1,0 1-1,1-1 0,-1 1 1,2-1-1,-1 1 1,1 0-1,0 0 1,0 1-1,1-1 1,0 1-1,0 0 0,1 0 1,-1 1-1,11-8 1,-1 4 112,0 1 0,1 0 0,-1 1 0,2 1 0,-1 1 0,31-7 0,-12 7 75,0 2-1,45 0 1,-74 3-286,0 0 1,0 0 0,1 0-1,-1 1 1,0 0 0,-1 0-1,1 1 1,0-1 0,0 1-1,0 0 1,-1 1 0,1 0-1,-1-1 1,0 2 0,0-1-1,0 1 1,0-1 0,-1 1-1,1 1 1,-1-1 0,0 1-1,-1-1 1,1 1 0,-1 0-1,1 0 1,-2 1 0,1-1-1,0 1 1,1 5 0,0 0-9,0 0 0,-1 0 1,-1 0-1,1 1 0,-2-1 1,1 1-1,-2-1 0,1 1 1,-2-1-1,0 1 0,0-1 0,-1 1 1,0-1-1,-1 0 0,0 0 1,-1 0-1,0 0 0,-1 0 1,0-1-1,0 0 0,-1 0 1,-1-1-1,0 1 0,0-1 0,-13 12 1,-1-2-72,-2-1 1,0-1-1,-1-1 0,-43 22 1,-7 4-414,70-40 414,0 1 1,0 0 0,1 1-1,-1-1 1,1 1-1,-1-1 1,1 1 0,0 0-1,1 0 1,-1 0-1,1 0 1,0 1 0,0-1-1,0 1 1,0-1-1,1 1 1,0 0 0,0 0-1,0 0 1,0-1-1,1 1 1,0 0 0,0 0-1,0 0 1,1 0-1,0 0 1,0-1 0,0 1-1,0 0 1,3 5-1,2 8 32,1-1-1,1 1 0,1-1 0,0-1 0,1 0 0,15 19 0,-12-19 1,0 1 0,1-2 0,1 0 0,0 0 1,1-2-1,1 0 0,0 0 0,1-2 0,19 10 0,-32-19-223,0-1 1,0 0-1,0 0 1,0 0-1,0 0 1,0-1-1,0 0 1,6 0 0,-1 0-2586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7:59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2817,'0'0'16210,"3"-9"-14005,-3 9-2196,0 0 0,0 0 0,0 0 0,0 0 0,0 0 1,0 0-1,0 0 0,0 0 0,1 0 0,-1 0 0,0 0 0,0 0 0,0 0 0,0 0 0,0 0 0,0 0 0,0 0 0,0 0 0,1 0 0,-1 0 0,0 0 0,0 0 0,0 0 0,0 0 0,0 0 0,0 0 0,0 0 0,0 0 0,1 0 1,-1 0-1,0 0 0,0 0 0,0 0 0,0-1 0,0 1 0,0 0 0,0 0 0,0 0 0,0 0 0,0 0 0,0 0 0,0 0 0,0 0 0,0-1 0,0 1 0,0 0 0,0 0 0,0 0 0,0 0 0,0 0 0,0 0 0,0 0 0,0-1 0,0 1 1,0 0-1,0 0 0,0 0 0,4 27 572,-1 0 1,-1 1 0,-2 37-1,-1-30-266,1 120 220,0 134 331,0-102-6293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6:2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187 393 9140,'0'0'11232,"0"23"-8759,1 38-1260,2 0 1,3 0-1,21 91 0,-21-129-1120,2 0 0,1-1 1,0 0-1,2 0 0,0-1 0,2-1 1,0 0-1,23 27 0,-25-35-79,1-1 0,0 0-1,1-1 1,0 0 0,0-1 0,1 0 0,0-1 0,1-1-1,0 0 1,0-1 0,0-1 0,1 0 0,23 3-1,16-1 4,1-3-1,58-2 1,-78-3-21,-17 0-5,0 0 1,0-2-1,0-1 0,0 0 1,-1-1-1,1-1 0,-1-1 1,-1 0-1,1-1 0,-1-1 1,-1-1-1,1-1 0,22-19 1,-18 12 32,-1 0 0,-1-2 1,-1 0-1,0-1 1,-2-1-1,0-1 0,-2 0 1,0-1-1,11-28 1,-19 35 12,-1 0 0,0-1 0,-2 0 1,0 0-1,0 1 0,-1-22 1,-8-109 346,3 125-330,-1 1 0,-1 1 1,0-1-1,-2 1 0,0 0 0,-2 0 0,0 1 0,-1 0 1,-1 0-1,-1 2 0,-1-1 0,0 1 0,-2 1 0,0 1 0,0 0 1,-2 1-1,0 0 0,0 2 0,-2 0 0,1 1 0,-2 0 0,1 2 1,-1 0-1,-1 2 0,0 0 0,-38-9 0,31 12 24,0 1 0,1 1 0,-1 2 0,-1 0 0,1 2-1,0 1 1,1 1 0,-1 2 0,1 1 0,-1 1 0,1 1 0,1 1-1,0 1 1,0 2 0,-32 19 0,22-6-78,1 1-1,1 1 0,1 2 1,2 1-1,0 2 1,3 0-1,-30 45 1,39-49-563,1 1 1,2 1 0,1 1 0,1 0 0,2 0-1,1 1 1,2 1 0,1 0 0,-6 47 0,13-35-6028,7-15-5330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7:59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463 588 4066,'0'0'12696,"-24"18"-11087,-80 54-227,100-69-1256,-1 0 0,1-1 0,-1 0 0,0 1 0,0-1 0,0-1 0,0 1 0,0-1 0,-1 0 0,1 0 0,0 0 0,0-1 0,-1 0 0,1 0 0,-8-1 0,-5 0 264,-12 1 188,18 1-346,-1-1 0,0 0-1,0-1 1,0 0 0,-19-6 0,28 6-209,0-1-1,0 1 0,0-1 1,1-1-1,-1 1 0,1 0 1,-1-1-1,1 0 0,0 1 1,0-1-1,0-1 1,0 1-1,0 0 0,1-1 1,0 1-1,0-1 0,0 0 1,0 1-1,0-1 1,-2-8-1,-2-12-4,1-1-1,1 0 1,1 0-1,1 0 1,3-46 0,-1 33 7,2 15-6,1-1 1,1 1 0,1 0 0,1 0 0,1 0 0,1 1 0,1 0-1,0 0 1,2 1 0,1 0 0,1 1 0,0 1 0,1 0-1,2 0 1,18-17 0,-30 33 13,-1 0 0,1 0 0,0 0 0,-1 1 0,1-1 0,1 1 0,-1 0 0,0 0 0,0 1 0,1-1 0,4 0 0,-8 2 1,1-1-1,-1 1 1,1 0-1,-1 0 0,0 0 1,1 1-1,-1-1 1,0 0-1,1 0 1,-1 1-1,0-1 1,1 1-1,-1-1 1,0 1-1,0 0 1,1-1-1,-1 1 0,0 0 1,0 0-1,0 0 1,0 0-1,0 0 1,0 0-1,0 0 1,0 0-1,-1 0 1,1 0-1,0 0 0,-1 1 1,1-1-1,-1 0 1,1 1-1,-1-1 1,1 0-1,-1 1 1,0-1-1,0 3 1,3 11 99,-1 0 0,0 0 1,-1 0-1,-1 0 1,0 0-1,-1 0 1,-1 0-1,-6 26 1,5-31-131,0-1 0,-1 1 0,0-1 0,-1 0 0,0 0 0,0-1 0,-1 0 0,0 1 0,0-2 0,-1 1 0,0-1 0,-1 0-1,1-1 1,-11 7 0,-6 3-354,0-2 0,-28 13 0,-19-1-6858,63-25 857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00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99 8196,'0'0'12331,"1"28"-11005,5 185 64,-8-147-1058,0-34-248,1 0 0,7 51 0,-3-106-4208,6-109 1295,-9 3 1065,0-32 2762,0 53 7025,4 120-7893,1-1 1,0 0-1,0 0 0,1 0 1,0 0-1,1-1 1,0 0-1,1-1 0,0 0 1,16 14-1,11 8 450,53 35 1,-81-61-575,72 47 20,-40-29 35,-1 3 0,46 38 0,-76-56-39,1 0 0,-1 0 0,-1 1 0,0 0 0,0 0 0,0 0 0,-1 1 0,-1 0 0,0 1 0,0-1 0,-1 1 0,0 0 0,-1 0 0,3 14 0,-5-18 45,0 0 0,0 0 0,0 1 0,-1-1 0,0 1 0,0-1 0,-1 0 0,0 1 1,0-1-1,-1 0 0,0 0 0,0 0 0,-1 0 0,0 0 0,0 0 0,-1-1 0,1 0 0,-1 1 0,-1-1 0,1-1 0,-1 1 0,0-1 0,0 1 0,-1-2 0,0 1 0,1 0 0,-2-1 0,1 0 0,0-1 0,-13 6 0,-3 1-36,1-1 0,-2-1 0,1-1 0,-1 0 0,0-2 0,-34 3 0,-8-3-700,-71-4 1,136-1 630,-57-7-1247,56 7 1049,-1 0 0,0-1 0,1 1 0,-1-1 0,0 1 0,1-1 0,-1 0 0,1 1 0,-1-1 0,1 0 0,-1 0 0,1 0 1,0 0-1,0-1 0,-1 1 0,1 0 0,0 0 0,0-1 0,0 1 0,0-1 0,0 1 0,1-1 0,-1 1 0,0-1 0,1 0 0,-1 1 1,1-1-1,-1 1 0,1-4 0,0-13-6418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0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0 246 9332,'0'0'10480,"1"31"-8594,5 192 21,-6-11-1456,-1-207-444,1-4-6,0 0 0,0 1 0,-1-1 0,1 0 0,0 0 1,0 0-1,0 0 0,0 0 0,0 0 0,1 0 1,-1 0-1,0 0 0,0 0 0,1 0 0,-1 0 1,1 0-1,-1 0 0,1 0 0,-1 0 0,1 0 0,-1 0 1,1-1-1,1 2 0,-1 0-105,-4-97-112,4 0 0,4 0 0,4 0 0,28-122-1,-35 205 238,2 0-1,-1 1 0,2-1 0,0 1 0,0 0 0,1 0 0,0 1 0,9-12 0,-13 19-9,1 0-1,0 0 1,0 0 0,0 1-1,0-1 1,0 1-1,1 0 1,-1 0 0,1 0-1,-1 0 1,1 1-1,0-1 1,0 1 0,0 0-1,0 0 1,0 0-1,0 1 1,0-1 0,0 1-1,0 0 1,0 0-1,0 1 1,0-1 0,0 1-1,0 0 1,0 0-1,7 3 1,-3-1 28,-1 1 0,0 0 1,0 0-1,0 1 0,-1 0 0,0 0 1,0 1-1,0 0 0,0 0 0,-1 0 1,0 1-1,8 12 0,4 11 38,23 54 0,-24-42 15,-1 0 0,-2 1 0,-2 0 0,8 69 0,-4 181 422,-15-293-559,0 1 0,0 0 1,0 0-1,0-1 0,0 1 0,0 0 0,0-1 0,0 1 1,0 0-1,-1 0 0,1-1 0,0 1 0,0 0 0,-1-1 0,1 1 1,0 0-1,-1-1 0,1 1 0,0 0 0,-1-1 0,1 1 1,-1-1-1,1 1 0,-1-1 0,1 1 0,-1-1 0,0 0 0,1 1 1,-1-1-1,0 1 0,1-1 0,-2 0 0,-14 1-5129,9-1 988,0 0-1480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01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14887,'0'0'8436,"152"-35"-8196,-69 30-144,-6 2-96,-8 3-176,-7 0-993,-13 0-1440,-42 0-1489,0 0-1745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01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0 302 16456,'0'0'5461,"4"29"-3978,20 180-117,-20-167-1240,14 88-228,-17-151-3191,4-90 1875,-34-259 718,23 314 986,-1-97 3292,7 152-2986,5 2-478,0 1 1,-1 0 0,1-1-1,0 1 1,-1 1-1,0-1 1,1 1-1,-1 0 1,0 0-1,-1 0 1,1 0-1,0 1 1,4 5 0,7 5-1,55 48-272,-3 2 0,-3 4 0,97 132 0,-150-186 235,-1 1 1,-1 0 0,-1 0 0,0 1-1,-1 0 1,0 0 0,-1 1 0,-1 0-1,-1 0 1,-1 0 0,0 1 0,-1-1-1,0 35 1,-3-48-22,0 1-1,-1-1 0,1 1 1,-1-1-1,0 1 1,0-1-1,0 0 1,0 0-1,-1 0 0,0-1 1,0 1-1,0 0 1,0-1-1,0 0 0,-1 0 1,1 0-1,-1 0 1,0 0-1,0-1 0,0 0 1,0 0-1,-1 0 1,1 0-1,0 0 0,-1-1 1,-6 1-1,-10 3 71,0 0-1,-1-2 1,0 0-1,-32-2 1,17 0-374,4 0 272,0-2 1,-43-5-1,68 5-452,1 0-1,0-1 1,0 0 0,0 0-1,0 0 1,0-1 0,0 0-1,1 0 1,-1-1 0,1 0-1,0 0 1,0 0 0,1-1-1,-1 0 1,1 0-1,-5-7 1,6 2-5281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02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417 844 7475,'0'0'9653,"-27"6"-7884,-87 17-358,107-21-1356,0-1 1,0 0-1,-1 0 1,1 0-1,0-1 1,0 0-1,-1-1 0,1 1 1,0-2-1,0 1 1,0-1-1,0 0 1,0 0-1,0-1 0,1 0 1,-1 0-1,1 0 1,0-1-1,0 0 1,0 0-1,0-1 0,1 1 1,0-1-1,0-1 1,0 1-1,0-1 1,1 1-1,0-1 0,0-1 1,1 1-1,0 0 1,0-1-1,-2-7 1,-4-15-78,2 1 1,1-2 0,1 1 0,2 0 0,1-1 0,1-35 0,0 42 21,1-1 0,2 1 0,0 0 0,1 0 0,1 0 0,1 0 0,1 1 0,16-40 0,-22 62 0,23-48 8,34-52 0,-50 88-3,1 0 1,0 1-1,1 1 0,0-1 1,1 2-1,0-1 0,0 1 1,1 0-1,0 1 0,15-8 0,-23 15 31,0-1-1,0 1 0,0-1 0,0 1 0,0 0 0,0 0 0,0 1 1,1-1-1,-1 0 0,0 1 0,1 0 0,-1 0 0,0 0 0,1 0 0,-1 1 1,0-1-1,0 1 0,5 1 0,-6 0 20,1-1 0,-1 1-1,0 0 1,0-1 0,1 1 0,-2 0 0,1 1-1,0-1 1,0 0 0,-1 0 0,1 1-1,-1-1 1,1 1 0,-1-1 0,0 1 0,0 0-1,0 2 1,3 12 138,-2-1-1,0 1 1,0 0 0,-2 0-1,-2 28 1,1-38-194,0 1 1,0-1-1,0 0 1,-1 0-1,0 1 0,-1-1 1,0-1-1,0 1 1,0 0-1,-1-1 1,0 1-1,0-1 1,-7 8-1,3-6 55,0 0 1,-1-1-1,0 0 0,0 0 1,-1-1-1,1 0 0,-1 0 1,-12 3-1,2-1-574,-1 0 1,0-2-1,-34 6 0,25-8-3335,-52 1-1,61-5-3696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02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17688,'0'0'7315,"-56"43"-14534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04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56 173 10485,'0'0'11277,"4"13"-10199,3 23-559,-1-1 0,-2 1 0,-1 46-1,-7 125 405,4-195-890,-4 33 19,-2-1 0,-1 0 1,-3-1-1,-1 1 1,-18 43-1,23-62-101,4-16-340,2-24 163,1-63 238,3-1 1,17-90-1,0 55-56,5 1-1,67-185 1,-89 288 50,-3 6-2,0-1 1,1 1-1,0 0 0,-1 0 1,2-1-1,-1 1 0,0 1 1,1-1-1,0 0 0,0 1 1,0-1-1,0 1 0,6-5 1,-9 8-1,1 0 0,0 0 1,0 0-1,0 0 0,0 0 0,-1 1 1,1-1-1,0 0 0,0 0 1,0 1-1,-1-1 0,1 0 1,0 1-1,0-1 0,-1 1 0,1-1 1,0 1-1,-1-1 0,1 1 1,-1-1-1,1 1 0,-1-1 1,1 1-1,-1 0 0,1 0 0,-1-1 1,1 1-1,-1 0 0,0 0 1,0-1-1,1 1 0,-1 0 1,0 0-1,0 0 0,0 1 0,13 37 225,-1 1-1,-3 0 0,5 43 1,7 131 314,-18-158-459,0 9-61,3 0 0,2-1 0,28 105 0,-21-135-31,-14-34-5,-1 1 1,0-1-1,0 1 0,0-1 1,1 1-1,-1-1 0,0 1 1,1-1-1,-1 1 0,0-1 1,1 1-1,-1-1 0,1 1 1,-1-1-1,0 0 0,1 1 1,-1-1-1,1 0 0,-1 1 1,1-1-1,0 0 0,-1 0 1,1 0-1,-1 1 0,1-1 1,-1 0-1,1 0 0,0 0 1,-1 0-1,1 0 0,-1 0 1,1 0-1,0 0 0,-1 0 1,1 0-1,-1 0 0,1-1 1,-1 1-1,1 0 0,-1 0 1,1-1-1,0 1 0,-1 0 1,1-1-1,-1 1 0,0 0 1,1-1-1,-1 1 0,1 0 1,-1-1-1,0 1 0,1-1 1,-1 1-1,0-1 0,1 1 0,-1-1 1,0 1-1,0-1 0,1 0 1,13-28-119,-2-1-1,-1-1 1,12-46 0,-14 43 58,40-167-257,-33 124 323,3 0-1,4 1 1,56-127-1,-77 199 10,0 0 0,1-1 0,-1 1 0,1 0 0,0 1 0,0-1 0,1 0 0,-1 1 0,1 0 0,6-5 0,-9 7 1,-1 1-1,1 0 1,0-1 0,0 1-1,1-1 1,-1 1 0,0 0 0,0 0-1,0 0 1,0 0 0,0 0-1,0 0 1,0 0 0,0 0 0,0 0-1,0 0 1,0 0 0,0 1 0,0-1-1,2 1 1,-1 1 13,0-1 1,0 1-1,0-1 0,0 1 0,0 0 1,0 0-1,-1 0 0,1 0 1,-1 0-1,1 0 0,-1 1 1,2 3-1,7 18 230,-1 1 0,0 0 1,-2 1-1,5 35 0,10 118 317,-11-75-343,5 20-298,10 80-105,-5-74-5017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05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278 532 11813,'0'0'9631,"-19"18"-9289,-66 56-131,81-72-192,0 1-1,0 0 1,-1-1 0,0 0 0,1 0 0,-1 0-1,0 0 1,0-1 0,0 0 0,0 0-1,0 0 1,0-1 0,0 1 0,0-1 0,0-1-1,0 1 1,0-1 0,0 1 0,0-1 0,0-1-1,-5-1 1,7 2-15,-1-1-1,1 0 1,0 0-1,0 0 1,-1 0-1,1 0 1,0 0 0,1-1-1,-1 0 1,0 1-1,1-1 1,0 0-1,-1 0 1,1-1-1,0 1 1,1 0-1,-1-1 1,0 1-1,1-1 1,0 1-1,0-1 1,0 0 0,0-5-1,-2-12-13,0 1-1,2-1 1,1-23-1,0 27 11,1 2 0,1 1 1,0 0-1,1 1 0,0-1 1,1 0-1,0 1 0,2 0 1,6-13-1,62-104 44,-46 86-32,-20 30 10,37-55 20,-41 64-13,-1 1 0,1-1-1,1 0 1,-1 1 0,1 0 0,0 0 0,0 0-1,0 1 1,11-7 0,-15 10 17,-1 0 0,1 0 0,0-1 0,-1 1 0,1 0 0,-1 0-1,1 0 1,0 0 0,-1 0 0,1 0 0,-1 0 0,1 0 0,0 0 0,-1 0 0,1 0 0,-1 0 0,1 0 0,0 0 0,-1 0 0,1 1 0,-1-1 0,1 0 0,-1 0 0,1 1 0,-1-1 0,1 0 0,-1 1-1,1-1 1,-1 1 0,1 0 0,5 21 667,-10 31-103,4-50-537,-3 12-28,-1-1 1,-1 0-1,0 0 1,-1 0 0,0 0-1,-1-1 1,0 0-1,-2 0 1,1-1-1,-14 14 1,-44 43-1171,-3-15-3296,61-51 643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05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 9492,'0'0'5851,"0"24"-4448,0-6-1204,-8 300 2726,-21 9-987,-23 394-1517,53-590-575,-4 50-527,-8-117-1301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6:27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6211,'0'0'18072,"173"35"-17175,-90-32-289,7-3-288,7 0-192,0-8-128,-27-16-160,-8-3-1185,-27-2-1296,-35 18-1809,0 0-3474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0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14070,'0'0'8740,"159"0"-7587,-76-3-705,8-8-368,-8 1-80,-14-1-224,-7 3-912,-13 3-1121,-7-1-609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06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1 244 7635,'0'0'7172,"2"30"-4985,9 99-378,-10-118-1578,0 0-1,1 0 0,0 0 0,1 0 1,0 0-1,1-1 0,0 1 1,0-1-1,1 0 0,1 0 0,0-1 1,0 1-1,9 9 0,-9-14-166,0 0-1,0 0 0,1 0 1,0-1-1,0 0 0,0-1 1,0 1-1,0-1 0,1-1 1,-1 1-1,1-1 0,0-1 1,0 0-1,0 0 0,0 0 1,8-1-1,-5 1-45,0 0 1,0-1-1,-1 0 1,1-1-1,0-1 0,-1 1 1,1-1-1,-1-1 1,1 0-1,-1-1 1,0 0-1,0 0 0,-1-1 1,1 0-1,-1-1 1,0 0-1,-1-1 1,0 1-1,0-2 0,8-7 1,-3-1 61,-2 0 0,1 0 0,-2-1 0,0-1 0,-1 1 0,-1-1 0,-1-1 0,0 0 0,-2 0 0,0 0 0,-1 0 0,-1-1 0,0 0 0,-2 1 0,0-1 0,-1 0 0,-2 0 0,-3-24 0,2 35-48,0 1 0,-1 0-1,0 0 1,0 0 0,-1 0-1,0 0 1,0 1 0,0 0-1,-1 0 1,-1 1 0,1-1-1,-1 1 1,0 1 0,0-1-1,0 1 1,-1 1 0,0-1-1,0 1 1,0 0 0,0 1-1,-1 0 1,0 1 0,1-1 0,-1 2-1,-11-2 1,10 1-55,0 1 0,0-1-1,0 2 1,0 0 0,0 0 0,0 1 0,0 0 0,0 0-1,0 1 1,0 1 0,1 0 0,-1 0 0,1 1 0,0 0 0,0 0-1,0 1 1,0 0 0,1 1 0,0 0 0,0 0 0,0 1-1,-7 9 1,7-4-215,0 0-1,1 0 1,1 1-1,0 0 1,0 1 0,2-1-1,0 1 1,0 0-1,-2 16 1,3-1-2908,-1 48 0,4-49-2883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06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14583,'0'0'3447,"0"35"-876,0 230 658,19-7-2106,-18-258-1187,-1 0 0,0 0 0,0 0 0,0 0 0,0 0 0,0 0 0,0 0 0,0 0 0,0 0 0,1 0 0,-1 0 0,0 0 0,0 0 0,0 0 0,0 0 0,0-27-436,-3-46 135,-11-149-105,14 184 394,2-1-1,2 0 0,14-65 1,-17 97 79,0 0 4,1 0 0,-1 1 0,1-1 0,1 0 0,-1 1 1,1-1-1,0 1 0,1 0 0,-1 0 0,1 0 0,9-10 0,-11 15 28,-1 0 0,1 0 0,-1 0 0,1 0 1,-1 0-1,1 1 0,0-1 0,0 1 1,-1-1-1,1 1 0,0-1 0,0 1 1,-1 0-1,1 0 0,0 0 0,0 0 0,-1 0 1,1 1-1,0-1 0,0 0 0,-1 1 1,1-1-1,0 1 0,-1 0 0,1 0 0,0-1 1,-1 1-1,1 0 0,-1 0 0,0 0 1,1 1-1,-1-1 0,0 0 0,0 0 0,2 2 1,5 7 90,-1-1 1,0 1 0,-1 0 0,7 11 0,-9-12-74,216 373 510,-212-369-488,-1 0 0,0 1 0,0 0 0,-2 0 0,0 1 0,0-1 0,-1 1 0,-1 0 0,2 30 0,-5-44-56,0 0 1,0 0 0,-1 0-1,1 0 1,0 0-1,-1 0 1,1-1 0,-1 1-1,1 0 1,-1 0-1,0 0 1,1-1 0,-1 1-1,0 0 1,1-1-1,-1 1 1,0 0-1,0-1 1,0 1 0,0-1-1,1 1 1,-1-1-1,0 0 1,0 1 0,0-1-1,0 0 1,0 0-1,0 0 1,0 0 0,0 1-1,-2-1 1,-39 1 210,31-2-151,-318 1-2333,328 1 1940,1-1 1,0 1-1,-1-1 1,1 1-1,0-1 0,0 1 1,0-1-1,-1 1 1,1-1-1,0 1 1,0 0-1,0-1 0,0 1 1,0-1-1,0 1 1,0 0-1,0-1 1,0 1-1,0-1 0,1 1 1,-1-1-1,0 1 1,0-1-1,0 1 0,1 0 1,-1-1-1,1 1 1,10 5-4684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07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42 239 15975,'0'0'5301,"-2"25"-3751,-1 13-1115,1-13-199,0 0 1,2 0-1,3 32 0,-3-51-225,1-1 1,0 1 0,1 0-1,-1-1 1,1 1 0,0-1-1,0 0 1,1 1-1,-1-1 1,1 0 0,0-1-1,1 1 1,-1 0 0,1-1-1,0 0 1,0 0 0,0 0-1,1 0 1,-1-1-1,1 1 1,0-1 0,0 0-1,0-1 1,1 1 0,-1-1-1,10 2 1,8 2-1,0-1 0,0-1 1,1-1-1,-1-1 0,31-1 0,-42-2 41,-1 0-1,1-1 0,-1 0 0,0 0 1,0-2-1,0 1 0,0-1 1,0-1-1,-1 0 0,0 0 1,0-1-1,0-1 0,-1 1 0,0-2 1,0 1-1,0-1 0,-1 0 1,-1-1-1,1 0 0,-1 0 1,-1-1-1,0 0 0,0 0 0,-1 0 1,0-1-1,-1 1 0,0-1 1,-1 0-1,0-1 0,-1 1 1,0 0-1,-1-1 0,0 1 0,-1-14 1,1 14 8,-2 0 0,1 0 0,-2 1 1,1-1-1,-2 0 0,1 1 0,-1-1 1,-1 1-1,0 0 0,0 0 0,-1 0 1,0 1-1,-1 0 0,0 0 1,-1 0-1,0 0 0,0 1 0,0 0 1,-1 1-1,0 0 0,-1 0 0,0 1 1,-16-10-1,10 7-44,-1 0 0,1 1 0,-1 1 1,-1 0-1,1 1 0,-1 1 0,0 1 1,0 0-1,-1 1 0,1 1 0,-29 0 0,40 2-19,-1 0 0,1 0-1,0 1 1,-1 0-1,1 0 1,0 1 0,0 0-1,-1 0 1,2 0-1,-1 1 1,0 0-1,0 0 1,1 0 0,0 1-1,-9 6 1,7-2-47,-1 0 0,2 1 1,-1 0-1,1 0 1,1 0-1,-1 1 0,1 0 1,-5 16-1,2-4-482,1 1-1,1 0 1,0 0 0,-2 36 0,5 10-4757,3-36-2710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35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383 283 8308,'0'0'10023,"0"-26"-9732,0-151 811,-1 174-1050,1-1 0,0 1 0,-1 0 0,0 0 0,0 0 0,0 0 0,0 0 0,-1 0 1,1 0-1,-1 0 0,1 0 0,-1 0 0,0 1 0,0-1 0,-1 1 0,1-1 0,0 1 0,-1 0 0,1 0 1,-1 0-1,0 0 0,0 1 0,1-1 0,-1 1 0,0 0 0,-1-1 0,1 1 0,0 1 0,-5-2 0,-4-1 70,-1 1-1,1 0 0,-1 1 1,1 0-1,-1 1 0,-22 2 0,29 0-108,0 0 0,-1 1-1,1 0 1,0 0 0,0 0 0,1 0-1,-1 1 1,1 0 0,-1 0-1,1 1 1,1-1 0,-1 1-1,1 0 1,-1 0 0,-4 9-1,-3 3-4,2 0-1,0 1 1,0 0-1,-6 19 1,1 12-164,3 0 1,1 0-1,3 1 1,2 0-1,2 1 1,3 55-1,0-99 122,1-1-1,0 1 1,0-1 0,0 1 0,1-1-1,0 1 1,1-1 0,-1 0-1,1 1 1,1-1 0,-1 0-1,1 0 1,0 0 0,0-1 0,1 1-1,-1-1 1,1 1 0,1-1-1,-1-1 1,1 1 0,-1 0-1,1-1 1,1 0 0,-1 0 0,0-1-1,1 0 1,0 0 0,0 0-1,0 0 1,0-1 0,0 0-1,1 0 1,-1-1 0,7 1 0,3 2-17,1-2 1,-1 0 0,0-1 0,1 0-1,-1-1 1,1-1 0,17-4 0,-25 3-413,0 0 0,0-1 0,0 0 0,0 0 0,-1-1 0,0 0 0,1 0 0,-1-1 0,-1 0 0,1-1 0,-1 0 0,0 0 0,9-10 0,-12 5-2960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36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42 199 7668,'0'0'11095,"0"16"-10054,0 40-366,3 12-8,-4 0 0,-14 99 0,8-125-549,7-32-63,-1-1 0,-1 1-1,0 0 1,0-1 0,-1 1-1,-8 17 1,10-83-1669,3 32 1530,2 0 0,0 0-1,1 1 1,2 0 0,14-38 0,0 3 8,-4 5 91,39-80 0,-45 110 123,2 1-1,0 0 1,1 1 0,2 0-1,30-31 1,-40 46-62,0 0 1,1 0-1,0 1 1,0 0 0,0 1-1,1-1 1,0 1-1,0 1 1,0 0-1,0 0 1,0 0-1,0 1 1,1 0-1,0 1 1,-1 0-1,1 0 1,-1 1-1,13 1 1,-18-1-53,0 1 1,0 0-1,-1 0 1,1 0-1,0 0 1,-1 0-1,1 1 0,-1-1 1,1 1-1,-1 0 1,0 0-1,1 0 1,-1 0-1,0 0 1,0 0-1,-1 0 0,1 1 1,0-1-1,-1 1 1,1-1-1,-1 1 1,0 0-1,0-1 0,0 1 1,0 0-1,0 5 1,3 10 123,0 0 1,-2 0-1,1 21 1,-1 228 458,-3-146-595,2-109-93,-1 0-1,-1-1 1,0 1 0,-1 0 0,0 0 0,-8 22 0,4-29-1483,-7-6-8094,6-8 3506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3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8596,'0'0'13398,"111"18"-12822,-49-18-175,-6 0-273,6 0-64,-14 0-64,1 0-16,-7 0-305,-8 0-991,-6 0-801,0 0-1201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37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0 204 7443,'0'0'8188,"4"26"-6208,-1-3-1575,4 27 644,0 79-1,-20 162 1268,12-270-2308,1-34-550,5-83 446,5-1 0,3 2 0,49-174 0,-58 255 115,0 1 0,1 0 0,1 0 0,0 1 0,0 0 0,1 0 0,12-16 0,-15 23 57,0 1 0,0-1-1,1 1 1,-1 0 0,1 0-1,0 0 1,0 1 0,0 0-1,0 0 1,1 0 0,-1 0-1,1 1 1,0 0 0,-1 0 0,1 1-1,0-1 1,0 1 0,11 0-1,-9 1-23,-1-1-7,-1 1 1,1 0 0,-1 1-1,0-1 1,1 1-1,-1 1 1,8 1 0,-11-1-36,0 0 0,-1-1 0,1 1 0,-1 0 0,0 0 0,1 1 0,-1-1 0,0 0 0,0 1 0,0-1 0,-1 1 0,1 0 1,-1-1-1,1 1 0,-1 0 0,0 0 0,1 6 0,1 2 10,0 0 1,-1 0-1,0 0 0,-1 1 1,0-1-1,-1 13 0,0-18-15,-1 1-1,1 0 1,-1-1 0,-1 1-1,1-1 1,-1 1-1,0-1 1,-1 0-1,1 0 1,-1 0 0,-7 10-1,-9 5 11,-1 0-1,-1-2 0,0 0 0,-36 22 1,-36 31-113,90-70 100,0 1 1,1 0-1,-1 0 1,0 0-1,1 0 1,0 0-1,0 0 1,0 0-1,0 1 1,0-1-1,1 1 1,-1 0-1,1-1 1,0 1-1,0 0 1,1 0-1,-1 0 1,1 0-1,0-1 1,0 1-1,0 0 1,0 0-1,1 0 1,-1 0-1,1 0 1,0-1-1,0 1 1,1 0-1,2 5 1,-1-2 31,2 0 0,-1 0 0,1 0 0,0-1 0,0 0 0,1 0 0,0 0 0,0 0 0,0-1 0,1 0 0,-1 0 0,13 6 0,-6-6 27,-1-1-1,1 0 0,23 5 1,21 6-1784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38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133 149 7924,'0'0'10695,"-2"32"-9777,-11 109-424,10-121-383,-1 0 0,0-1 1,-11 30-1,2-9 22,-64 209 268,76-266-1200,5-19-11,28-61 891,-5 24-29,-22 55-51,77-220 137,-71 212-99,2 0 0,0 1-1,2 1 1,0 0 0,2 0 0,32-34 0,-45 55 64,-1-1 0,1 1 0,0 0-1,-1 1 1,1-1 0,1 1 0,-1 0 0,0 0-1,1 0 1,-1 0 0,1 1 0,8-2 0,-11 3-57,1-1 0,-1 1 1,1 0-1,-1 1 0,1-1 1,-1 0-1,1 1 1,-1-1-1,0 1 0,1 0 1,-1-1-1,0 1 1,1 0-1,-1 1 0,0-1 1,0 0-1,0 1 1,0-1-1,0 1 0,0-1 1,-1 1-1,1 0 0,-1 0 1,1 0-1,1 3 1,5 9 59,-1 1 0,0 0 1,-2 1-1,1-1 1,-2 1-1,0 0 0,1 17 1,8 123 211,-11-113-244,2 27-30,-8 78 0,2-133-253,-2 1 0,0-1 0,-1 0 0,0 0 1,-1-1-1,-14 24 0,20-37 57,0-1-1,0 0 1,-1 1 0,1-1 0,0 0-1,-1 0 1,1 1 0,0-1 0,0 0-1,-1 0 1,1 1 0,0-1 0,-1 0-1,1 0 1,-1 0 0,1 1 0,0-1-1,-1 0 1,1 0 0,-1 0 0,1 0-1,0 0 1,-1 0 0,1 0 0,-1 0-1,1 0 1,0 0 0,-1 0 0,1 0-1,-1 0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7:18:38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13078,'0'0'10837,"222"-77"-10149,-146 66-464,-6 3-224,-15 5-48,-6 3-672,-15 0-961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8D536-A569-20A7-3C3B-F4F237B3C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3FC605-7172-C1E2-C3C5-811FB5FA9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EFBE91-A27E-F70E-9325-38610018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A5E2-B307-497E-B856-C064D5FBA7C3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167621-57DB-61E2-2133-28D5E3B9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692B01-4727-7704-E475-37520D95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86E8-2BBC-4796-AFCE-A418DD51AB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96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F6EE2-6A22-E8DD-64EA-7EB1A52D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10C67F-0F2E-7879-49E2-A62885E38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E8DEA8-CA29-12D0-59A7-999BBE61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A5E2-B307-497E-B856-C064D5FBA7C3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B8970D-EE06-3B92-C59E-0E004E53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4C3759-4ACB-1829-222E-84B671FA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86E8-2BBC-4796-AFCE-A418DD51AB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20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2424DD-B504-2F88-058A-E91CA1885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C4A4A9-9A84-AD25-E951-00D5563D2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CDCD50-6E2A-A6F4-FA82-FCD3C86D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A5E2-B307-497E-B856-C064D5FBA7C3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5D7974-910B-9D33-21B8-71AC9739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823ACC-FA0C-7FAA-6078-F54C3C67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86E8-2BBC-4796-AFCE-A418DD51AB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43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8F462-DB4C-4C84-A15D-15D608DA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10881-5F07-B1BC-DBDA-4F473EBA1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A54E31-4DD5-1ADE-5242-DD920444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A5E2-B307-497E-B856-C064D5FBA7C3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F7F35F-FFCA-D656-5581-1AB81272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8A8BFC-024C-59EA-45D2-71E2C7F1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86E8-2BBC-4796-AFCE-A418DD51AB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32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4951E-18D9-0C46-423B-09D6E9C2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79A588-B899-2326-A396-207902C07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5772A5-827D-2F6F-6F74-8A681CBC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A5E2-B307-497E-B856-C064D5FBA7C3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20AD96-426B-6877-8E3E-9A03E524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BD1A0A-0CD0-5D61-F8B7-E9ACE668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86E8-2BBC-4796-AFCE-A418DD51AB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31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330EE-C17A-E7A6-08A7-9DBBAD4C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51EAD4-5EF6-8C22-30BE-9BB19E3D0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C8ADA5-D5E2-0731-0874-6BA813967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3DE025-0D94-B601-929E-297D1988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A5E2-B307-497E-B856-C064D5FBA7C3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BEED18-18D9-4402-5EB3-0B66116E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18FA4C-9933-11A5-7DC8-55CCF70A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86E8-2BBC-4796-AFCE-A418DD51AB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06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67A01-512E-2FDB-2CCC-B711C403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0838C1-2ED8-CB54-B0E7-A4DFF456F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BF19BB-AAFB-9AB0-D838-6D2BAB151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D40A33-637B-21E0-E32B-2B8A6BDA1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A643D6-EBBF-CE85-5E4E-728BDD001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0FB37C-0AEA-D1E8-E4E3-EA757334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A5E2-B307-497E-B856-C064D5FBA7C3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EE4DC6-28A4-59B3-D901-E582E374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DE1926-29B5-3913-0539-72368F72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86E8-2BBC-4796-AFCE-A418DD51AB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51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D4A9D-BADD-C728-A3D2-7A7A2F19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41F977-9277-DCB9-4C9B-9E3AB8B6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A5E2-B307-497E-B856-C064D5FBA7C3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33E6BE-AB74-F208-B0C6-7F7358C7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74AE95-3F74-6543-FF2D-7E4EDA24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86E8-2BBC-4796-AFCE-A418DD51AB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87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C087BC-3FBC-A93D-657F-B46AD75D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A5E2-B307-497E-B856-C064D5FBA7C3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F04AAD-9BBF-C149-8082-8192F8BF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647B7D-943C-4818-E7D2-0A51E269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86E8-2BBC-4796-AFCE-A418DD51AB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12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C68E4-EEBB-4695-E608-A843F439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A5FC41-0943-8EA0-2CF9-4BBB91AC0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4DB389-00AA-3DCD-3D25-09992EB29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C965B8-0F25-3D6A-2B13-E8FFFDA7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A5E2-B307-497E-B856-C064D5FBA7C3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A71DCA-CF96-D810-CD08-4C964F8B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A1700A-72C3-390F-B113-5C23DBCC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86E8-2BBC-4796-AFCE-A418DD51AB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3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66455-4509-8AE1-BFB1-5EB9871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50192C-6E9E-41F2-67A1-EAFD5A1D9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337B4A-3A73-0B29-EF90-BFCB1DA0D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1DB0C3-9BB6-9653-60AF-DDC20D8E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A5E2-B307-497E-B856-C064D5FBA7C3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9A2DEE-3C5A-731C-F2E6-837A8BE6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AA4DCF-4266-EBA2-0101-4B039E54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86E8-2BBC-4796-AFCE-A418DD51AB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83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D677CF-EEB5-E6B6-3990-FA04356C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6B1F7E-45FE-6AA3-67FB-FE7D7FC6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2AF72B-C629-338C-2684-FE2B69806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2A5E2-B307-497E-B856-C064D5FBA7C3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303C46-35EE-1413-151D-7E0002D78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793866-15EA-D42F-ACB4-0BAD2B9BF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686E8-2BBC-4796-AFCE-A418DD51AB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72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customXml" Target="../ink/ink11.xml"/><Relationship Id="rId42" Type="http://schemas.openxmlformats.org/officeDocument/2006/relationships/image" Target="../media/image20.png"/><Relationship Id="rId63" Type="http://schemas.openxmlformats.org/officeDocument/2006/relationships/customXml" Target="../ink/ink32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59" Type="http://schemas.openxmlformats.org/officeDocument/2006/relationships/customXml" Target="../ink/ink80.xml"/><Relationship Id="rId170" Type="http://schemas.openxmlformats.org/officeDocument/2006/relationships/image" Target="../media/image84.png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226" Type="http://schemas.openxmlformats.org/officeDocument/2006/relationships/image" Target="../media/image112.png"/><Relationship Id="rId247" Type="http://schemas.openxmlformats.org/officeDocument/2006/relationships/customXml" Target="../ink/ink124.xml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image" Target="../media/image15.png"/><Relationship Id="rId53" Type="http://schemas.openxmlformats.org/officeDocument/2006/relationships/customXml" Target="../ink/ink27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5.xml"/><Relationship Id="rId5" Type="http://schemas.openxmlformats.org/officeDocument/2006/relationships/image" Target="../media/image2.png"/><Relationship Id="rId95" Type="http://schemas.openxmlformats.org/officeDocument/2006/relationships/customXml" Target="../ink/ink48.xml"/><Relationship Id="rId160" Type="http://schemas.openxmlformats.org/officeDocument/2006/relationships/image" Target="../media/image79.png"/><Relationship Id="rId181" Type="http://schemas.openxmlformats.org/officeDocument/2006/relationships/customXml" Target="../ink/ink91.xml"/><Relationship Id="rId216" Type="http://schemas.openxmlformats.org/officeDocument/2006/relationships/image" Target="../media/image107.png"/><Relationship Id="rId237" Type="http://schemas.openxmlformats.org/officeDocument/2006/relationships/customXml" Target="../ink/ink119.xml"/><Relationship Id="rId22" Type="http://schemas.openxmlformats.org/officeDocument/2006/relationships/image" Target="../media/image10.png"/><Relationship Id="rId43" Type="http://schemas.openxmlformats.org/officeDocument/2006/relationships/customXml" Target="../ink/ink22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70.xml"/><Relationship Id="rId85" Type="http://schemas.openxmlformats.org/officeDocument/2006/relationships/customXml" Target="../ink/ink43.xml"/><Relationship Id="rId150" Type="http://schemas.openxmlformats.org/officeDocument/2006/relationships/image" Target="../media/image74.png"/><Relationship Id="rId171" Type="http://schemas.openxmlformats.org/officeDocument/2006/relationships/customXml" Target="../ink/ink86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227" Type="http://schemas.openxmlformats.org/officeDocument/2006/relationships/customXml" Target="../ink/ink114.xml"/><Relationship Id="rId248" Type="http://schemas.openxmlformats.org/officeDocument/2006/relationships/image" Target="../media/image123.png"/><Relationship Id="rId12" Type="http://schemas.openxmlformats.org/officeDocument/2006/relationships/customXml" Target="../ink/ink6.xml"/><Relationship Id="rId33" Type="http://schemas.openxmlformats.org/officeDocument/2006/relationships/customXml" Target="../ink/ink17.xml"/><Relationship Id="rId108" Type="http://schemas.openxmlformats.org/officeDocument/2006/relationships/image" Target="../media/image53.png"/><Relationship Id="rId129" Type="http://schemas.openxmlformats.org/officeDocument/2006/relationships/customXml" Target="../ink/ink65.xml"/><Relationship Id="rId54" Type="http://schemas.openxmlformats.org/officeDocument/2006/relationships/image" Target="../media/image26.png"/><Relationship Id="rId75" Type="http://schemas.openxmlformats.org/officeDocument/2006/relationships/customXml" Target="../ink/ink38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1.xml"/><Relationship Id="rId182" Type="http://schemas.openxmlformats.org/officeDocument/2006/relationships/image" Target="../media/image90.png"/><Relationship Id="rId217" Type="http://schemas.openxmlformats.org/officeDocument/2006/relationships/customXml" Target="../ink/ink109.xml"/><Relationship Id="rId6" Type="http://schemas.openxmlformats.org/officeDocument/2006/relationships/customXml" Target="../ink/ink3.xml"/><Relationship Id="rId238" Type="http://schemas.openxmlformats.org/officeDocument/2006/relationships/image" Target="../media/image118.png"/><Relationship Id="rId23" Type="http://schemas.openxmlformats.org/officeDocument/2006/relationships/customXml" Target="../ink/ink12.xml"/><Relationship Id="rId119" Type="http://schemas.openxmlformats.org/officeDocument/2006/relationships/customXml" Target="../ink/ink60.xml"/><Relationship Id="rId44" Type="http://schemas.openxmlformats.org/officeDocument/2006/relationships/image" Target="../media/image21.png"/><Relationship Id="rId65" Type="http://schemas.openxmlformats.org/officeDocument/2006/relationships/customXml" Target="../ink/ink33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6.xml"/><Relationship Id="rId172" Type="http://schemas.openxmlformats.org/officeDocument/2006/relationships/image" Target="../media/image85.png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228" Type="http://schemas.openxmlformats.org/officeDocument/2006/relationships/image" Target="../media/image113.png"/><Relationship Id="rId249" Type="http://schemas.openxmlformats.org/officeDocument/2006/relationships/customXml" Target="../ink/ink125.xml"/><Relationship Id="rId13" Type="http://schemas.openxmlformats.org/officeDocument/2006/relationships/image" Target="../media/image6.png"/><Relationship Id="rId109" Type="http://schemas.openxmlformats.org/officeDocument/2006/relationships/customXml" Target="../ink/ink55.xml"/><Relationship Id="rId34" Type="http://schemas.openxmlformats.org/officeDocument/2006/relationships/image" Target="../media/image16.png"/><Relationship Id="rId55" Type="http://schemas.openxmlformats.org/officeDocument/2006/relationships/customXml" Target="../ink/ink28.xml"/><Relationship Id="rId76" Type="http://schemas.openxmlformats.org/officeDocument/2006/relationships/image" Target="../media/image37.png"/><Relationship Id="rId97" Type="http://schemas.openxmlformats.org/officeDocument/2006/relationships/customXml" Target="../ink/ink49.xml"/><Relationship Id="rId120" Type="http://schemas.openxmlformats.org/officeDocument/2006/relationships/image" Target="../media/image59.png"/><Relationship Id="rId141" Type="http://schemas.openxmlformats.org/officeDocument/2006/relationships/customXml" Target="../ink/ink71.xml"/><Relationship Id="rId7" Type="http://schemas.openxmlformats.org/officeDocument/2006/relationships/image" Target="../media/image3.png"/><Relationship Id="rId162" Type="http://schemas.openxmlformats.org/officeDocument/2006/relationships/image" Target="../media/image80.png"/><Relationship Id="rId183" Type="http://schemas.openxmlformats.org/officeDocument/2006/relationships/customXml" Target="../ink/ink92.xml"/><Relationship Id="rId218" Type="http://schemas.openxmlformats.org/officeDocument/2006/relationships/image" Target="../media/image108.png"/><Relationship Id="rId239" Type="http://schemas.openxmlformats.org/officeDocument/2006/relationships/customXml" Target="../ink/ink120.xml"/><Relationship Id="rId250" Type="http://schemas.openxmlformats.org/officeDocument/2006/relationships/image" Target="../media/image124.png"/><Relationship Id="rId24" Type="http://schemas.openxmlformats.org/officeDocument/2006/relationships/image" Target="../media/image11.png"/><Relationship Id="rId45" Type="http://schemas.openxmlformats.org/officeDocument/2006/relationships/customXml" Target="../ink/ink23.xml"/><Relationship Id="rId66" Type="http://schemas.openxmlformats.org/officeDocument/2006/relationships/image" Target="../media/image32.png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131" Type="http://schemas.openxmlformats.org/officeDocument/2006/relationships/customXml" Target="../ink/ink66.xml"/><Relationship Id="rId152" Type="http://schemas.openxmlformats.org/officeDocument/2006/relationships/image" Target="../media/image75.png"/><Relationship Id="rId173" Type="http://schemas.openxmlformats.org/officeDocument/2006/relationships/customXml" Target="../ink/ink87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229" Type="http://schemas.openxmlformats.org/officeDocument/2006/relationships/customXml" Target="../ink/ink115.xml"/><Relationship Id="rId240" Type="http://schemas.openxmlformats.org/officeDocument/2006/relationships/image" Target="../media/image119.png"/><Relationship Id="rId14" Type="http://schemas.openxmlformats.org/officeDocument/2006/relationships/customXml" Target="../ink/ink7.xml"/><Relationship Id="rId35" Type="http://schemas.openxmlformats.org/officeDocument/2006/relationships/customXml" Target="../ink/ink18.xml"/><Relationship Id="rId56" Type="http://schemas.openxmlformats.org/officeDocument/2006/relationships/image" Target="../media/image27.png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8" Type="http://schemas.openxmlformats.org/officeDocument/2006/relationships/customXml" Target="../ink/ink4.xml"/><Relationship Id="rId98" Type="http://schemas.openxmlformats.org/officeDocument/2006/relationships/image" Target="../media/image48.png"/><Relationship Id="rId121" Type="http://schemas.openxmlformats.org/officeDocument/2006/relationships/customXml" Target="../ink/ink61.xml"/><Relationship Id="rId142" Type="http://schemas.openxmlformats.org/officeDocument/2006/relationships/image" Target="../media/image70.png"/><Relationship Id="rId163" Type="http://schemas.openxmlformats.org/officeDocument/2006/relationships/customXml" Target="../ink/ink82.xml"/><Relationship Id="rId184" Type="http://schemas.openxmlformats.org/officeDocument/2006/relationships/image" Target="../media/image91.png"/><Relationship Id="rId219" Type="http://schemas.openxmlformats.org/officeDocument/2006/relationships/customXml" Target="../ink/ink110.xml"/><Relationship Id="rId230" Type="http://schemas.openxmlformats.org/officeDocument/2006/relationships/image" Target="../media/image114.png"/><Relationship Id="rId251" Type="http://schemas.openxmlformats.org/officeDocument/2006/relationships/customXml" Target="../ink/ink126.xml"/><Relationship Id="rId25" Type="http://schemas.openxmlformats.org/officeDocument/2006/relationships/customXml" Target="../ink/ink13.xml"/><Relationship Id="rId46" Type="http://schemas.openxmlformats.org/officeDocument/2006/relationships/image" Target="../media/image22.png"/><Relationship Id="rId67" Type="http://schemas.openxmlformats.org/officeDocument/2006/relationships/customXml" Target="../ink/ink34.xml"/><Relationship Id="rId88" Type="http://schemas.openxmlformats.org/officeDocument/2006/relationships/image" Target="../media/image43.png"/><Relationship Id="rId111" Type="http://schemas.openxmlformats.org/officeDocument/2006/relationships/customXml" Target="../ink/ink56.xml"/><Relationship Id="rId132" Type="http://schemas.openxmlformats.org/officeDocument/2006/relationships/image" Target="../media/image65.png"/><Relationship Id="rId153" Type="http://schemas.openxmlformats.org/officeDocument/2006/relationships/customXml" Target="../ink/ink77.xml"/><Relationship Id="rId174" Type="http://schemas.openxmlformats.org/officeDocument/2006/relationships/image" Target="../media/image86.png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220" Type="http://schemas.openxmlformats.org/officeDocument/2006/relationships/image" Target="../media/image109.png"/><Relationship Id="rId241" Type="http://schemas.openxmlformats.org/officeDocument/2006/relationships/customXml" Target="../ink/ink121.xml"/><Relationship Id="rId15" Type="http://schemas.openxmlformats.org/officeDocument/2006/relationships/customXml" Target="../ink/ink8.xml"/><Relationship Id="rId36" Type="http://schemas.openxmlformats.org/officeDocument/2006/relationships/image" Target="../media/image17.png"/><Relationship Id="rId57" Type="http://schemas.openxmlformats.org/officeDocument/2006/relationships/customXml" Target="../ink/ink29.xml"/><Relationship Id="rId78" Type="http://schemas.openxmlformats.org/officeDocument/2006/relationships/image" Target="../media/image38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0.png"/><Relationship Id="rId143" Type="http://schemas.openxmlformats.org/officeDocument/2006/relationships/customXml" Target="../ink/ink72.xml"/><Relationship Id="rId164" Type="http://schemas.openxmlformats.org/officeDocument/2006/relationships/image" Target="../media/image81.png"/><Relationship Id="rId185" Type="http://schemas.openxmlformats.org/officeDocument/2006/relationships/customXml" Target="../ink/ink93.xml"/><Relationship Id="rId9" Type="http://schemas.openxmlformats.org/officeDocument/2006/relationships/image" Target="../media/image4.png"/><Relationship Id="rId210" Type="http://schemas.openxmlformats.org/officeDocument/2006/relationships/image" Target="../media/image104.png"/><Relationship Id="rId26" Type="http://schemas.openxmlformats.org/officeDocument/2006/relationships/image" Target="../media/image12.png"/><Relationship Id="rId231" Type="http://schemas.openxmlformats.org/officeDocument/2006/relationships/customXml" Target="../ink/ink116.xml"/><Relationship Id="rId252" Type="http://schemas.openxmlformats.org/officeDocument/2006/relationships/image" Target="../media/image125.png"/><Relationship Id="rId47" Type="http://schemas.openxmlformats.org/officeDocument/2006/relationships/customXml" Target="../ink/ink24.xml"/><Relationship Id="rId68" Type="http://schemas.openxmlformats.org/officeDocument/2006/relationships/image" Target="../media/image33.png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33" Type="http://schemas.openxmlformats.org/officeDocument/2006/relationships/customXml" Target="../ink/ink67.xml"/><Relationship Id="rId154" Type="http://schemas.openxmlformats.org/officeDocument/2006/relationships/image" Target="../media/image76.png"/><Relationship Id="rId175" Type="http://schemas.openxmlformats.org/officeDocument/2006/relationships/customXml" Target="../ink/ink88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image" Target="../media/image7.png"/><Relationship Id="rId221" Type="http://schemas.openxmlformats.org/officeDocument/2006/relationships/customXml" Target="../ink/ink111.xml"/><Relationship Id="rId242" Type="http://schemas.openxmlformats.org/officeDocument/2006/relationships/image" Target="../media/image120.png"/><Relationship Id="rId37" Type="http://schemas.openxmlformats.org/officeDocument/2006/relationships/customXml" Target="../ink/ink19.xml"/><Relationship Id="rId58" Type="http://schemas.openxmlformats.org/officeDocument/2006/relationships/image" Target="../media/image28.png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123" Type="http://schemas.openxmlformats.org/officeDocument/2006/relationships/customXml" Target="../ink/ink62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3.xml"/><Relationship Id="rId186" Type="http://schemas.openxmlformats.org/officeDocument/2006/relationships/image" Target="../media/image92.png"/><Relationship Id="rId211" Type="http://schemas.openxmlformats.org/officeDocument/2006/relationships/customXml" Target="../ink/ink106.xml"/><Relationship Id="rId232" Type="http://schemas.openxmlformats.org/officeDocument/2006/relationships/image" Target="../media/image115.png"/><Relationship Id="rId253" Type="http://schemas.openxmlformats.org/officeDocument/2006/relationships/customXml" Target="../ink/ink127.xml"/><Relationship Id="rId27" Type="http://schemas.openxmlformats.org/officeDocument/2006/relationships/customXml" Target="../ink/ink14.xml"/><Relationship Id="rId48" Type="http://schemas.openxmlformats.org/officeDocument/2006/relationships/image" Target="../media/image23.png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8.xml"/><Relationship Id="rId176" Type="http://schemas.openxmlformats.org/officeDocument/2006/relationships/image" Target="../media/image87.png"/><Relationship Id="rId197" Type="http://schemas.openxmlformats.org/officeDocument/2006/relationships/customXml" Target="../ink/ink99.xml"/><Relationship Id="rId201" Type="http://schemas.openxmlformats.org/officeDocument/2006/relationships/customXml" Target="../ink/ink101.xml"/><Relationship Id="rId222" Type="http://schemas.openxmlformats.org/officeDocument/2006/relationships/image" Target="../media/image110.png"/><Relationship Id="rId243" Type="http://schemas.openxmlformats.org/officeDocument/2006/relationships/customXml" Target="../ink/ink122.xml"/><Relationship Id="rId17" Type="http://schemas.openxmlformats.org/officeDocument/2006/relationships/customXml" Target="../ink/ink9.xml"/><Relationship Id="rId38" Type="http://schemas.openxmlformats.org/officeDocument/2006/relationships/image" Target="../media/image18.png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6.xml"/><Relationship Id="rId145" Type="http://schemas.openxmlformats.org/officeDocument/2006/relationships/customXml" Target="../ink/ink73.xml"/><Relationship Id="rId166" Type="http://schemas.openxmlformats.org/officeDocument/2006/relationships/image" Target="../media/image82.png"/><Relationship Id="rId187" Type="http://schemas.openxmlformats.org/officeDocument/2006/relationships/customXml" Target="../ink/ink94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5.png"/><Relationship Id="rId233" Type="http://schemas.openxmlformats.org/officeDocument/2006/relationships/customXml" Target="../ink/ink117.xml"/><Relationship Id="rId254" Type="http://schemas.openxmlformats.org/officeDocument/2006/relationships/image" Target="../media/image126.png"/><Relationship Id="rId28" Type="http://schemas.openxmlformats.org/officeDocument/2006/relationships/image" Target="../media/image13.png"/><Relationship Id="rId49" Type="http://schemas.openxmlformats.org/officeDocument/2006/relationships/customXml" Target="../ink/ink25.xml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41.xml"/><Relationship Id="rId135" Type="http://schemas.openxmlformats.org/officeDocument/2006/relationships/customXml" Target="../ink/ink68.xml"/><Relationship Id="rId156" Type="http://schemas.openxmlformats.org/officeDocument/2006/relationships/image" Target="../media/image77.png"/><Relationship Id="rId177" Type="http://schemas.openxmlformats.org/officeDocument/2006/relationships/customXml" Target="../ink/ink89.xml"/><Relationship Id="rId198" Type="http://schemas.openxmlformats.org/officeDocument/2006/relationships/image" Target="../media/image98.png"/><Relationship Id="rId202" Type="http://schemas.openxmlformats.org/officeDocument/2006/relationships/image" Target="../media/image100.png"/><Relationship Id="rId223" Type="http://schemas.openxmlformats.org/officeDocument/2006/relationships/customXml" Target="../ink/ink112.xml"/><Relationship Id="rId244" Type="http://schemas.openxmlformats.org/officeDocument/2006/relationships/image" Target="../media/image121.png"/><Relationship Id="rId18" Type="http://schemas.openxmlformats.org/officeDocument/2006/relationships/image" Target="../media/image8.png"/><Relationship Id="rId39" Type="http://schemas.openxmlformats.org/officeDocument/2006/relationships/customXml" Target="../ink/ink20.xml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customXml" Target="../ink/ink63.xml"/><Relationship Id="rId146" Type="http://schemas.openxmlformats.org/officeDocument/2006/relationships/image" Target="../media/image72.png"/><Relationship Id="rId167" Type="http://schemas.openxmlformats.org/officeDocument/2006/relationships/customXml" Target="../ink/ink84.xml"/><Relationship Id="rId188" Type="http://schemas.openxmlformats.org/officeDocument/2006/relationships/image" Target="../media/image93.png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213" Type="http://schemas.openxmlformats.org/officeDocument/2006/relationships/customXml" Target="../ink/ink107.xml"/><Relationship Id="rId234" Type="http://schemas.openxmlformats.org/officeDocument/2006/relationships/image" Target="../media/image116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40" Type="http://schemas.openxmlformats.org/officeDocument/2006/relationships/image" Target="../media/image19.png"/><Relationship Id="rId115" Type="http://schemas.openxmlformats.org/officeDocument/2006/relationships/customXml" Target="../ink/ink58.xml"/><Relationship Id="rId136" Type="http://schemas.openxmlformats.org/officeDocument/2006/relationships/image" Target="../media/image67.png"/><Relationship Id="rId157" Type="http://schemas.openxmlformats.org/officeDocument/2006/relationships/customXml" Target="../ink/ink79.xml"/><Relationship Id="rId178" Type="http://schemas.openxmlformats.org/officeDocument/2006/relationships/image" Target="../media/image88.png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19" Type="http://schemas.openxmlformats.org/officeDocument/2006/relationships/customXml" Target="../ink/ink10.xml"/><Relationship Id="rId224" Type="http://schemas.openxmlformats.org/officeDocument/2006/relationships/image" Target="../media/image111.png"/><Relationship Id="rId245" Type="http://schemas.openxmlformats.org/officeDocument/2006/relationships/customXml" Target="../ink/ink123.xml"/><Relationship Id="rId30" Type="http://schemas.openxmlformats.org/officeDocument/2006/relationships/image" Target="../media/image14.png"/><Relationship Id="rId105" Type="http://schemas.openxmlformats.org/officeDocument/2006/relationships/customXml" Target="../ink/ink53.xml"/><Relationship Id="rId126" Type="http://schemas.openxmlformats.org/officeDocument/2006/relationships/image" Target="../media/image62.png"/><Relationship Id="rId147" Type="http://schemas.openxmlformats.org/officeDocument/2006/relationships/customXml" Target="../ink/ink74.xml"/><Relationship Id="rId168" Type="http://schemas.openxmlformats.org/officeDocument/2006/relationships/image" Target="../media/image83.png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189" Type="http://schemas.openxmlformats.org/officeDocument/2006/relationships/customXml" Target="../ink/ink95.xml"/><Relationship Id="rId3" Type="http://schemas.openxmlformats.org/officeDocument/2006/relationships/image" Target="../media/image1.png"/><Relationship Id="rId214" Type="http://schemas.openxmlformats.org/officeDocument/2006/relationships/image" Target="../media/image106.png"/><Relationship Id="rId235" Type="http://schemas.openxmlformats.org/officeDocument/2006/relationships/customXml" Target="../ink/ink118.xml"/><Relationship Id="rId116" Type="http://schemas.openxmlformats.org/officeDocument/2006/relationships/image" Target="../media/image57.png"/><Relationship Id="rId137" Type="http://schemas.openxmlformats.org/officeDocument/2006/relationships/customXml" Target="../ink/ink69.xml"/><Relationship Id="rId158" Type="http://schemas.openxmlformats.org/officeDocument/2006/relationships/image" Target="../media/image78.png"/><Relationship Id="rId20" Type="http://schemas.openxmlformats.org/officeDocument/2006/relationships/image" Target="../media/image9.png"/><Relationship Id="rId41" Type="http://schemas.openxmlformats.org/officeDocument/2006/relationships/customXml" Target="../ink/ink21.xml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179" Type="http://schemas.openxmlformats.org/officeDocument/2006/relationships/customXml" Target="../ink/ink90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5" Type="http://schemas.openxmlformats.org/officeDocument/2006/relationships/customXml" Target="../ink/ink113.xml"/><Relationship Id="rId246" Type="http://schemas.openxmlformats.org/officeDocument/2006/relationships/image" Target="../media/image122.png"/><Relationship Id="rId106" Type="http://schemas.openxmlformats.org/officeDocument/2006/relationships/image" Target="../media/image52.png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52" Type="http://schemas.openxmlformats.org/officeDocument/2006/relationships/image" Target="../media/image25.png"/><Relationship Id="rId73" Type="http://schemas.openxmlformats.org/officeDocument/2006/relationships/customXml" Target="../ink/ink37.xml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169" Type="http://schemas.openxmlformats.org/officeDocument/2006/relationships/customXml" Target="../ink/ink85.xml"/><Relationship Id="rId4" Type="http://schemas.openxmlformats.org/officeDocument/2006/relationships/customXml" Target="../ink/ink2.xml"/><Relationship Id="rId180" Type="http://schemas.openxmlformats.org/officeDocument/2006/relationships/image" Target="../media/image89.png"/><Relationship Id="rId215" Type="http://schemas.openxmlformats.org/officeDocument/2006/relationships/customXml" Target="../ink/ink108.xml"/><Relationship Id="rId236" Type="http://schemas.openxmlformats.org/officeDocument/2006/relationships/image" Target="../media/image1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1.xml"/><Relationship Id="rId13" Type="http://schemas.openxmlformats.org/officeDocument/2006/relationships/image" Target="../media/image132.png"/><Relationship Id="rId18" Type="http://schemas.openxmlformats.org/officeDocument/2006/relationships/customXml" Target="../ink/ink136.xml"/><Relationship Id="rId3" Type="http://schemas.openxmlformats.org/officeDocument/2006/relationships/image" Target="../media/image127.png"/><Relationship Id="rId21" Type="http://schemas.openxmlformats.org/officeDocument/2006/relationships/image" Target="../media/image136.png"/><Relationship Id="rId7" Type="http://schemas.openxmlformats.org/officeDocument/2006/relationships/image" Target="../media/image129.png"/><Relationship Id="rId12" Type="http://schemas.openxmlformats.org/officeDocument/2006/relationships/customXml" Target="../ink/ink133.xml"/><Relationship Id="rId17" Type="http://schemas.openxmlformats.org/officeDocument/2006/relationships/image" Target="../media/image134.png"/><Relationship Id="rId2" Type="http://schemas.openxmlformats.org/officeDocument/2006/relationships/customXml" Target="../ink/ink128.xml"/><Relationship Id="rId16" Type="http://schemas.openxmlformats.org/officeDocument/2006/relationships/customXml" Target="../ink/ink135.xml"/><Relationship Id="rId20" Type="http://schemas.openxmlformats.org/officeDocument/2006/relationships/customXml" Target="../ink/ink13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0.xml"/><Relationship Id="rId11" Type="http://schemas.openxmlformats.org/officeDocument/2006/relationships/image" Target="../media/image131.png"/><Relationship Id="rId5" Type="http://schemas.openxmlformats.org/officeDocument/2006/relationships/image" Target="../media/image128.png"/><Relationship Id="rId15" Type="http://schemas.openxmlformats.org/officeDocument/2006/relationships/image" Target="../media/image133.png"/><Relationship Id="rId10" Type="http://schemas.openxmlformats.org/officeDocument/2006/relationships/customXml" Target="../ink/ink132.xml"/><Relationship Id="rId19" Type="http://schemas.openxmlformats.org/officeDocument/2006/relationships/image" Target="../media/image135.png"/><Relationship Id="rId4" Type="http://schemas.openxmlformats.org/officeDocument/2006/relationships/customXml" Target="../ink/ink129.xml"/><Relationship Id="rId9" Type="http://schemas.openxmlformats.org/officeDocument/2006/relationships/image" Target="../media/image130.png"/><Relationship Id="rId14" Type="http://schemas.openxmlformats.org/officeDocument/2006/relationships/customXml" Target="../ink/ink13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1.xml"/><Relationship Id="rId13" Type="http://schemas.openxmlformats.org/officeDocument/2006/relationships/image" Target="../media/image142.png"/><Relationship Id="rId18" Type="http://schemas.openxmlformats.org/officeDocument/2006/relationships/customXml" Target="../ink/ink146.xml"/><Relationship Id="rId3" Type="http://schemas.openxmlformats.org/officeDocument/2006/relationships/image" Target="../media/image137.png"/><Relationship Id="rId21" Type="http://schemas.openxmlformats.org/officeDocument/2006/relationships/image" Target="../media/image146.png"/><Relationship Id="rId7" Type="http://schemas.openxmlformats.org/officeDocument/2006/relationships/image" Target="../media/image139.png"/><Relationship Id="rId12" Type="http://schemas.openxmlformats.org/officeDocument/2006/relationships/customXml" Target="../ink/ink143.xml"/><Relationship Id="rId17" Type="http://schemas.openxmlformats.org/officeDocument/2006/relationships/image" Target="../media/image144.png"/><Relationship Id="rId2" Type="http://schemas.openxmlformats.org/officeDocument/2006/relationships/customXml" Target="../ink/ink138.xml"/><Relationship Id="rId16" Type="http://schemas.openxmlformats.org/officeDocument/2006/relationships/customXml" Target="../ink/ink145.xml"/><Relationship Id="rId20" Type="http://schemas.openxmlformats.org/officeDocument/2006/relationships/customXml" Target="../ink/ink14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0.xml"/><Relationship Id="rId11" Type="http://schemas.openxmlformats.org/officeDocument/2006/relationships/image" Target="../media/image141.png"/><Relationship Id="rId5" Type="http://schemas.openxmlformats.org/officeDocument/2006/relationships/image" Target="../media/image138.png"/><Relationship Id="rId15" Type="http://schemas.openxmlformats.org/officeDocument/2006/relationships/image" Target="../media/image143.png"/><Relationship Id="rId10" Type="http://schemas.openxmlformats.org/officeDocument/2006/relationships/customXml" Target="../ink/ink142.xml"/><Relationship Id="rId19" Type="http://schemas.openxmlformats.org/officeDocument/2006/relationships/image" Target="../media/image145.png"/><Relationship Id="rId4" Type="http://schemas.openxmlformats.org/officeDocument/2006/relationships/customXml" Target="../ink/ink139.xml"/><Relationship Id="rId9" Type="http://schemas.openxmlformats.org/officeDocument/2006/relationships/image" Target="../media/image140.png"/><Relationship Id="rId14" Type="http://schemas.openxmlformats.org/officeDocument/2006/relationships/customXml" Target="../ink/ink14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4.png"/><Relationship Id="rId21" Type="http://schemas.openxmlformats.org/officeDocument/2006/relationships/image" Target="../media/image156.png"/><Relationship Id="rId42" Type="http://schemas.openxmlformats.org/officeDocument/2006/relationships/customXml" Target="../ink/ink168.xml"/><Relationship Id="rId63" Type="http://schemas.openxmlformats.org/officeDocument/2006/relationships/image" Target="../media/image177.png"/><Relationship Id="rId84" Type="http://schemas.openxmlformats.org/officeDocument/2006/relationships/customXml" Target="../ink/ink189.xml"/><Relationship Id="rId138" Type="http://schemas.openxmlformats.org/officeDocument/2006/relationships/customXml" Target="../ink/ink216.xml"/><Relationship Id="rId107" Type="http://schemas.openxmlformats.org/officeDocument/2006/relationships/image" Target="../media/image199.png"/><Relationship Id="rId11" Type="http://schemas.openxmlformats.org/officeDocument/2006/relationships/image" Target="../media/image151.png"/><Relationship Id="rId32" Type="http://schemas.openxmlformats.org/officeDocument/2006/relationships/customXml" Target="../ink/ink163.xml"/><Relationship Id="rId53" Type="http://schemas.openxmlformats.org/officeDocument/2006/relationships/image" Target="../media/image172.png"/><Relationship Id="rId74" Type="http://schemas.openxmlformats.org/officeDocument/2006/relationships/customXml" Target="../ink/ink184.xml"/><Relationship Id="rId128" Type="http://schemas.openxmlformats.org/officeDocument/2006/relationships/customXml" Target="../ink/ink211.xml"/><Relationship Id="rId149" Type="http://schemas.openxmlformats.org/officeDocument/2006/relationships/image" Target="../media/image220.png"/><Relationship Id="rId5" Type="http://schemas.openxmlformats.org/officeDocument/2006/relationships/image" Target="../media/image148.png"/><Relationship Id="rId95" Type="http://schemas.openxmlformats.org/officeDocument/2006/relationships/image" Target="../media/image193.png"/><Relationship Id="rId22" Type="http://schemas.openxmlformats.org/officeDocument/2006/relationships/customXml" Target="../ink/ink158.xml"/><Relationship Id="rId27" Type="http://schemas.openxmlformats.org/officeDocument/2006/relationships/image" Target="../media/image159.png"/><Relationship Id="rId43" Type="http://schemas.openxmlformats.org/officeDocument/2006/relationships/image" Target="../media/image167.png"/><Relationship Id="rId48" Type="http://schemas.openxmlformats.org/officeDocument/2006/relationships/customXml" Target="../ink/ink171.xml"/><Relationship Id="rId64" Type="http://schemas.openxmlformats.org/officeDocument/2006/relationships/customXml" Target="../ink/ink179.xml"/><Relationship Id="rId69" Type="http://schemas.openxmlformats.org/officeDocument/2006/relationships/image" Target="../media/image180.png"/><Relationship Id="rId113" Type="http://schemas.openxmlformats.org/officeDocument/2006/relationships/image" Target="../media/image202.png"/><Relationship Id="rId118" Type="http://schemas.openxmlformats.org/officeDocument/2006/relationships/customXml" Target="../ink/ink206.xml"/><Relationship Id="rId134" Type="http://schemas.openxmlformats.org/officeDocument/2006/relationships/customXml" Target="../ink/ink214.xml"/><Relationship Id="rId139" Type="http://schemas.openxmlformats.org/officeDocument/2006/relationships/image" Target="../media/image215.png"/><Relationship Id="rId80" Type="http://schemas.openxmlformats.org/officeDocument/2006/relationships/customXml" Target="../ink/ink187.xml"/><Relationship Id="rId85" Type="http://schemas.openxmlformats.org/officeDocument/2006/relationships/image" Target="../media/image188.png"/><Relationship Id="rId150" Type="http://schemas.openxmlformats.org/officeDocument/2006/relationships/customXml" Target="../ink/ink222.xml"/><Relationship Id="rId155" Type="http://schemas.openxmlformats.org/officeDocument/2006/relationships/image" Target="../media/image223.png"/><Relationship Id="rId12" Type="http://schemas.openxmlformats.org/officeDocument/2006/relationships/customXml" Target="../ink/ink153.xml"/><Relationship Id="rId17" Type="http://schemas.openxmlformats.org/officeDocument/2006/relationships/image" Target="../media/image154.png"/><Relationship Id="rId33" Type="http://schemas.openxmlformats.org/officeDocument/2006/relationships/image" Target="../media/image162.png"/><Relationship Id="rId38" Type="http://schemas.openxmlformats.org/officeDocument/2006/relationships/customXml" Target="../ink/ink166.xml"/><Relationship Id="rId59" Type="http://schemas.openxmlformats.org/officeDocument/2006/relationships/image" Target="../media/image175.png"/><Relationship Id="rId103" Type="http://schemas.openxmlformats.org/officeDocument/2006/relationships/image" Target="../media/image197.png"/><Relationship Id="rId108" Type="http://schemas.openxmlformats.org/officeDocument/2006/relationships/customXml" Target="../ink/ink201.xml"/><Relationship Id="rId124" Type="http://schemas.openxmlformats.org/officeDocument/2006/relationships/customXml" Target="../ink/ink209.xml"/><Relationship Id="rId129" Type="http://schemas.openxmlformats.org/officeDocument/2006/relationships/image" Target="../media/image210.png"/><Relationship Id="rId54" Type="http://schemas.openxmlformats.org/officeDocument/2006/relationships/customXml" Target="../ink/ink174.xml"/><Relationship Id="rId70" Type="http://schemas.openxmlformats.org/officeDocument/2006/relationships/customXml" Target="../ink/ink182.xml"/><Relationship Id="rId75" Type="http://schemas.openxmlformats.org/officeDocument/2006/relationships/image" Target="../media/image183.png"/><Relationship Id="rId91" Type="http://schemas.openxmlformats.org/officeDocument/2006/relationships/image" Target="../media/image191.png"/><Relationship Id="rId96" Type="http://schemas.openxmlformats.org/officeDocument/2006/relationships/customXml" Target="../ink/ink195.xml"/><Relationship Id="rId140" Type="http://schemas.openxmlformats.org/officeDocument/2006/relationships/customXml" Target="../ink/ink217.xml"/><Relationship Id="rId145" Type="http://schemas.openxmlformats.org/officeDocument/2006/relationships/image" Target="../media/image21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0.xml"/><Relationship Id="rId23" Type="http://schemas.openxmlformats.org/officeDocument/2006/relationships/image" Target="../media/image157.png"/><Relationship Id="rId28" Type="http://schemas.openxmlformats.org/officeDocument/2006/relationships/customXml" Target="../ink/ink161.xml"/><Relationship Id="rId49" Type="http://schemas.openxmlformats.org/officeDocument/2006/relationships/image" Target="../media/image170.png"/><Relationship Id="rId114" Type="http://schemas.openxmlformats.org/officeDocument/2006/relationships/customXml" Target="../ink/ink204.xml"/><Relationship Id="rId119" Type="http://schemas.openxmlformats.org/officeDocument/2006/relationships/image" Target="../media/image205.png"/><Relationship Id="rId44" Type="http://schemas.openxmlformats.org/officeDocument/2006/relationships/customXml" Target="../ink/ink169.xml"/><Relationship Id="rId60" Type="http://schemas.openxmlformats.org/officeDocument/2006/relationships/customXml" Target="../ink/ink177.xml"/><Relationship Id="rId65" Type="http://schemas.openxmlformats.org/officeDocument/2006/relationships/image" Target="../media/image178.png"/><Relationship Id="rId81" Type="http://schemas.openxmlformats.org/officeDocument/2006/relationships/image" Target="../media/image186.png"/><Relationship Id="rId86" Type="http://schemas.openxmlformats.org/officeDocument/2006/relationships/customXml" Target="../ink/ink190.xml"/><Relationship Id="rId130" Type="http://schemas.openxmlformats.org/officeDocument/2006/relationships/customXml" Target="../ink/ink212.xml"/><Relationship Id="rId135" Type="http://schemas.openxmlformats.org/officeDocument/2006/relationships/image" Target="../media/image213.png"/><Relationship Id="rId151" Type="http://schemas.openxmlformats.org/officeDocument/2006/relationships/image" Target="../media/image221.png"/><Relationship Id="rId13" Type="http://schemas.openxmlformats.org/officeDocument/2006/relationships/image" Target="../media/image152.png"/><Relationship Id="rId18" Type="http://schemas.openxmlformats.org/officeDocument/2006/relationships/customXml" Target="../ink/ink156.xml"/><Relationship Id="rId39" Type="http://schemas.openxmlformats.org/officeDocument/2006/relationships/image" Target="../media/image165.png"/><Relationship Id="rId109" Type="http://schemas.openxmlformats.org/officeDocument/2006/relationships/image" Target="../media/image200.png"/><Relationship Id="rId34" Type="http://schemas.openxmlformats.org/officeDocument/2006/relationships/customXml" Target="../ink/ink164.xml"/><Relationship Id="rId50" Type="http://schemas.openxmlformats.org/officeDocument/2006/relationships/customXml" Target="../ink/ink172.xml"/><Relationship Id="rId55" Type="http://schemas.openxmlformats.org/officeDocument/2006/relationships/image" Target="../media/image173.png"/><Relationship Id="rId76" Type="http://schemas.openxmlformats.org/officeDocument/2006/relationships/customXml" Target="../ink/ink185.xml"/><Relationship Id="rId97" Type="http://schemas.openxmlformats.org/officeDocument/2006/relationships/image" Target="../media/image194.png"/><Relationship Id="rId104" Type="http://schemas.openxmlformats.org/officeDocument/2006/relationships/customXml" Target="../ink/ink199.xml"/><Relationship Id="rId120" Type="http://schemas.openxmlformats.org/officeDocument/2006/relationships/customXml" Target="../ink/ink207.xml"/><Relationship Id="rId125" Type="http://schemas.openxmlformats.org/officeDocument/2006/relationships/image" Target="../media/image208.png"/><Relationship Id="rId141" Type="http://schemas.openxmlformats.org/officeDocument/2006/relationships/image" Target="../media/image216.png"/><Relationship Id="rId146" Type="http://schemas.openxmlformats.org/officeDocument/2006/relationships/customXml" Target="../ink/ink220.xml"/><Relationship Id="rId7" Type="http://schemas.openxmlformats.org/officeDocument/2006/relationships/image" Target="../media/image149.png"/><Relationship Id="rId71" Type="http://schemas.openxmlformats.org/officeDocument/2006/relationships/image" Target="../media/image181.png"/><Relationship Id="rId92" Type="http://schemas.openxmlformats.org/officeDocument/2006/relationships/customXml" Target="../ink/ink193.xml"/><Relationship Id="rId2" Type="http://schemas.openxmlformats.org/officeDocument/2006/relationships/customXml" Target="../ink/ink148.xml"/><Relationship Id="rId29" Type="http://schemas.openxmlformats.org/officeDocument/2006/relationships/image" Target="../media/image160.png"/><Relationship Id="rId24" Type="http://schemas.openxmlformats.org/officeDocument/2006/relationships/customXml" Target="../ink/ink159.xml"/><Relationship Id="rId40" Type="http://schemas.openxmlformats.org/officeDocument/2006/relationships/customXml" Target="../ink/ink167.xml"/><Relationship Id="rId45" Type="http://schemas.openxmlformats.org/officeDocument/2006/relationships/image" Target="../media/image168.png"/><Relationship Id="rId66" Type="http://schemas.openxmlformats.org/officeDocument/2006/relationships/customXml" Target="../ink/ink180.xml"/><Relationship Id="rId87" Type="http://schemas.openxmlformats.org/officeDocument/2006/relationships/image" Target="../media/image189.png"/><Relationship Id="rId110" Type="http://schemas.openxmlformats.org/officeDocument/2006/relationships/customXml" Target="../ink/ink202.xml"/><Relationship Id="rId115" Type="http://schemas.openxmlformats.org/officeDocument/2006/relationships/image" Target="../media/image203.png"/><Relationship Id="rId131" Type="http://schemas.openxmlformats.org/officeDocument/2006/relationships/image" Target="../media/image211.png"/><Relationship Id="rId136" Type="http://schemas.openxmlformats.org/officeDocument/2006/relationships/customXml" Target="../ink/ink215.xml"/><Relationship Id="rId61" Type="http://schemas.openxmlformats.org/officeDocument/2006/relationships/image" Target="../media/image176.png"/><Relationship Id="rId82" Type="http://schemas.openxmlformats.org/officeDocument/2006/relationships/customXml" Target="../ink/ink188.xml"/><Relationship Id="rId152" Type="http://schemas.openxmlformats.org/officeDocument/2006/relationships/customXml" Target="../ink/ink223.xml"/><Relationship Id="rId19" Type="http://schemas.openxmlformats.org/officeDocument/2006/relationships/image" Target="../media/image155.png"/><Relationship Id="rId14" Type="http://schemas.openxmlformats.org/officeDocument/2006/relationships/customXml" Target="../ink/ink154.xml"/><Relationship Id="rId30" Type="http://schemas.openxmlformats.org/officeDocument/2006/relationships/customXml" Target="../ink/ink162.xml"/><Relationship Id="rId35" Type="http://schemas.openxmlformats.org/officeDocument/2006/relationships/image" Target="../media/image163.png"/><Relationship Id="rId56" Type="http://schemas.openxmlformats.org/officeDocument/2006/relationships/customXml" Target="../ink/ink175.xml"/><Relationship Id="rId77" Type="http://schemas.openxmlformats.org/officeDocument/2006/relationships/image" Target="../media/image184.png"/><Relationship Id="rId100" Type="http://schemas.openxmlformats.org/officeDocument/2006/relationships/customXml" Target="../ink/ink197.xml"/><Relationship Id="rId105" Type="http://schemas.openxmlformats.org/officeDocument/2006/relationships/image" Target="../media/image198.png"/><Relationship Id="rId126" Type="http://schemas.openxmlformats.org/officeDocument/2006/relationships/customXml" Target="../ink/ink210.xml"/><Relationship Id="rId147" Type="http://schemas.openxmlformats.org/officeDocument/2006/relationships/image" Target="../media/image219.png"/><Relationship Id="rId8" Type="http://schemas.openxmlformats.org/officeDocument/2006/relationships/customXml" Target="../ink/ink151.xml"/><Relationship Id="rId51" Type="http://schemas.openxmlformats.org/officeDocument/2006/relationships/image" Target="../media/image171.png"/><Relationship Id="rId72" Type="http://schemas.openxmlformats.org/officeDocument/2006/relationships/customXml" Target="../ink/ink183.xml"/><Relationship Id="rId93" Type="http://schemas.openxmlformats.org/officeDocument/2006/relationships/image" Target="../media/image192.png"/><Relationship Id="rId98" Type="http://schemas.openxmlformats.org/officeDocument/2006/relationships/customXml" Target="../ink/ink196.xml"/><Relationship Id="rId121" Type="http://schemas.openxmlformats.org/officeDocument/2006/relationships/image" Target="../media/image206.png"/><Relationship Id="rId142" Type="http://schemas.openxmlformats.org/officeDocument/2006/relationships/customXml" Target="../ink/ink218.xml"/><Relationship Id="rId3" Type="http://schemas.openxmlformats.org/officeDocument/2006/relationships/image" Target="../media/image147.png"/><Relationship Id="rId25" Type="http://schemas.openxmlformats.org/officeDocument/2006/relationships/image" Target="../media/image158.png"/><Relationship Id="rId46" Type="http://schemas.openxmlformats.org/officeDocument/2006/relationships/customXml" Target="../ink/ink170.xml"/><Relationship Id="rId67" Type="http://schemas.openxmlformats.org/officeDocument/2006/relationships/image" Target="../media/image179.png"/><Relationship Id="rId116" Type="http://schemas.openxmlformats.org/officeDocument/2006/relationships/customXml" Target="../ink/ink205.xml"/><Relationship Id="rId137" Type="http://schemas.openxmlformats.org/officeDocument/2006/relationships/image" Target="../media/image214.png"/><Relationship Id="rId20" Type="http://schemas.openxmlformats.org/officeDocument/2006/relationships/customXml" Target="../ink/ink157.xml"/><Relationship Id="rId41" Type="http://schemas.openxmlformats.org/officeDocument/2006/relationships/image" Target="../media/image166.png"/><Relationship Id="rId62" Type="http://schemas.openxmlformats.org/officeDocument/2006/relationships/customXml" Target="../ink/ink178.xml"/><Relationship Id="rId83" Type="http://schemas.openxmlformats.org/officeDocument/2006/relationships/image" Target="../media/image187.png"/><Relationship Id="rId88" Type="http://schemas.openxmlformats.org/officeDocument/2006/relationships/customXml" Target="../ink/ink191.xml"/><Relationship Id="rId111" Type="http://schemas.openxmlformats.org/officeDocument/2006/relationships/image" Target="../media/image201.png"/><Relationship Id="rId132" Type="http://schemas.openxmlformats.org/officeDocument/2006/relationships/customXml" Target="../ink/ink213.xml"/><Relationship Id="rId153" Type="http://schemas.openxmlformats.org/officeDocument/2006/relationships/image" Target="../media/image222.png"/><Relationship Id="rId15" Type="http://schemas.openxmlformats.org/officeDocument/2006/relationships/image" Target="../media/image153.png"/><Relationship Id="rId36" Type="http://schemas.openxmlformats.org/officeDocument/2006/relationships/customXml" Target="../ink/ink165.xml"/><Relationship Id="rId57" Type="http://schemas.openxmlformats.org/officeDocument/2006/relationships/image" Target="../media/image174.png"/><Relationship Id="rId106" Type="http://schemas.openxmlformats.org/officeDocument/2006/relationships/customXml" Target="../ink/ink200.xml"/><Relationship Id="rId127" Type="http://schemas.openxmlformats.org/officeDocument/2006/relationships/image" Target="../media/image209.png"/><Relationship Id="rId10" Type="http://schemas.openxmlformats.org/officeDocument/2006/relationships/customXml" Target="../ink/ink152.xml"/><Relationship Id="rId31" Type="http://schemas.openxmlformats.org/officeDocument/2006/relationships/image" Target="../media/image161.png"/><Relationship Id="rId52" Type="http://schemas.openxmlformats.org/officeDocument/2006/relationships/customXml" Target="../ink/ink173.xml"/><Relationship Id="rId73" Type="http://schemas.openxmlformats.org/officeDocument/2006/relationships/image" Target="../media/image182.png"/><Relationship Id="rId78" Type="http://schemas.openxmlformats.org/officeDocument/2006/relationships/customXml" Target="../ink/ink186.xml"/><Relationship Id="rId94" Type="http://schemas.openxmlformats.org/officeDocument/2006/relationships/customXml" Target="../ink/ink194.xml"/><Relationship Id="rId99" Type="http://schemas.openxmlformats.org/officeDocument/2006/relationships/image" Target="../media/image195.png"/><Relationship Id="rId101" Type="http://schemas.openxmlformats.org/officeDocument/2006/relationships/image" Target="../media/image196.png"/><Relationship Id="rId122" Type="http://schemas.openxmlformats.org/officeDocument/2006/relationships/customXml" Target="../ink/ink208.xml"/><Relationship Id="rId143" Type="http://schemas.openxmlformats.org/officeDocument/2006/relationships/image" Target="../media/image217.png"/><Relationship Id="rId148" Type="http://schemas.openxmlformats.org/officeDocument/2006/relationships/customXml" Target="../ink/ink221.xml"/><Relationship Id="rId4" Type="http://schemas.openxmlformats.org/officeDocument/2006/relationships/customXml" Target="../ink/ink149.xml"/><Relationship Id="rId9" Type="http://schemas.openxmlformats.org/officeDocument/2006/relationships/image" Target="../media/image150.png"/><Relationship Id="rId26" Type="http://schemas.openxmlformats.org/officeDocument/2006/relationships/customXml" Target="../ink/ink160.xml"/><Relationship Id="rId47" Type="http://schemas.openxmlformats.org/officeDocument/2006/relationships/image" Target="../media/image169.png"/><Relationship Id="rId68" Type="http://schemas.openxmlformats.org/officeDocument/2006/relationships/customXml" Target="../ink/ink181.xml"/><Relationship Id="rId89" Type="http://schemas.openxmlformats.org/officeDocument/2006/relationships/image" Target="../media/image190.png"/><Relationship Id="rId112" Type="http://schemas.openxmlformats.org/officeDocument/2006/relationships/customXml" Target="../ink/ink203.xml"/><Relationship Id="rId133" Type="http://schemas.openxmlformats.org/officeDocument/2006/relationships/image" Target="../media/image212.png"/><Relationship Id="rId154" Type="http://schemas.openxmlformats.org/officeDocument/2006/relationships/customXml" Target="../ink/ink224.xml"/><Relationship Id="rId16" Type="http://schemas.openxmlformats.org/officeDocument/2006/relationships/customXml" Target="../ink/ink155.xml"/><Relationship Id="rId37" Type="http://schemas.openxmlformats.org/officeDocument/2006/relationships/image" Target="../media/image164.png"/><Relationship Id="rId58" Type="http://schemas.openxmlformats.org/officeDocument/2006/relationships/customXml" Target="../ink/ink176.xml"/><Relationship Id="rId79" Type="http://schemas.openxmlformats.org/officeDocument/2006/relationships/image" Target="../media/image185.png"/><Relationship Id="rId102" Type="http://schemas.openxmlformats.org/officeDocument/2006/relationships/customXml" Target="../ink/ink198.xml"/><Relationship Id="rId123" Type="http://schemas.openxmlformats.org/officeDocument/2006/relationships/image" Target="../media/image207.png"/><Relationship Id="rId144" Type="http://schemas.openxmlformats.org/officeDocument/2006/relationships/customXml" Target="../ink/ink219.xml"/><Relationship Id="rId90" Type="http://schemas.openxmlformats.org/officeDocument/2006/relationships/customXml" Target="../ink/ink19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8.xml"/><Relationship Id="rId13" Type="http://schemas.openxmlformats.org/officeDocument/2006/relationships/image" Target="../media/image229.png"/><Relationship Id="rId18" Type="http://schemas.openxmlformats.org/officeDocument/2006/relationships/customXml" Target="../ink/ink233.xml"/><Relationship Id="rId3" Type="http://schemas.openxmlformats.org/officeDocument/2006/relationships/image" Target="../media/image224.png"/><Relationship Id="rId21" Type="http://schemas.openxmlformats.org/officeDocument/2006/relationships/image" Target="../media/image233.png"/><Relationship Id="rId7" Type="http://schemas.openxmlformats.org/officeDocument/2006/relationships/image" Target="../media/image226.png"/><Relationship Id="rId12" Type="http://schemas.openxmlformats.org/officeDocument/2006/relationships/customXml" Target="../ink/ink230.xml"/><Relationship Id="rId17" Type="http://schemas.openxmlformats.org/officeDocument/2006/relationships/image" Target="../media/image231.png"/><Relationship Id="rId2" Type="http://schemas.openxmlformats.org/officeDocument/2006/relationships/customXml" Target="../ink/ink225.xml"/><Relationship Id="rId16" Type="http://schemas.openxmlformats.org/officeDocument/2006/relationships/customXml" Target="../ink/ink232.xml"/><Relationship Id="rId20" Type="http://schemas.openxmlformats.org/officeDocument/2006/relationships/customXml" Target="../ink/ink23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7.xml"/><Relationship Id="rId11" Type="http://schemas.openxmlformats.org/officeDocument/2006/relationships/image" Target="../media/image228.png"/><Relationship Id="rId5" Type="http://schemas.openxmlformats.org/officeDocument/2006/relationships/image" Target="../media/image225.png"/><Relationship Id="rId15" Type="http://schemas.openxmlformats.org/officeDocument/2006/relationships/image" Target="../media/image230.png"/><Relationship Id="rId10" Type="http://schemas.openxmlformats.org/officeDocument/2006/relationships/customXml" Target="../ink/ink229.xml"/><Relationship Id="rId19" Type="http://schemas.openxmlformats.org/officeDocument/2006/relationships/image" Target="../media/image232.png"/><Relationship Id="rId4" Type="http://schemas.openxmlformats.org/officeDocument/2006/relationships/customXml" Target="../ink/ink226.xml"/><Relationship Id="rId9" Type="http://schemas.openxmlformats.org/officeDocument/2006/relationships/image" Target="../media/image227.png"/><Relationship Id="rId14" Type="http://schemas.openxmlformats.org/officeDocument/2006/relationships/customXml" Target="../ink/ink2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DBBA789F-BFAB-8B79-190A-AD5DA60F9CF0}"/>
              </a:ext>
            </a:extLst>
          </p:cNvPr>
          <p:cNvGrpSpPr/>
          <p:nvPr/>
        </p:nvGrpSpPr>
        <p:grpSpPr>
          <a:xfrm>
            <a:off x="276280" y="-78053"/>
            <a:ext cx="3102480" cy="1370320"/>
            <a:chOff x="276280" y="-78053"/>
            <a:chExt cx="3102480" cy="13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697913FD-F8E9-5B80-7994-432F1FF95F79}"/>
                    </a:ext>
                  </a:extLst>
                </p14:cNvPr>
                <p14:cNvContentPartPr/>
                <p14:nvPr/>
              </p14:nvContentPartPr>
              <p14:xfrm>
                <a:off x="649600" y="495067"/>
                <a:ext cx="32760" cy="40572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697913FD-F8E9-5B80-7994-432F1FF95F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0960" y="486067"/>
                  <a:ext cx="504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21CEDA64-7295-C884-C6AF-148155FA58C2}"/>
                    </a:ext>
                  </a:extLst>
                </p14:cNvPr>
                <p14:cNvContentPartPr/>
                <p14:nvPr/>
              </p14:nvContentPartPr>
              <p14:xfrm>
                <a:off x="276280" y="-78053"/>
                <a:ext cx="1037880" cy="71712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21CEDA64-7295-C884-C6AF-148155FA58C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7280" y="-87053"/>
                  <a:ext cx="105552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208F4930-6D78-FFC9-1BC1-DC869A68D66E}"/>
                    </a:ext>
                  </a:extLst>
                </p14:cNvPr>
                <p14:cNvContentPartPr/>
                <p14:nvPr/>
              </p14:nvContentPartPr>
              <p14:xfrm>
                <a:off x="1029040" y="624827"/>
                <a:ext cx="382320" cy="32328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208F4930-6D78-FFC9-1BC1-DC869A68D66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0040" y="616187"/>
                  <a:ext cx="3999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97396237-88A9-A1E1-9A59-B700AD18AE5E}"/>
                    </a:ext>
                  </a:extLst>
                </p14:cNvPr>
                <p14:cNvContentPartPr/>
                <p14:nvPr/>
              </p14:nvContentPartPr>
              <p14:xfrm>
                <a:off x="1476520" y="675587"/>
                <a:ext cx="439200" cy="61668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97396237-88A9-A1E1-9A59-B700AD18AE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7880" y="666947"/>
                  <a:ext cx="45684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98435CD8-40EB-3E6B-2645-FFE870EB0D8F}"/>
                    </a:ext>
                  </a:extLst>
                </p14:cNvPr>
                <p14:cNvContentPartPr/>
                <p14:nvPr/>
              </p14:nvContentPartPr>
              <p14:xfrm>
                <a:off x="1997080" y="790067"/>
                <a:ext cx="360" cy="504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98435CD8-40EB-3E6B-2645-FFE870EB0D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88440" y="781427"/>
                  <a:ext cx="18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319CFECF-AB8B-B18D-C370-D8F5560FB6FD}"/>
                    </a:ext>
                  </a:extLst>
                </p14:cNvPr>
                <p14:cNvContentPartPr/>
                <p14:nvPr/>
              </p14:nvContentPartPr>
              <p14:xfrm>
                <a:off x="2258800" y="418187"/>
                <a:ext cx="442440" cy="3906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319CFECF-AB8B-B18D-C370-D8F5560FB6F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50160" y="409187"/>
                  <a:ext cx="4600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08D5C9CF-A013-D729-0AFB-3068CE18E1A0}"/>
                    </a:ext>
                  </a:extLst>
                </p14:cNvPr>
                <p14:cNvContentPartPr/>
                <p14:nvPr/>
              </p14:nvContentPartPr>
              <p14:xfrm>
                <a:off x="2878000" y="740027"/>
                <a:ext cx="360" cy="324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08D5C9CF-A013-D729-0AFB-3068CE18E1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69360" y="731387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1C4732F3-B117-D6E8-48AA-8228517F207F}"/>
                    </a:ext>
                  </a:extLst>
                </p14:cNvPr>
                <p14:cNvContentPartPr/>
                <p14:nvPr/>
              </p14:nvContentPartPr>
              <p14:xfrm>
                <a:off x="2910760" y="367787"/>
                <a:ext cx="468000" cy="3967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1C4732F3-B117-D6E8-48AA-8228517F207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02120" y="358787"/>
                  <a:ext cx="485640" cy="41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122CD688-DFD0-BA97-9D53-87895FD65D27}"/>
              </a:ext>
            </a:extLst>
          </p:cNvPr>
          <p:cNvGrpSpPr/>
          <p:nvPr/>
        </p:nvGrpSpPr>
        <p:grpSpPr>
          <a:xfrm>
            <a:off x="3821200" y="411707"/>
            <a:ext cx="501480" cy="324720"/>
            <a:chOff x="3821200" y="411707"/>
            <a:chExt cx="50148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545C4E09-37A1-677A-E9ED-591FDA133787}"/>
                    </a:ext>
                  </a:extLst>
                </p14:cNvPr>
                <p14:cNvContentPartPr/>
                <p14:nvPr/>
              </p14:nvContentPartPr>
              <p14:xfrm>
                <a:off x="3821200" y="588107"/>
                <a:ext cx="254880" cy="399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545C4E09-37A1-677A-E9ED-591FDA13378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12560" y="579107"/>
                  <a:ext cx="2725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E67601F8-58A9-B945-E157-7D93A35D5E69}"/>
                    </a:ext>
                  </a:extLst>
                </p14:cNvPr>
                <p14:cNvContentPartPr/>
                <p14:nvPr/>
              </p14:nvContentPartPr>
              <p14:xfrm>
                <a:off x="3911200" y="465707"/>
                <a:ext cx="115200" cy="273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E67601F8-58A9-B945-E157-7D93A35D5E6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02200" y="457067"/>
                  <a:ext cx="132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F2DD4D23-42BD-EC9E-EFF5-192A03F69017}"/>
                    </a:ext>
                  </a:extLst>
                </p14:cNvPr>
                <p14:cNvContentPartPr/>
                <p14:nvPr/>
              </p14:nvContentPartPr>
              <p14:xfrm>
                <a:off x="4080760" y="411707"/>
                <a:ext cx="241920" cy="32472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F2DD4D23-42BD-EC9E-EFF5-192A03F6901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72120" y="403067"/>
                  <a:ext cx="25956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5C47B0A9-C4DC-8881-FCA8-60B2EAE448E7}"/>
              </a:ext>
            </a:extLst>
          </p:cNvPr>
          <p:cNvGrpSpPr/>
          <p:nvPr/>
        </p:nvGrpSpPr>
        <p:grpSpPr>
          <a:xfrm>
            <a:off x="4604920" y="364547"/>
            <a:ext cx="1010880" cy="339840"/>
            <a:chOff x="4604920" y="364547"/>
            <a:chExt cx="101088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AEC20F32-05A6-8368-713C-855F46BFE90F}"/>
                    </a:ext>
                  </a:extLst>
                </p14:cNvPr>
                <p14:cNvContentPartPr/>
                <p14:nvPr/>
              </p14:nvContentPartPr>
              <p14:xfrm>
                <a:off x="4604920" y="364547"/>
                <a:ext cx="202680" cy="33984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AEC20F32-05A6-8368-713C-855F46BFE90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95920" y="355907"/>
                  <a:ext cx="2203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2A8AF986-2985-78EF-2755-5BAB686A996F}"/>
                    </a:ext>
                  </a:extLst>
                </p14:cNvPr>
                <p14:cNvContentPartPr/>
                <p14:nvPr/>
              </p14:nvContentPartPr>
              <p14:xfrm>
                <a:off x="4909480" y="389387"/>
                <a:ext cx="310680" cy="2404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2A8AF986-2985-78EF-2755-5BAB686A996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00840" y="380747"/>
                  <a:ext cx="3283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594C2336-5196-E221-A800-BB31EB120E90}"/>
                    </a:ext>
                  </a:extLst>
                </p14:cNvPr>
                <p14:cNvContentPartPr/>
                <p14:nvPr/>
              </p14:nvContentPartPr>
              <p14:xfrm>
                <a:off x="5243560" y="365987"/>
                <a:ext cx="372240" cy="29628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594C2336-5196-E221-A800-BB31EB120E9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234920" y="356987"/>
                  <a:ext cx="38988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C80D9B4-8CB7-E21E-7F21-1088CE9E6B9E}"/>
              </a:ext>
            </a:extLst>
          </p:cNvPr>
          <p:cNvGrpSpPr/>
          <p:nvPr/>
        </p:nvGrpSpPr>
        <p:grpSpPr>
          <a:xfrm>
            <a:off x="6265960" y="4547"/>
            <a:ext cx="231120" cy="767160"/>
            <a:chOff x="6265960" y="4547"/>
            <a:chExt cx="231120" cy="76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E35B7376-3200-384D-F4AD-59A133CEBF09}"/>
                    </a:ext>
                  </a:extLst>
                </p14:cNvPr>
                <p14:cNvContentPartPr/>
                <p14:nvPr/>
              </p14:nvContentPartPr>
              <p14:xfrm>
                <a:off x="6265960" y="4547"/>
                <a:ext cx="231120" cy="5695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E35B7376-3200-384D-F4AD-59A133CEBF0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56960" y="-4453"/>
                  <a:ext cx="24876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2CE897CF-0D15-F74A-67F6-ED40C2F9B9D5}"/>
                    </a:ext>
                  </a:extLst>
                </p14:cNvPr>
                <p14:cNvContentPartPr/>
                <p14:nvPr/>
              </p14:nvContentPartPr>
              <p14:xfrm>
                <a:off x="6316720" y="661547"/>
                <a:ext cx="109800" cy="1101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2CE897CF-0D15-F74A-67F6-ED40C2F9B9D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08080" y="652547"/>
                  <a:ext cx="12744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5A031210-BB2C-A220-988C-24DF6B7E3CFE}"/>
              </a:ext>
            </a:extLst>
          </p:cNvPr>
          <p:cNvGrpSpPr/>
          <p:nvPr/>
        </p:nvGrpSpPr>
        <p:grpSpPr>
          <a:xfrm>
            <a:off x="1920760" y="2307467"/>
            <a:ext cx="2389680" cy="1314720"/>
            <a:chOff x="1920760" y="2307467"/>
            <a:chExt cx="2389680" cy="131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074B8139-CC30-571F-2191-0CDE05E63105}"/>
                    </a:ext>
                  </a:extLst>
                </p14:cNvPr>
                <p14:cNvContentPartPr/>
                <p14:nvPr/>
              </p14:nvContentPartPr>
              <p14:xfrm>
                <a:off x="1920760" y="2543267"/>
                <a:ext cx="703440" cy="8496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074B8139-CC30-571F-2191-0CDE05E6310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912120" y="2534267"/>
                  <a:ext cx="721080" cy="86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3C51CCD7-2AAA-CFA2-8187-8FBF9AF52520}"/>
                    </a:ext>
                  </a:extLst>
                </p14:cNvPr>
                <p14:cNvContentPartPr/>
                <p14:nvPr/>
              </p14:nvContentPartPr>
              <p14:xfrm>
                <a:off x="2761000" y="2608067"/>
                <a:ext cx="67320" cy="6494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3C51CCD7-2AAA-CFA2-8187-8FBF9AF5252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52000" y="2599427"/>
                  <a:ext cx="8496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23198620-9DD4-ACC2-3253-07D51F7665E0}"/>
                    </a:ext>
                  </a:extLst>
                </p14:cNvPr>
                <p14:cNvContentPartPr/>
                <p14:nvPr/>
              </p14:nvContentPartPr>
              <p14:xfrm>
                <a:off x="2788360" y="3037907"/>
                <a:ext cx="270000" cy="28332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23198620-9DD4-ACC2-3253-07D51F7665E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79360" y="3028907"/>
                  <a:ext cx="2876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D0EC6BE2-F96B-74C4-9E74-C2701C277D37}"/>
                    </a:ext>
                  </a:extLst>
                </p14:cNvPr>
                <p14:cNvContentPartPr/>
                <p14:nvPr/>
              </p14:nvContentPartPr>
              <p14:xfrm>
                <a:off x="3043240" y="3074987"/>
                <a:ext cx="376920" cy="54720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D0EC6BE2-F96B-74C4-9E74-C2701C277D3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34240" y="3065987"/>
                  <a:ext cx="3945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277199AD-5593-99D8-3453-E1944B832673}"/>
                    </a:ext>
                  </a:extLst>
                </p14:cNvPr>
                <p14:cNvContentPartPr/>
                <p14:nvPr/>
              </p14:nvContentPartPr>
              <p14:xfrm>
                <a:off x="3413680" y="2945747"/>
                <a:ext cx="250560" cy="35388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277199AD-5593-99D8-3453-E1944B83267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405040" y="2937107"/>
                  <a:ext cx="2682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2FC328F1-9073-72C0-2C51-D6796AE33BDE}"/>
                    </a:ext>
                  </a:extLst>
                </p14:cNvPr>
                <p14:cNvContentPartPr/>
                <p14:nvPr/>
              </p14:nvContentPartPr>
              <p14:xfrm>
                <a:off x="3796000" y="2307467"/>
                <a:ext cx="230040" cy="9813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2FC328F1-9073-72C0-2C51-D6796AE33BD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87000" y="2298827"/>
                  <a:ext cx="24768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8D8EF02B-E907-BD1A-1B37-DD1856C7950B}"/>
                    </a:ext>
                  </a:extLst>
                </p14:cNvPr>
                <p14:cNvContentPartPr/>
                <p14:nvPr/>
              </p14:nvContentPartPr>
              <p14:xfrm>
                <a:off x="3818680" y="3081827"/>
                <a:ext cx="182520" cy="1368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8D8EF02B-E907-BD1A-1B37-DD1856C7950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10040" y="3072827"/>
                  <a:ext cx="200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AD5380E3-35C7-D734-4C8E-AFAB0BFE5C2D}"/>
                    </a:ext>
                  </a:extLst>
                </p14:cNvPr>
                <p14:cNvContentPartPr/>
                <p14:nvPr/>
              </p14:nvContentPartPr>
              <p14:xfrm>
                <a:off x="4047280" y="3069587"/>
                <a:ext cx="263160" cy="1328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AD5380E3-35C7-D734-4C8E-AFAB0BFE5C2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38640" y="3060587"/>
                  <a:ext cx="2808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0E617EEA-76B2-1115-C7A6-3706D7C732AC}"/>
                    </a:ext>
                  </a:extLst>
                </p14:cNvPr>
                <p14:cNvContentPartPr/>
                <p14:nvPr/>
              </p14:nvContentPartPr>
              <p14:xfrm>
                <a:off x="3082840" y="2788067"/>
                <a:ext cx="27720" cy="100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0E617EEA-76B2-1115-C7A6-3706D7C732A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73840" y="2779427"/>
                  <a:ext cx="4536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E053C1F0-7C75-D350-A088-B2DAB384AFA7}"/>
              </a:ext>
            </a:extLst>
          </p:cNvPr>
          <p:cNvGrpSpPr/>
          <p:nvPr/>
        </p:nvGrpSpPr>
        <p:grpSpPr>
          <a:xfrm>
            <a:off x="4672240" y="2021987"/>
            <a:ext cx="1714680" cy="1232280"/>
            <a:chOff x="4672240" y="2021987"/>
            <a:chExt cx="1714680" cy="12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9AD0C8E7-F8F8-2C67-7444-634FB93A17F8}"/>
                    </a:ext>
                  </a:extLst>
                </p14:cNvPr>
                <p14:cNvContentPartPr/>
                <p14:nvPr/>
              </p14:nvContentPartPr>
              <p14:xfrm>
                <a:off x="4672240" y="2166347"/>
                <a:ext cx="1462680" cy="69228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9AD0C8E7-F8F8-2C67-7444-634FB93A17F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63240" y="2157707"/>
                  <a:ext cx="14803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933AA9D1-4DCE-A49A-B32B-082E53360ABD}"/>
                    </a:ext>
                  </a:extLst>
                </p14:cNvPr>
                <p14:cNvContentPartPr/>
                <p14:nvPr/>
              </p14:nvContentPartPr>
              <p14:xfrm>
                <a:off x="6071920" y="2021987"/>
                <a:ext cx="230040" cy="2430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933AA9D1-4DCE-A49A-B32B-082E53360AB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063280" y="2013347"/>
                  <a:ext cx="2476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D1405B82-69B6-E9D8-B8AB-70F4401CCCAA}"/>
                    </a:ext>
                  </a:extLst>
                </p14:cNvPr>
                <p14:cNvContentPartPr/>
                <p14:nvPr/>
              </p14:nvContentPartPr>
              <p14:xfrm>
                <a:off x="4711840" y="3107747"/>
                <a:ext cx="1530000" cy="1051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D1405B82-69B6-E9D8-B8AB-70F4401CCC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03200" y="3098747"/>
                  <a:ext cx="15476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61B3CCDC-BC15-FB50-509F-49D7A1ADDECE}"/>
                    </a:ext>
                  </a:extLst>
                </p14:cNvPr>
                <p14:cNvContentPartPr/>
                <p14:nvPr/>
              </p14:nvContentPartPr>
              <p14:xfrm>
                <a:off x="6149320" y="2893907"/>
                <a:ext cx="237600" cy="36036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61B3CCDC-BC15-FB50-509F-49D7A1ADDEC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140680" y="2885267"/>
                  <a:ext cx="255240" cy="37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B262D29A-8277-9186-EE75-1292FFFD7CA2}"/>
              </a:ext>
            </a:extLst>
          </p:cNvPr>
          <p:cNvGrpSpPr/>
          <p:nvPr/>
        </p:nvGrpSpPr>
        <p:grpSpPr>
          <a:xfrm>
            <a:off x="4647040" y="3487907"/>
            <a:ext cx="1902960" cy="887760"/>
            <a:chOff x="4647040" y="3487907"/>
            <a:chExt cx="1902960" cy="88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2FFCA7F3-93D0-F47B-406A-214E6E364AFE}"/>
                    </a:ext>
                  </a:extLst>
                </p14:cNvPr>
                <p14:cNvContentPartPr/>
                <p14:nvPr/>
              </p14:nvContentPartPr>
              <p14:xfrm>
                <a:off x="4647040" y="3487907"/>
                <a:ext cx="1801800" cy="78552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2FFCA7F3-93D0-F47B-406A-214E6E364AF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638400" y="3478907"/>
                  <a:ext cx="181944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376FD18A-7CC8-0A9B-E8D3-65E3F4BBD7F6}"/>
                    </a:ext>
                  </a:extLst>
                </p14:cNvPr>
                <p14:cNvContentPartPr/>
                <p14:nvPr/>
              </p14:nvContentPartPr>
              <p14:xfrm>
                <a:off x="6391240" y="4014227"/>
                <a:ext cx="158760" cy="36144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376FD18A-7CC8-0A9B-E8D3-65E3F4BBD7F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382600" y="4005587"/>
                  <a:ext cx="176400" cy="37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1A4B2802-04E6-623C-E62F-7695DD81AA9F}"/>
              </a:ext>
            </a:extLst>
          </p:cNvPr>
          <p:cNvGrpSpPr/>
          <p:nvPr/>
        </p:nvGrpSpPr>
        <p:grpSpPr>
          <a:xfrm>
            <a:off x="6926200" y="3447227"/>
            <a:ext cx="1700640" cy="1016280"/>
            <a:chOff x="6926200" y="3447227"/>
            <a:chExt cx="1700640" cy="10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5C423CE2-BB72-7DD5-8754-19D62008CEC0}"/>
                    </a:ext>
                  </a:extLst>
                </p14:cNvPr>
                <p14:cNvContentPartPr/>
                <p14:nvPr/>
              </p14:nvContentPartPr>
              <p14:xfrm>
                <a:off x="6926200" y="4055627"/>
                <a:ext cx="228960" cy="40788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5C423CE2-BB72-7DD5-8754-19D62008CEC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17560" y="4046627"/>
                  <a:ext cx="2466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CC174DCB-CD7F-7B35-6A80-3EE3D2212FC6}"/>
                    </a:ext>
                  </a:extLst>
                </p14:cNvPr>
                <p14:cNvContentPartPr/>
                <p14:nvPr/>
              </p14:nvContentPartPr>
              <p14:xfrm>
                <a:off x="7209880" y="4028627"/>
                <a:ext cx="192600" cy="33624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CC174DCB-CD7F-7B35-6A80-3EE3D2212FC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00880" y="4019987"/>
                  <a:ext cx="2102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B1B12FED-C32A-D77B-8A0F-FFA439D5816D}"/>
                    </a:ext>
                  </a:extLst>
                </p14:cNvPr>
                <p14:cNvContentPartPr/>
                <p14:nvPr/>
              </p14:nvContentPartPr>
              <p14:xfrm>
                <a:off x="7407880" y="4077947"/>
                <a:ext cx="226440" cy="2624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B1B12FED-C32A-D77B-8A0F-FFA439D5816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398880" y="4068947"/>
                  <a:ext cx="244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C701A67C-2687-4277-5D47-112D8BD26757}"/>
                    </a:ext>
                  </a:extLst>
                </p14:cNvPr>
                <p14:cNvContentPartPr/>
                <p14:nvPr/>
              </p14:nvContentPartPr>
              <p14:xfrm>
                <a:off x="7738000" y="4005587"/>
                <a:ext cx="284760" cy="36612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C701A67C-2687-4277-5D47-112D8BD2675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729000" y="3996587"/>
                  <a:ext cx="3024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74618362-7D2B-3A66-4C34-FEC95BB67335}"/>
                    </a:ext>
                  </a:extLst>
                </p14:cNvPr>
                <p14:cNvContentPartPr/>
                <p14:nvPr/>
              </p14:nvContentPartPr>
              <p14:xfrm>
                <a:off x="8163160" y="3447227"/>
                <a:ext cx="42480" cy="81720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74618362-7D2B-3A66-4C34-FEC95BB6733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54160" y="3438587"/>
                  <a:ext cx="60120" cy="83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989A9332-6DE1-9797-068E-7CAD7CDEA5B7}"/>
                    </a:ext>
                  </a:extLst>
                </p14:cNvPr>
                <p14:cNvContentPartPr/>
                <p14:nvPr/>
              </p14:nvContentPartPr>
              <p14:xfrm>
                <a:off x="8105560" y="4064267"/>
                <a:ext cx="258120" cy="8424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989A9332-6DE1-9797-068E-7CAD7CDEA5B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96920" y="4055627"/>
                  <a:ext cx="275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12F151C5-36AE-26C4-6719-4024A39A6A9E}"/>
                    </a:ext>
                  </a:extLst>
                </p14:cNvPr>
                <p14:cNvContentPartPr/>
                <p14:nvPr/>
              </p14:nvContentPartPr>
              <p14:xfrm>
                <a:off x="8352520" y="4067147"/>
                <a:ext cx="274320" cy="19872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12F151C5-36AE-26C4-6719-4024A39A6A9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343880" y="4058147"/>
                  <a:ext cx="29196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5" name="Tinta 74">
                <a:extLst>
                  <a:ext uri="{FF2B5EF4-FFF2-40B4-BE49-F238E27FC236}">
                    <a16:creationId xmlns:a16="http://schemas.microsoft.com/office/drawing/2014/main" id="{3535546F-2A9C-66D1-49FC-94028972CB07}"/>
                  </a:ext>
                </a:extLst>
              </p14:cNvPr>
              <p14:cNvContentPartPr/>
              <p14:nvPr/>
            </p14:nvContentPartPr>
            <p14:xfrm>
              <a:off x="9455560" y="461027"/>
              <a:ext cx="1031040" cy="974520"/>
            </p14:xfrm>
          </p:contentPart>
        </mc:Choice>
        <mc:Fallback xmlns="">
          <p:pic>
            <p:nvPicPr>
              <p:cNvPr id="75" name="Tinta 74">
                <a:extLst>
                  <a:ext uri="{FF2B5EF4-FFF2-40B4-BE49-F238E27FC236}">
                    <a16:creationId xmlns:a16="http://schemas.microsoft.com/office/drawing/2014/main" id="{3535546F-2A9C-66D1-49FC-94028972CB0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446920" y="452027"/>
                <a:ext cx="1048680" cy="99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BF2F57E6-3B1F-F8FA-2154-D5C80B821A64}"/>
              </a:ext>
            </a:extLst>
          </p:cNvPr>
          <p:cNvGrpSpPr/>
          <p:nvPr/>
        </p:nvGrpSpPr>
        <p:grpSpPr>
          <a:xfrm>
            <a:off x="8785600" y="3823067"/>
            <a:ext cx="782640" cy="459720"/>
            <a:chOff x="8785600" y="3823067"/>
            <a:chExt cx="782640" cy="45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CFF845FA-5E1C-9652-7031-634C832B29A0}"/>
                    </a:ext>
                  </a:extLst>
                </p14:cNvPr>
                <p14:cNvContentPartPr/>
                <p14:nvPr/>
              </p14:nvContentPartPr>
              <p14:xfrm>
                <a:off x="8824120" y="3823067"/>
                <a:ext cx="744120" cy="34596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CFF845FA-5E1C-9652-7031-634C832B29A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815480" y="3814067"/>
                  <a:ext cx="7617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C8B5E153-9231-EF5C-FC9E-D4C116B41539}"/>
                    </a:ext>
                  </a:extLst>
                </p14:cNvPr>
                <p14:cNvContentPartPr/>
                <p14:nvPr/>
              </p14:nvContentPartPr>
              <p14:xfrm>
                <a:off x="8785600" y="3928187"/>
                <a:ext cx="189720" cy="35460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C8B5E153-9231-EF5C-FC9E-D4C116B4153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776960" y="3919547"/>
                  <a:ext cx="207360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1E509003-00C5-2A6B-032B-4D37FEF09267}"/>
              </a:ext>
            </a:extLst>
          </p:cNvPr>
          <p:cNvGrpSpPr/>
          <p:nvPr/>
        </p:nvGrpSpPr>
        <p:grpSpPr>
          <a:xfrm>
            <a:off x="9363400" y="4060667"/>
            <a:ext cx="1090440" cy="293760"/>
            <a:chOff x="9363400" y="4060667"/>
            <a:chExt cx="109044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6B0375B9-64A4-F042-DB9C-107CFD5D2A05}"/>
                    </a:ext>
                  </a:extLst>
                </p14:cNvPr>
                <p14:cNvContentPartPr/>
                <p14:nvPr/>
              </p14:nvContentPartPr>
              <p14:xfrm>
                <a:off x="9363400" y="4060667"/>
                <a:ext cx="216720" cy="29376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6B0375B9-64A4-F042-DB9C-107CFD5D2A0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354400" y="4051667"/>
                  <a:ext cx="2343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FDF8EF73-84FD-9852-12BA-90D216EE9EF0}"/>
                    </a:ext>
                  </a:extLst>
                </p14:cNvPr>
                <p14:cNvContentPartPr/>
                <p14:nvPr/>
              </p14:nvContentPartPr>
              <p14:xfrm>
                <a:off x="9365920" y="4205747"/>
                <a:ext cx="158760" cy="4500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FDF8EF73-84FD-9852-12BA-90D216EE9EF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356920" y="4196747"/>
                  <a:ext cx="176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2E41656E-516A-2E10-44D7-D58F81CDDA51}"/>
                    </a:ext>
                  </a:extLst>
                </p14:cNvPr>
                <p14:cNvContentPartPr/>
                <p14:nvPr/>
              </p14:nvContentPartPr>
              <p14:xfrm>
                <a:off x="9555280" y="4207907"/>
                <a:ext cx="123120" cy="13572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2E41656E-516A-2E10-44D7-D58F81CDDA5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546280" y="4199267"/>
                  <a:ext cx="140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8A2B7AE9-C7AB-0871-56E5-7C5998C36C2D}"/>
                    </a:ext>
                  </a:extLst>
                </p14:cNvPr>
                <p14:cNvContentPartPr/>
                <p14:nvPr/>
              </p14:nvContentPartPr>
              <p14:xfrm>
                <a:off x="9742480" y="4145267"/>
                <a:ext cx="96480" cy="18828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8A2B7AE9-C7AB-0871-56E5-7C5998C36C2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733840" y="4136267"/>
                  <a:ext cx="1141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D0BC4C77-F587-75C4-38CE-D403F98B4FFA}"/>
                    </a:ext>
                  </a:extLst>
                </p14:cNvPr>
                <p14:cNvContentPartPr/>
                <p14:nvPr/>
              </p14:nvContentPartPr>
              <p14:xfrm>
                <a:off x="9919600" y="4147427"/>
                <a:ext cx="222120" cy="19260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D0BC4C77-F587-75C4-38CE-D403F98B4FF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910960" y="4138427"/>
                  <a:ext cx="239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5BBAAB95-0F34-5A0C-622C-DB883FB4D359}"/>
                    </a:ext>
                  </a:extLst>
                </p14:cNvPr>
                <p14:cNvContentPartPr/>
                <p14:nvPr/>
              </p14:nvContentPartPr>
              <p14:xfrm>
                <a:off x="10278880" y="4152107"/>
                <a:ext cx="174960" cy="19656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5BBAAB95-0F34-5A0C-622C-DB883FB4D35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270240" y="4143107"/>
                  <a:ext cx="1926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3D473950-807D-769F-0EB3-39BDCED619AA}"/>
                    </a:ext>
                  </a:extLst>
                </p14:cNvPr>
                <p14:cNvContentPartPr/>
                <p14:nvPr/>
              </p14:nvContentPartPr>
              <p14:xfrm>
                <a:off x="10301560" y="4234907"/>
                <a:ext cx="150120" cy="4176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3D473950-807D-769F-0EB3-39BDCED619A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292560" y="4225907"/>
                  <a:ext cx="16776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E7ABB6E7-69AD-3595-1DCB-44B6A5A8816C}"/>
              </a:ext>
            </a:extLst>
          </p:cNvPr>
          <p:cNvGrpSpPr/>
          <p:nvPr/>
        </p:nvGrpSpPr>
        <p:grpSpPr>
          <a:xfrm>
            <a:off x="10768120" y="4046267"/>
            <a:ext cx="324000" cy="226080"/>
            <a:chOff x="10768120" y="4046267"/>
            <a:chExt cx="32400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8B80803F-A884-01BF-90AD-7CF05463D77F}"/>
                    </a:ext>
                  </a:extLst>
                </p14:cNvPr>
                <p14:cNvContentPartPr/>
                <p14:nvPr/>
              </p14:nvContentPartPr>
              <p14:xfrm>
                <a:off x="10782880" y="4176947"/>
                <a:ext cx="10440" cy="9540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8B80803F-A884-01BF-90AD-7CF05463D77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774240" y="4167947"/>
                  <a:ext cx="28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D3F66147-210B-529E-421B-1AF451E066BC}"/>
                    </a:ext>
                  </a:extLst>
                </p14:cNvPr>
                <p14:cNvContentPartPr/>
                <p14:nvPr/>
              </p14:nvContentPartPr>
              <p14:xfrm>
                <a:off x="10768120" y="4095227"/>
                <a:ext cx="183600" cy="16596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D3F66147-210B-529E-421B-1AF451E066B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759120" y="4086587"/>
                  <a:ext cx="2012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4975AEB5-8EAD-E07F-6B88-32CCA82FF189}"/>
                    </a:ext>
                  </a:extLst>
                </p14:cNvPr>
                <p14:cNvContentPartPr/>
                <p14:nvPr/>
              </p14:nvContentPartPr>
              <p14:xfrm>
                <a:off x="11001760" y="4046267"/>
                <a:ext cx="90360" cy="16452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4975AEB5-8EAD-E07F-6B88-32CCA82FF18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992760" y="4037267"/>
                  <a:ext cx="10800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FAFA7589-641F-9572-3F3F-1F3ACDAFDE58}"/>
              </a:ext>
            </a:extLst>
          </p:cNvPr>
          <p:cNvGrpSpPr/>
          <p:nvPr/>
        </p:nvGrpSpPr>
        <p:grpSpPr>
          <a:xfrm>
            <a:off x="9313360" y="4517867"/>
            <a:ext cx="1788120" cy="719640"/>
            <a:chOff x="9313360" y="4517867"/>
            <a:chExt cx="1788120" cy="71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A803DBAB-DDA3-0E08-ADDE-8D5DAD040612}"/>
                    </a:ext>
                  </a:extLst>
                </p14:cNvPr>
                <p14:cNvContentPartPr/>
                <p14:nvPr/>
              </p14:nvContentPartPr>
              <p14:xfrm>
                <a:off x="9313360" y="4580507"/>
                <a:ext cx="169920" cy="24012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A803DBAB-DDA3-0E08-ADDE-8D5DAD04061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304720" y="4571867"/>
                  <a:ext cx="1875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39C29205-3976-A322-AFAC-64B6F0C9AC50}"/>
                    </a:ext>
                  </a:extLst>
                </p14:cNvPr>
                <p14:cNvContentPartPr/>
                <p14:nvPr/>
              </p14:nvContentPartPr>
              <p14:xfrm>
                <a:off x="9550600" y="4517867"/>
                <a:ext cx="20160" cy="28152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39C29205-3976-A322-AFAC-64B6F0C9AC5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541600" y="4508867"/>
                  <a:ext cx="378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946A821A-D17B-DC8B-F1D8-6E29C5520DD2}"/>
                    </a:ext>
                  </a:extLst>
                </p14:cNvPr>
                <p14:cNvContentPartPr/>
                <p14:nvPr/>
              </p14:nvContentPartPr>
              <p14:xfrm>
                <a:off x="9545560" y="4684547"/>
                <a:ext cx="257400" cy="15012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946A821A-D17B-DC8B-F1D8-6E29C5520DD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536560" y="4675907"/>
                  <a:ext cx="2750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E9F158B1-4F3C-9181-69AE-C122E3672A37}"/>
                    </a:ext>
                  </a:extLst>
                </p14:cNvPr>
                <p14:cNvContentPartPr/>
                <p14:nvPr/>
              </p14:nvContentPartPr>
              <p14:xfrm>
                <a:off x="9702520" y="4754387"/>
                <a:ext cx="115200" cy="324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E9F158B1-4F3C-9181-69AE-C122E3672A3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693880" y="4745747"/>
                  <a:ext cx="1328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9703AE28-AD9B-271B-F888-8800B6C415CA}"/>
                    </a:ext>
                  </a:extLst>
                </p14:cNvPr>
                <p14:cNvContentPartPr/>
                <p14:nvPr/>
              </p14:nvContentPartPr>
              <p14:xfrm>
                <a:off x="9868480" y="4664027"/>
                <a:ext cx="255960" cy="16200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9703AE28-AD9B-271B-F888-8800B6C415C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859840" y="4655027"/>
                  <a:ext cx="273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066F2BD9-0967-7AA9-AF0F-CD4CFB041DF0}"/>
                    </a:ext>
                  </a:extLst>
                </p14:cNvPr>
                <p14:cNvContentPartPr/>
                <p14:nvPr/>
              </p14:nvContentPartPr>
              <p14:xfrm>
                <a:off x="10236760" y="4646387"/>
                <a:ext cx="124560" cy="18144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066F2BD9-0967-7AA9-AF0F-CD4CFB041DF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227760" y="4637747"/>
                  <a:ext cx="142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67FBB097-BC45-D07E-645F-A6881DEFA705}"/>
                    </a:ext>
                  </a:extLst>
                </p14:cNvPr>
                <p14:cNvContentPartPr/>
                <p14:nvPr/>
              </p14:nvContentPartPr>
              <p14:xfrm>
                <a:off x="10264120" y="4758347"/>
                <a:ext cx="115200" cy="216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67FBB097-BC45-D07E-645F-A6881DEFA70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255120" y="4749707"/>
                  <a:ext cx="1328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51D032A1-8C60-084F-F195-690EF7A5D498}"/>
                    </a:ext>
                  </a:extLst>
                </p14:cNvPr>
                <p14:cNvContentPartPr/>
                <p14:nvPr/>
              </p14:nvContentPartPr>
              <p14:xfrm>
                <a:off x="10404880" y="4597427"/>
                <a:ext cx="117360" cy="23436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51D032A1-8C60-084F-F195-690EF7A5D49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396240" y="4588427"/>
                  <a:ext cx="1350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A9DAD44D-A50E-75E5-AF29-B98BA874062B}"/>
                    </a:ext>
                  </a:extLst>
                </p14:cNvPr>
                <p14:cNvContentPartPr/>
                <p14:nvPr/>
              </p14:nvContentPartPr>
              <p14:xfrm>
                <a:off x="10673440" y="4644227"/>
                <a:ext cx="202680" cy="15048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A9DAD44D-A50E-75E5-AF29-B98BA874062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664440" y="4635227"/>
                  <a:ext cx="2203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536F050C-D7F1-6BD1-3BAB-C82627160424}"/>
                    </a:ext>
                  </a:extLst>
                </p14:cNvPr>
                <p14:cNvContentPartPr/>
                <p14:nvPr/>
              </p14:nvContentPartPr>
              <p14:xfrm>
                <a:off x="10961080" y="4649627"/>
                <a:ext cx="140400" cy="15084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536F050C-D7F1-6BD1-3BAB-C8262716042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952440" y="4640987"/>
                  <a:ext cx="158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902B2136-6DF7-D8B5-D410-546D788B8503}"/>
                    </a:ext>
                  </a:extLst>
                </p14:cNvPr>
                <p14:cNvContentPartPr/>
                <p14:nvPr/>
              </p14:nvContentPartPr>
              <p14:xfrm>
                <a:off x="9398320" y="5031587"/>
                <a:ext cx="208080" cy="205920"/>
              </p14:xfrm>
            </p:contentPart>
          </mc:Choice>
          <mc:Fallback xmlns=""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902B2136-6DF7-D8B5-D410-546D788B850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389320" y="5022947"/>
                  <a:ext cx="2257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C551BCDC-225F-AA2E-9542-FAD05D65BE59}"/>
                    </a:ext>
                  </a:extLst>
                </p14:cNvPr>
                <p14:cNvContentPartPr/>
                <p14:nvPr/>
              </p14:nvContentPartPr>
              <p14:xfrm>
                <a:off x="9712600" y="5072627"/>
                <a:ext cx="95760" cy="15192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C551BCDC-225F-AA2E-9542-FAD05D65BE5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703960" y="5063987"/>
                  <a:ext cx="113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0346A654-A621-240C-170A-19B68EDF44FC}"/>
                    </a:ext>
                  </a:extLst>
                </p14:cNvPr>
                <p14:cNvContentPartPr/>
                <p14:nvPr/>
              </p14:nvContentPartPr>
              <p14:xfrm>
                <a:off x="9807280" y="4961387"/>
                <a:ext cx="40320" cy="4860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0346A654-A621-240C-170A-19B68EDF44F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798640" y="4952747"/>
                  <a:ext cx="579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E3161B8F-C3CA-1C57-5E8A-160E5CCCD331}"/>
                    </a:ext>
                  </a:extLst>
                </p14:cNvPr>
                <p14:cNvContentPartPr/>
                <p14:nvPr/>
              </p14:nvContentPartPr>
              <p14:xfrm>
                <a:off x="10061800" y="4860227"/>
                <a:ext cx="30600" cy="34416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E3161B8F-C3CA-1C57-5E8A-160E5CCCD33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053160" y="4851587"/>
                  <a:ext cx="48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C5828FD3-761E-F5CB-8E2A-6F202EF9F550}"/>
                    </a:ext>
                  </a:extLst>
                </p14:cNvPr>
                <p14:cNvContentPartPr/>
                <p14:nvPr/>
              </p14:nvContentPartPr>
              <p14:xfrm>
                <a:off x="9979720" y="5083787"/>
                <a:ext cx="110160" cy="19440"/>
              </p14:xfrm>
            </p:contentPart>
          </mc:Choice>
          <mc:Fallback xmlns=""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C5828FD3-761E-F5CB-8E2A-6F202EF9F55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970720" y="5074787"/>
                  <a:ext cx="127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8539664F-C2CE-9879-0CCD-4FB8F53431B5}"/>
                    </a:ext>
                  </a:extLst>
                </p14:cNvPr>
                <p14:cNvContentPartPr/>
                <p14:nvPr/>
              </p14:nvContentPartPr>
              <p14:xfrm>
                <a:off x="10109320" y="5066147"/>
                <a:ext cx="155160" cy="134280"/>
              </p14:xfrm>
            </p:contentPart>
          </mc:Choice>
          <mc:Fallback xmlns=""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8539664F-C2CE-9879-0CCD-4FB8F53431B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100680" y="5057147"/>
                  <a:ext cx="172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13517B38-069A-C41F-021D-7CD160193C47}"/>
                    </a:ext>
                  </a:extLst>
                </p14:cNvPr>
                <p14:cNvContentPartPr/>
                <p14:nvPr/>
              </p14:nvContentPartPr>
              <p14:xfrm>
                <a:off x="10316320" y="5035187"/>
                <a:ext cx="105120" cy="164160"/>
              </p14:xfrm>
            </p:contentPart>
          </mc:Choice>
          <mc:Fallback xmlns=""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13517B38-069A-C41F-021D-7CD160193C4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307680" y="5026187"/>
                  <a:ext cx="1227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9BAE2CC9-4299-1BB1-2D33-F3452FE9E1DE}"/>
                    </a:ext>
                  </a:extLst>
                </p14:cNvPr>
                <p14:cNvContentPartPr/>
                <p14:nvPr/>
              </p14:nvContentPartPr>
              <p14:xfrm>
                <a:off x="10443760" y="5012147"/>
                <a:ext cx="110160" cy="20088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9BAE2CC9-4299-1BB1-2D33-F3452FE9E1D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434760" y="5003507"/>
                  <a:ext cx="127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2A2F2543-021D-25C1-2B95-68F4232EC817}"/>
                    </a:ext>
                  </a:extLst>
                </p14:cNvPr>
                <p14:cNvContentPartPr/>
                <p14:nvPr/>
              </p14:nvContentPartPr>
              <p14:xfrm>
                <a:off x="10601080" y="5056067"/>
                <a:ext cx="100080" cy="14148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2A2F2543-021D-25C1-2B95-68F4232EC81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592080" y="5047427"/>
                  <a:ext cx="11772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8" name="Tinta 147">
                <a:extLst>
                  <a:ext uri="{FF2B5EF4-FFF2-40B4-BE49-F238E27FC236}">
                    <a16:creationId xmlns:a16="http://schemas.microsoft.com/office/drawing/2014/main" id="{38D98211-9E23-4EBD-EF38-08331A30A4E1}"/>
                  </a:ext>
                </a:extLst>
              </p14:cNvPr>
              <p14:cNvContentPartPr/>
              <p14:nvPr/>
            </p14:nvContentPartPr>
            <p14:xfrm>
              <a:off x="9368440" y="5389787"/>
              <a:ext cx="1058400" cy="28440"/>
            </p14:xfrm>
          </p:contentPart>
        </mc:Choice>
        <mc:Fallback xmlns="">
          <p:pic>
            <p:nvPicPr>
              <p:cNvPr id="148" name="Tinta 147">
                <a:extLst>
                  <a:ext uri="{FF2B5EF4-FFF2-40B4-BE49-F238E27FC236}">
                    <a16:creationId xmlns:a16="http://schemas.microsoft.com/office/drawing/2014/main" id="{38D98211-9E23-4EBD-EF38-08331A30A4E1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9359440" y="5380787"/>
                <a:ext cx="107604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EC891F77-99AD-CEDC-89CF-D512D0A51404}"/>
              </a:ext>
            </a:extLst>
          </p:cNvPr>
          <p:cNvGrpSpPr/>
          <p:nvPr/>
        </p:nvGrpSpPr>
        <p:grpSpPr>
          <a:xfrm>
            <a:off x="6543520" y="479387"/>
            <a:ext cx="5657040" cy="2889360"/>
            <a:chOff x="6543520" y="479387"/>
            <a:chExt cx="5657040" cy="28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B5E5ACA9-072B-28FB-32C1-E2183C89DF0B}"/>
                    </a:ext>
                  </a:extLst>
                </p14:cNvPr>
                <p14:cNvContentPartPr/>
                <p14:nvPr/>
              </p14:nvContentPartPr>
              <p14:xfrm>
                <a:off x="6760600" y="1827947"/>
                <a:ext cx="20880" cy="38124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B5E5ACA9-072B-28FB-32C1-E2183C89DF0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751960" y="1819307"/>
                  <a:ext cx="385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C1D15ED8-06F3-4FAF-3E26-7653D1384F18}"/>
                    </a:ext>
                  </a:extLst>
                </p14:cNvPr>
                <p14:cNvContentPartPr/>
                <p14:nvPr/>
              </p14:nvContentPartPr>
              <p14:xfrm>
                <a:off x="6543520" y="1440947"/>
                <a:ext cx="680760" cy="57096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C1D15ED8-06F3-4FAF-3E26-7653D1384F1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534880" y="1431947"/>
                  <a:ext cx="69840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1F26A4B6-E5E7-5A9E-9931-5D5FCC9C3AA2}"/>
                    </a:ext>
                  </a:extLst>
                </p14:cNvPr>
                <p14:cNvContentPartPr/>
                <p14:nvPr/>
              </p14:nvContentPartPr>
              <p14:xfrm>
                <a:off x="6987760" y="2058707"/>
                <a:ext cx="27720" cy="23508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1F26A4B6-E5E7-5A9E-9931-5D5FCC9C3AA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979120" y="2049707"/>
                  <a:ext cx="453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3E1870DE-0780-8E0C-EC82-952C9D5A5A72}"/>
                    </a:ext>
                  </a:extLst>
                </p14:cNvPr>
                <p14:cNvContentPartPr/>
                <p14:nvPr/>
              </p14:nvContentPartPr>
              <p14:xfrm>
                <a:off x="6960400" y="1974467"/>
                <a:ext cx="444960" cy="29592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3E1870DE-0780-8E0C-EC82-952C9D5A5A7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951400" y="1965827"/>
                  <a:ext cx="4626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E56F640B-C5A8-909F-1359-CDEE81B620E3}"/>
                    </a:ext>
                  </a:extLst>
                </p14:cNvPr>
                <p14:cNvContentPartPr/>
                <p14:nvPr/>
              </p14:nvContentPartPr>
              <p14:xfrm>
                <a:off x="7519120" y="1998227"/>
                <a:ext cx="180000" cy="37332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E56F640B-C5A8-909F-1359-CDEE81B620E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510480" y="1989587"/>
                  <a:ext cx="1976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6BB251B2-165C-C3B2-4C48-7B5669AE7746}"/>
                    </a:ext>
                  </a:extLst>
                </p14:cNvPr>
                <p14:cNvContentPartPr/>
                <p14:nvPr/>
              </p14:nvContentPartPr>
              <p14:xfrm>
                <a:off x="7803880" y="1990307"/>
                <a:ext cx="10440" cy="22860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6BB251B2-165C-C3B2-4C48-7B5669AE774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794880" y="1981307"/>
                  <a:ext cx="280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9F0DD164-BFA7-668A-9284-03E1715582BC}"/>
                    </a:ext>
                  </a:extLst>
                </p14:cNvPr>
                <p14:cNvContentPartPr/>
                <p14:nvPr/>
              </p14:nvContentPartPr>
              <p14:xfrm>
                <a:off x="7768960" y="1869707"/>
                <a:ext cx="194400" cy="35028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9F0DD164-BFA7-668A-9284-03E1715582B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759960" y="1861067"/>
                  <a:ext cx="2120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F3821142-69EA-9F51-E9CB-886C14BCC441}"/>
                    </a:ext>
                  </a:extLst>
                </p14:cNvPr>
                <p14:cNvContentPartPr/>
                <p14:nvPr/>
              </p14:nvContentPartPr>
              <p14:xfrm>
                <a:off x="8043280" y="1930907"/>
                <a:ext cx="5760" cy="29304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F3821142-69EA-9F51-E9CB-886C14BCC44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034280" y="1922267"/>
                  <a:ext cx="234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561683CD-4C2C-A4B5-E177-77274A8EE1E6}"/>
                    </a:ext>
                  </a:extLst>
                </p14:cNvPr>
                <p14:cNvContentPartPr/>
                <p14:nvPr/>
              </p14:nvContentPartPr>
              <p14:xfrm>
                <a:off x="8096200" y="1941347"/>
                <a:ext cx="167040" cy="25236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561683CD-4C2C-A4B5-E177-77274A8EE1E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087200" y="1932347"/>
                  <a:ext cx="1846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4A49287C-787A-F73A-4DE2-A28D455D78F1}"/>
                    </a:ext>
                  </a:extLst>
                </p14:cNvPr>
                <p14:cNvContentPartPr/>
                <p14:nvPr/>
              </p14:nvContentPartPr>
              <p14:xfrm>
                <a:off x="8355040" y="1955747"/>
                <a:ext cx="213120" cy="29196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4A49287C-787A-F73A-4DE2-A28D455D78F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346400" y="1946747"/>
                  <a:ext cx="2307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4E53F45E-F7DF-BC85-3122-F3FFBEAD22CA}"/>
                    </a:ext>
                  </a:extLst>
                </p14:cNvPr>
                <p14:cNvContentPartPr/>
                <p14:nvPr/>
              </p14:nvContentPartPr>
              <p14:xfrm>
                <a:off x="8637280" y="1957547"/>
                <a:ext cx="165240" cy="28728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4E53F45E-F7DF-BC85-3122-F3FFBEAD22C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28280" y="1948547"/>
                  <a:ext cx="1828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5FB47C6F-52DA-4DC5-4A58-9368ED095986}"/>
                    </a:ext>
                  </a:extLst>
                </p14:cNvPr>
                <p14:cNvContentPartPr/>
                <p14:nvPr/>
              </p14:nvContentPartPr>
              <p14:xfrm>
                <a:off x="8617120" y="2132867"/>
                <a:ext cx="182520" cy="1584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5FB47C6F-52DA-4DC5-4A58-9368ED09598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608480" y="2123867"/>
                  <a:ext cx="200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5C0311C7-A455-8DB5-FCE4-E60F96488CE4}"/>
                    </a:ext>
                  </a:extLst>
                </p14:cNvPr>
                <p14:cNvContentPartPr/>
                <p14:nvPr/>
              </p14:nvContentPartPr>
              <p14:xfrm>
                <a:off x="8889280" y="1952867"/>
                <a:ext cx="194400" cy="29448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5C0311C7-A455-8DB5-FCE4-E60F96488CE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880280" y="1943867"/>
                  <a:ext cx="2120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1243281E-C230-EF4C-E65C-20E8157D248A}"/>
                    </a:ext>
                  </a:extLst>
                </p14:cNvPr>
                <p14:cNvContentPartPr/>
                <p14:nvPr/>
              </p14:nvContentPartPr>
              <p14:xfrm>
                <a:off x="9121120" y="1899227"/>
                <a:ext cx="150120" cy="31644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1243281E-C230-EF4C-E65C-20E8157D248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112480" y="1890587"/>
                  <a:ext cx="1677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AF68C623-8F32-BA5F-9BF3-0E2EDDD48E28}"/>
                    </a:ext>
                  </a:extLst>
                </p14:cNvPr>
                <p14:cNvContentPartPr/>
                <p14:nvPr/>
              </p14:nvContentPartPr>
              <p14:xfrm>
                <a:off x="7975960" y="1669907"/>
                <a:ext cx="20160" cy="1584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AF68C623-8F32-BA5F-9BF3-0E2EDDD48E2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966960" y="1660907"/>
                  <a:ext cx="378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B0AA62A2-4326-9D2D-7288-0F773A0A94F4}"/>
                    </a:ext>
                  </a:extLst>
                </p14:cNvPr>
                <p14:cNvContentPartPr/>
                <p14:nvPr/>
              </p14:nvContentPartPr>
              <p14:xfrm>
                <a:off x="6728200" y="2848187"/>
                <a:ext cx="316800" cy="33768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B0AA62A2-4326-9D2D-7288-0F773A0A94F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719560" y="2839187"/>
                  <a:ext cx="3344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C8A6045C-E880-7D4B-A042-4850B2A7F914}"/>
                    </a:ext>
                  </a:extLst>
                </p14:cNvPr>
                <p14:cNvContentPartPr/>
                <p14:nvPr/>
              </p14:nvContentPartPr>
              <p14:xfrm>
                <a:off x="7114840" y="2960507"/>
                <a:ext cx="100080" cy="23292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C8A6045C-E880-7D4B-A042-4850B2A7F91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106200" y="2951867"/>
                  <a:ext cx="117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279991CB-8B08-76C6-919B-E733DBE4344F}"/>
                    </a:ext>
                  </a:extLst>
                </p14:cNvPr>
                <p14:cNvContentPartPr/>
                <p14:nvPr/>
              </p14:nvContentPartPr>
              <p14:xfrm>
                <a:off x="7467280" y="2453987"/>
                <a:ext cx="37440" cy="64260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279991CB-8B08-76C6-919B-E733DBE4344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458640" y="2445347"/>
                  <a:ext cx="5508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86CFB179-3471-7626-6CE1-E1A65E746330}"/>
                    </a:ext>
                  </a:extLst>
                </p14:cNvPr>
                <p14:cNvContentPartPr/>
                <p14:nvPr/>
              </p14:nvContentPartPr>
              <p14:xfrm>
                <a:off x="7339480" y="2983547"/>
                <a:ext cx="230040" cy="1944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86CFB179-3471-7626-6CE1-E1A65E74633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330840" y="2974547"/>
                  <a:ext cx="247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A8728803-FFBC-5E65-F420-ACB807113A0D}"/>
                    </a:ext>
                  </a:extLst>
                </p14:cNvPr>
                <p14:cNvContentPartPr/>
                <p14:nvPr/>
              </p14:nvContentPartPr>
              <p14:xfrm>
                <a:off x="7606600" y="2899667"/>
                <a:ext cx="190800" cy="21924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A8728803-FFBC-5E65-F420-ACB807113A0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597960" y="2891027"/>
                  <a:ext cx="2084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0EB0EE5A-E7DF-B3D6-01CF-9DC0F7ADD7EA}"/>
                    </a:ext>
                  </a:extLst>
                </p14:cNvPr>
                <p14:cNvContentPartPr/>
                <p14:nvPr/>
              </p14:nvContentPartPr>
              <p14:xfrm>
                <a:off x="7885960" y="2873387"/>
                <a:ext cx="162720" cy="24552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0EB0EE5A-E7DF-B3D6-01CF-9DC0F7ADD7E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877320" y="2864387"/>
                  <a:ext cx="180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3D94EED0-9941-E7A1-BE93-797A8A30DCB1}"/>
                    </a:ext>
                  </a:extLst>
                </p14:cNvPr>
                <p14:cNvContentPartPr/>
                <p14:nvPr/>
              </p14:nvContentPartPr>
              <p14:xfrm>
                <a:off x="8060920" y="2902547"/>
                <a:ext cx="202680" cy="20628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3D94EED0-9941-E7A1-BE93-797A8A30DCB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051920" y="2893907"/>
                  <a:ext cx="2203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004181E8-41FB-B3FD-E120-02D0E15E7149}"/>
                    </a:ext>
                  </a:extLst>
                </p14:cNvPr>
                <p14:cNvContentPartPr/>
                <p14:nvPr/>
              </p14:nvContentPartPr>
              <p14:xfrm>
                <a:off x="9822040" y="1130267"/>
                <a:ext cx="147960" cy="27324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004181E8-41FB-B3FD-E120-02D0E15E714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813400" y="1121627"/>
                  <a:ext cx="1656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AF09C912-7B1D-BE8D-9908-67BBE448FAF6}"/>
                    </a:ext>
                  </a:extLst>
                </p14:cNvPr>
                <p14:cNvContentPartPr/>
                <p14:nvPr/>
              </p14:nvContentPartPr>
              <p14:xfrm>
                <a:off x="10019680" y="1145027"/>
                <a:ext cx="172800" cy="2523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AF09C912-7B1D-BE8D-9908-67BBE448FAF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010680" y="1136387"/>
                  <a:ext cx="1904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E0733C5C-7DD0-F91D-8D08-A7BB4CDE8995}"/>
                    </a:ext>
                  </a:extLst>
                </p14:cNvPr>
                <p14:cNvContentPartPr/>
                <p14:nvPr/>
              </p14:nvContentPartPr>
              <p14:xfrm>
                <a:off x="9994480" y="1264547"/>
                <a:ext cx="187560" cy="720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E0733C5C-7DD0-F91D-8D08-A7BB4CDE899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985840" y="1255907"/>
                  <a:ext cx="2052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3EADB272-6643-E763-6348-C71FD8397D53}"/>
                    </a:ext>
                  </a:extLst>
                </p14:cNvPr>
                <p14:cNvContentPartPr/>
                <p14:nvPr/>
              </p14:nvContentPartPr>
              <p14:xfrm>
                <a:off x="10274200" y="1140347"/>
                <a:ext cx="136440" cy="26820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3EADB272-6643-E763-6348-C71FD8397D5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265200" y="1131347"/>
                  <a:ext cx="154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6F7FD060-C075-B899-4044-18F31B894764}"/>
                    </a:ext>
                  </a:extLst>
                </p14:cNvPr>
                <p14:cNvContentPartPr/>
                <p14:nvPr/>
              </p14:nvContentPartPr>
              <p14:xfrm>
                <a:off x="10453480" y="1142867"/>
                <a:ext cx="168480" cy="25920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6F7FD060-C075-B899-4044-18F31B89476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444840" y="1133867"/>
                  <a:ext cx="186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3037B1AB-1F5D-A358-6312-EC3BDFA4C26E}"/>
                    </a:ext>
                  </a:extLst>
                </p14:cNvPr>
                <p14:cNvContentPartPr/>
                <p14:nvPr/>
              </p14:nvContentPartPr>
              <p14:xfrm>
                <a:off x="10448800" y="1282907"/>
                <a:ext cx="182520" cy="3600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3037B1AB-1F5D-A358-6312-EC3BDFA4C26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439800" y="1273907"/>
                  <a:ext cx="2001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D9F0D23D-5DE2-7C13-5767-6D575D98A24B}"/>
                    </a:ext>
                  </a:extLst>
                </p14:cNvPr>
                <p14:cNvContentPartPr/>
                <p14:nvPr/>
              </p14:nvContentPartPr>
              <p14:xfrm>
                <a:off x="10657960" y="1159787"/>
                <a:ext cx="165960" cy="24768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D9F0D23D-5DE2-7C13-5767-6D575D98A24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649320" y="1150787"/>
                  <a:ext cx="1836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D3F2E719-8559-2FF5-A68A-A108F26C8675}"/>
                    </a:ext>
                  </a:extLst>
                </p14:cNvPr>
                <p14:cNvContentPartPr/>
                <p14:nvPr/>
              </p14:nvContentPartPr>
              <p14:xfrm>
                <a:off x="10910320" y="479387"/>
                <a:ext cx="214920" cy="90360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D3F2E719-8559-2FF5-A68A-A108F26C867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901680" y="470387"/>
                  <a:ext cx="232560" cy="9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7EA2C571-E54A-06A3-5DA6-102DF9599B81}"/>
                    </a:ext>
                  </a:extLst>
                </p14:cNvPr>
                <p14:cNvContentPartPr/>
                <p14:nvPr/>
              </p14:nvContentPartPr>
              <p14:xfrm>
                <a:off x="10889800" y="1163747"/>
                <a:ext cx="200160" cy="6264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7EA2C571-E54A-06A3-5DA6-102DF9599B8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881160" y="1155107"/>
                  <a:ext cx="2178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5B0D2B7C-1121-0F69-7A8B-C3B0615C80B8}"/>
                    </a:ext>
                  </a:extLst>
                </p14:cNvPr>
                <p14:cNvContentPartPr/>
                <p14:nvPr/>
              </p14:nvContentPartPr>
              <p14:xfrm>
                <a:off x="11026240" y="1170227"/>
                <a:ext cx="122040" cy="16380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5B0D2B7C-1121-0F69-7A8B-C3B0615C80B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017240" y="1161587"/>
                  <a:ext cx="139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C8FD06A4-6DBE-4DEA-4C83-0E0B3CE17F1E}"/>
                    </a:ext>
                  </a:extLst>
                </p14:cNvPr>
                <p14:cNvContentPartPr/>
                <p14:nvPr/>
              </p14:nvContentPartPr>
              <p14:xfrm>
                <a:off x="11187160" y="1129547"/>
                <a:ext cx="135720" cy="26244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C8FD06A4-6DBE-4DEA-4C83-0E0B3CE17F1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178520" y="1120547"/>
                  <a:ext cx="1533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6BB78A2E-F54E-A259-D651-9E7C8D393C16}"/>
                    </a:ext>
                  </a:extLst>
                </p14:cNvPr>
                <p14:cNvContentPartPr/>
                <p14:nvPr/>
              </p14:nvContentPartPr>
              <p14:xfrm>
                <a:off x="11384440" y="1134587"/>
                <a:ext cx="5400" cy="21492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6BB78A2E-F54E-A259-D651-9E7C8D393C1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375800" y="1125947"/>
                  <a:ext cx="230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5D36D566-A7B9-1269-F8F9-4870AE3C2E4C}"/>
                    </a:ext>
                  </a:extLst>
                </p14:cNvPr>
                <p14:cNvContentPartPr/>
                <p14:nvPr/>
              </p14:nvContentPartPr>
              <p14:xfrm>
                <a:off x="11461840" y="1160507"/>
                <a:ext cx="100800" cy="19044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5D36D566-A7B9-1269-F8F9-4870AE3C2E4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452840" y="1151867"/>
                  <a:ext cx="118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A11D9FD0-F670-1F25-6B52-C228CBD5C428}"/>
                    </a:ext>
                  </a:extLst>
                </p14:cNvPr>
                <p14:cNvContentPartPr/>
                <p14:nvPr/>
              </p14:nvContentPartPr>
              <p14:xfrm>
                <a:off x="11651560" y="511067"/>
                <a:ext cx="207360" cy="83088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A11D9FD0-F670-1F25-6B52-C228CBD5C42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642560" y="502067"/>
                  <a:ext cx="225000" cy="84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922829AE-5256-95BC-0C9A-E390DB3D8AE1}"/>
                    </a:ext>
                  </a:extLst>
                </p14:cNvPr>
                <p14:cNvContentPartPr/>
                <p14:nvPr/>
              </p14:nvContentPartPr>
              <p14:xfrm>
                <a:off x="11616640" y="1179947"/>
                <a:ext cx="132480" cy="1080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922829AE-5256-95BC-0C9A-E390DB3D8AE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607640" y="1170947"/>
                  <a:ext cx="150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4FB2ADFA-3BD7-8B70-C7AA-ABA7A5AFB92E}"/>
                    </a:ext>
                  </a:extLst>
                </p14:cNvPr>
                <p14:cNvContentPartPr/>
                <p14:nvPr/>
              </p14:nvContentPartPr>
              <p14:xfrm>
                <a:off x="11793760" y="1201907"/>
                <a:ext cx="2880" cy="14292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4FB2ADFA-3BD7-8B70-C7AA-ABA7A5AFB92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784760" y="1193267"/>
                  <a:ext cx="20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C1B467F6-98A3-1832-96E4-6EF21547B832}"/>
                    </a:ext>
                  </a:extLst>
                </p14:cNvPr>
                <p14:cNvContentPartPr/>
                <p14:nvPr/>
              </p14:nvContentPartPr>
              <p14:xfrm>
                <a:off x="11888080" y="1127747"/>
                <a:ext cx="143280" cy="20736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C1B467F6-98A3-1832-96E4-6EF21547B83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879440" y="1119107"/>
                  <a:ext cx="160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36DB801D-93B1-F88A-6A84-CC07D987D0FA}"/>
                    </a:ext>
                  </a:extLst>
                </p14:cNvPr>
                <p14:cNvContentPartPr/>
                <p14:nvPr/>
              </p14:nvContentPartPr>
              <p14:xfrm>
                <a:off x="12025600" y="1128467"/>
                <a:ext cx="174960" cy="22500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36DB801D-93B1-F88A-6A84-CC07D987D0F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2016960" y="1119827"/>
                  <a:ext cx="192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9F2273BA-D29F-4FE1-6183-1C59CD61DD77}"/>
                    </a:ext>
                  </a:extLst>
                </p14:cNvPr>
                <p14:cNvContentPartPr/>
                <p14:nvPr/>
              </p14:nvContentPartPr>
              <p14:xfrm>
                <a:off x="12083200" y="1214867"/>
                <a:ext cx="75240" cy="720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9F2273BA-D29F-4FE1-6183-1C59CD61DD7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2074200" y="1205867"/>
                  <a:ext cx="928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C804708C-6939-CB90-68C2-1EB1CA3B5226}"/>
                    </a:ext>
                  </a:extLst>
                </p14:cNvPr>
                <p14:cNvContentPartPr/>
                <p14:nvPr/>
              </p14:nvContentPartPr>
              <p14:xfrm>
                <a:off x="11419360" y="885467"/>
                <a:ext cx="524520" cy="11880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C804708C-6939-CB90-68C2-1EB1CA3B522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410720" y="876827"/>
                  <a:ext cx="542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B460149B-C00F-BEA3-3632-F0C0512E2CEB}"/>
                    </a:ext>
                  </a:extLst>
                </p14:cNvPr>
                <p14:cNvContentPartPr/>
                <p14:nvPr/>
              </p14:nvContentPartPr>
              <p14:xfrm>
                <a:off x="8647000" y="2669987"/>
                <a:ext cx="959760" cy="33624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B460149B-C00F-BEA3-3632-F0C0512E2CE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638360" y="2660987"/>
                  <a:ext cx="9774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2FA191D4-D643-C322-7396-3882A7432991}"/>
                    </a:ext>
                  </a:extLst>
                </p14:cNvPr>
                <p14:cNvContentPartPr/>
                <p14:nvPr/>
              </p14:nvContentPartPr>
              <p14:xfrm>
                <a:off x="8617120" y="2772947"/>
                <a:ext cx="217440" cy="37332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2FA191D4-D643-C322-7396-3882A743299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608120" y="2763947"/>
                  <a:ext cx="2350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A78856A5-EFAB-5C9F-925B-937CB29A31A2}"/>
                    </a:ext>
                  </a:extLst>
                </p14:cNvPr>
                <p14:cNvContentPartPr/>
                <p14:nvPr/>
              </p14:nvContentPartPr>
              <p14:xfrm>
                <a:off x="9462760" y="2807867"/>
                <a:ext cx="153360" cy="32040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A78856A5-EFAB-5C9F-925B-937CB29A31A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454120" y="2799227"/>
                  <a:ext cx="171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E416BFEB-2E6B-2B06-160A-38C48DE555BB}"/>
                    </a:ext>
                  </a:extLst>
                </p14:cNvPr>
                <p14:cNvContentPartPr/>
                <p14:nvPr/>
              </p14:nvContentPartPr>
              <p14:xfrm>
                <a:off x="9468160" y="2985707"/>
                <a:ext cx="184680" cy="324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E416BFEB-2E6B-2B06-160A-38C48DE555B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459160" y="2976707"/>
                  <a:ext cx="2023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2E3A4607-A04E-996D-B596-AFBFD5F5A19F}"/>
                    </a:ext>
                  </a:extLst>
                </p14:cNvPr>
                <p14:cNvContentPartPr/>
                <p14:nvPr/>
              </p14:nvContentPartPr>
              <p14:xfrm>
                <a:off x="9682000" y="2848907"/>
                <a:ext cx="232920" cy="20268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2E3A4607-A04E-996D-B596-AFBFD5F5A19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673360" y="2839907"/>
                  <a:ext cx="250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9B1268DB-A38F-3393-18B3-FCCA315B166F}"/>
                    </a:ext>
                  </a:extLst>
                </p14:cNvPr>
                <p14:cNvContentPartPr/>
                <p14:nvPr/>
              </p14:nvContentPartPr>
              <p14:xfrm>
                <a:off x="9717640" y="2994347"/>
                <a:ext cx="47880" cy="14760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9B1268DB-A38F-3393-18B3-FCCA315B166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708640" y="2985347"/>
                  <a:ext cx="655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B9775B73-F76D-F13E-6DA5-27571FC5C11E}"/>
                    </a:ext>
                  </a:extLst>
                </p14:cNvPr>
                <p14:cNvContentPartPr/>
                <p14:nvPr/>
              </p14:nvContentPartPr>
              <p14:xfrm>
                <a:off x="9943360" y="2900027"/>
                <a:ext cx="276120" cy="22032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B9775B73-F76D-F13E-6DA5-27571FC5C11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934720" y="2891027"/>
                  <a:ext cx="293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B5CCFBD5-9CB9-696A-CE61-48467D2AA472}"/>
                    </a:ext>
                  </a:extLst>
                </p14:cNvPr>
                <p14:cNvContentPartPr/>
                <p14:nvPr/>
              </p14:nvContentPartPr>
              <p14:xfrm>
                <a:off x="9906640" y="2375147"/>
                <a:ext cx="478440" cy="87984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B5CCFBD5-9CB9-696A-CE61-48467D2AA47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898000" y="2366147"/>
                  <a:ext cx="496080" cy="89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6B0093B2-F1EC-CBDB-FA11-5F421DAD6CF4}"/>
                    </a:ext>
                  </a:extLst>
                </p14:cNvPr>
                <p14:cNvContentPartPr/>
                <p14:nvPr/>
              </p14:nvContentPartPr>
              <p14:xfrm>
                <a:off x="10321000" y="2815427"/>
                <a:ext cx="176040" cy="28080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6B0093B2-F1EC-CBDB-FA11-5F421DAD6CF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312000" y="2806427"/>
                  <a:ext cx="1936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7E782A38-DFDE-464E-B1C3-19510AE04FC3}"/>
                    </a:ext>
                  </a:extLst>
                </p14:cNvPr>
                <p14:cNvContentPartPr/>
                <p14:nvPr/>
              </p14:nvContentPartPr>
              <p14:xfrm>
                <a:off x="10526200" y="2870507"/>
                <a:ext cx="219960" cy="22212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7E782A38-DFDE-464E-B1C3-19510AE04FC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517200" y="2861867"/>
                  <a:ext cx="237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7107A258-8884-C983-AAE7-23B0673C6865}"/>
                    </a:ext>
                  </a:extLst>
                </p14:cNvPr>
                <p14:cNvContentPartPr/>
                <p14:nvPr/>
              </p14:nvContentPartPr>
              <p14:xfrm>
                <a:off x="10062160" y="2501867"/>
                <a:ext cx="352440" cy="17892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7107A258-8884-C983-AAE7-23B0673C686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053520" y="2493227"/>
                  <a:ext cx="3700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30A7E083-0098-5929-CD7F-5325C5D263D0}"/>
                    </a:ext>
                  </a:extLst>
                </p14:cNvPr>
                <p14:cNvContentPartPr/>
                <p14:nvPr/>
              </p14:nvContentPartPr>
              <p14:xfrm>
                <a:off x="7678960" y="2377307"/>
                <a:ext cx="1453320" cy="9072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30A7E083-0098-5929-CD7F-5325C5D263D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670320" y="2368667"/>
                  <a:ext cx="1470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D2AF65F6-D52F-D010-5026-7A67AD8A1693}"/>
                    </a:ext>
                  </a:extLst>
                </p14:cNvPr>
                <p14:cNvContentPartPr/>
                <p14:nvPr/>
              </p14:nvContentPartPr>
              <p14:xfrm>
                <a:off x="7062640" y="3309347"/>
                <a:ext cx="1305360" cy="59400"/>
              </p14:xfrm>
            </p:contentPart>
          </mc:Choice>
          <mc:Fallback xmlns=""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D2AF65F6-D52F-D010-5026-7A67AD8A169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053640" y="3300347"/>
                  <a:ext cx="1323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55AF5B7B-B53B-D3FC-2463-EE66DFE4C301}"/>
                    </a:ext>
                  </a:extLst>
                </p14:cNvPr>
                <p14:cNvContentPartPr/>
                <p14:nvPr/>
              </p14:nvContentPartPr>
              <p14:xfrm>
                <a:off x="7182520" y="2630387"/>
                <a:ext cx="105120" cy="132120"/>
              </p14:xfrm>
            </p:contentPart>
          </mc:Choice>
          <mc:Fallback xmlns=""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55AF5B7B-B53B-D3FC-2463-EE66DFE4C30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173520" y="2621747"/>
                  <a:ext cx="122760" cy="14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975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CD83EA92-CACB-C17F-9494-88CCF8DA3B5F}"/>
                  </a:ext>
                </a:extLst>
              </p14:cNvPr>
              <p14:cNvContentPartPr/>
              <p14:nvPr/>
            </p14:nvContentPartPr>
            <p14:xfrm>
              <a:off x="315520" y="224707"/>
              <a:ext cx="277200" cy="5806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CD83EA92-CACB-C17F-9494-88CCF8DA3B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520" y="215707"/>
                <a:ext cx="29484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DFAE4475-DB0B-1A17-3991-9B2334E0DC81}"/>
                  </a:ext>
                </a:extLst>
              </p14:cNvPr>
              <p14:cNvContentPartPr/>
              <p14:nvPr/>
            </p14:nvContentPartPr>
            <p14:xfrm>
              <a:off x="451600" y="3034507"/>
              <a:ext cx="276480" cy="62856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DFAE4475-DB0B-1A17-3991-9B2334E0DC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960" y="3025507"/>
                <a:ext cx="294120" cy="6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4DBD131-99B0-259F-8A7E-7DA369E245E1}"/>
              </a:ext>
            </a:extLst>
          </p:cNvPr>
          <p:cNvGrpSpPr/>
          <p:nvPr/>
        </p:nvGrpSpPr>
        <p:grpSpPr>
          <a:xfrm>
            <a:off x="1575520" y="-37733"/>
            <a:ext cx="3011040" cy="1275120"/>
            <a:chOff x="1575520" y="-37733"/>
            <a:chExt cx="3011040" cy="12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EE1A2AFA-833D-F658-4DDB-A7CA49FF588D}"/>
                    </a:ext>
                  </a:extLst>
                </p14:cNvPr>
                <p14:cNvContentPartPr/>
                <p14:nvPr/>
              </p14:nvContentPartPr>
              <p14:xfrm>
                <a:off x="1575520" y="785227"/>
                <a:ext cx="1576800" cy="651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EE1A2AFA-833D-F658-4DDB-A7CA49FF588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6880" y="776587"/>
                  <a:ext cx="1594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CBF4D3C8-6B93-65F7-A215-CB8AAA34073D}"/>
                    </a:ext>
                  </a:extLst>
                </p14:cNvPr>
                <p14:cNvContentPartPr/>
                <p14:nvPr/>
              </p14:nvContentPartPr>
              <p14:xfrm>
                <a:off x="3671440" y="319747"/>
                <a:ext cx="177480" cy="63684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CBF4D3C8-6B93-65F7-A215-CB8AAA3407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62440" y="310747"/>
                  <a:ext cx="19512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185A72BD-2810-0161-80AC-582756CA226B}"/>
                    </a:ext>
                  </a:extLst>
                </p14:cNvPr>
                <p14:cNvContentPartPr/>
                <p14:nvPr/>
              </p14:nvContentPartPr>
              <p14:xfrm>
                <a:off x="3315040" y="-37733"/>
                <a:ext cx="1271520" cy="12751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185A72BD-2810-0161-80AC-582756CA22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06400" y="-46373"/>
                  <a:ext cx="1289160" cy="129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2423BBB-68FA-6582-B2B6-C774111BE415}"/>
              </a:ext>
            </a:extLst>
          </p:cNvPr>
          <p:cNvGrpSpPr/>
          <p:nvPr/>
        </p:nvGrpSpPr>
        <p:grpSpPr>
          <a:xfrm>
            <a:off x="7360" y="412627"/>
            <a:ext cx="1410840" cy="3610600"/>
            <a:chOff x="7360" y="412627"/>
            <a:chExt cx="1410840" cy="36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444DE703-12F0-F617-39CA-F25E55ACD38F}"/>
                    </a:ext>
                  </a:extLst>
                </p14:cNvPr>
                <p14:cNvContentPartPr/>
                <p14:nvPr/>
              </p14:nvContentPartPr>
              <p14:xfrm>
                <a:off x="669760" y="413347"/>
                <a:ext cx="142920" cy="38592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444DE703-12F0-F617-39CA-F25E55ACD3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0760" y="404707"/>
                  <a:ext cx="1605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418AAE3B-A15F-6093-5811-6CB4ED792821}"/>
                    </a:ext>
                  </a:extLst>
                </p14:cNvPr>
                <p14:cNvContentPartPr/>
                <p14:nvPr/>
              </p14:nvContentPartPr>
              <p14:xfrm>
                <a:off x="659680" y="673987"/>
                <a:ext cx="192600" cy="1188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418AAE3B-A15F-6093-5811-6CB4ED7928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1040" y="665347"/>
                  <a:ext cx="210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3315C48C-936F-8548-D626-C0D1CC4836F0}"/>
                    </a:ext>
                  </a:extLst>
                </p14:cNvPr>
                <p14:cNvContentPartPr/>
                <p14:nvPr/>
              </p14:nvContentPartPr>
              <p14:xfrm>
                <a:off x="914200" y="412627"/>
                <a:ext cx="204840" cy="35028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3315C48C-936F-8548-D626-C0D1CC4836F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5560" y="403627"/>
                  <a:ext cx="2224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4ADFD996-E191-67EF-6A61-ED2CB4401CC2}"/>
                    </a:ext>
                  </a:extLst>
                </p14:cNvPr>
                <p14:cNvContentPartPr/>
                <p14:nvPr/>
              </p14:nvContentPartPr>
              <p14:xfrm>
                <a:off x="514960" y="1013467"/>
                <a:ext cx="97920" cy="157248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4ADFD996-E191-67EF-6A61-ED2CB4401C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5960" y="1004467"/>
                  <a:ext cx="115560" cy="15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BA45C7D7-1C31-3082-CAC7-A2E7FB0BCB41}"/>
                    </a:ext>
                  </a:extLst>
                </p14:cNvPr>
                <p14:cNvContentPartPr/>
                <p14:nvPr/>
              </p14:nvContentPartPr>
              <p14:xfrm>
                <a:off x="7360" y="2527787"/>
                <a:ext cx="1410840" cy="149544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BA45C7D7-1C31-3082-CAC7-A2E7FB0BCB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-1280" y="2518787"/>
                  <a:ext cx="1428480" cy="151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7101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FD3422F-A5A6-AD64-69F0-07C498D47AA8}"/>
              </a:ext>
            </a:extLst>
          </p:cNvPr>
          <p:cNvGrpSpPr/>
          <p:nvPr/>
        </p:nvGrpSpPr>
        <p:grpSpPr>
          <a:xfrm>
            <a:off x="2943520" y="1484347"/>
            <a:ext cx="6105240" cy="3569400"/>
            <a:chOff x="2943520" y="1484347"/>
            <a:chExt cx="6105240" cy="356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3DBC1342-E7B0-1B22-E1CE-AE00F5BA9C1C}"/>
                    </a:ext>
                  </a:extLst>
                </p14:cNvPr>
                <p14:cNvContentPartPr/>
                <p14:nvPr/>
              </p14:nvContentPartPr>
              <p14:xfrm>
                <a:off x="3746320" y="1484347"/>
                <a:ext cx="534240" cy="125280"/>
              </p14:xfrm>
            </p:contentPart>
          </mc:Choice>
          <mc:Fallback xmlns=""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3DBC1342-E7B0-1B22-E1CE-AE00F5BA9C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37680" y="1475707"/>
                  <a:ext cx="551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8EAE3ADD-2926-C23A-9D5E-7D72F48D447F}"/>
                    </a:ext>
                  </a:extLst>
                </p14:cNvPr>
                <p14:cNvContentPartPr/>
                <p14:nvPr/>
              </p14:nvContentPartPr>
              <p14:xfrm>
                <a:off x="3818680" y="1629787"/>
                <a:ext cx="647280" cy="84456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8EAE3ADD-2926-C23A-9D5E-7D72F48D44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10040" y="1620787"/>
                  <a:ext cx="664920" cy="86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78FE57E0-DB34-2066-EAE7-685F2EE8170E}"/>
                    </a:ext>
                  </a:extLst>
                </p14:cNvPr>
                <p14:cNvContentPartPr/>
                <p14:nvPr/>
              </p14:nvContentPartPr>
              <p14:xfrm>
                <a:off x="4694200" y="1514947"/>
                <a:ext cx="788400" cy="83556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78FE57E0-DB34-2066-EAE7-685F2EE817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5560" y="1505947"/>
                  <a:ext cx="806040" cy="8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D2DA26D2-DE0B-CCE7-F9DB-F5E950D6E994}"/>
                    </a:ext>
                  </a:extLst>
                </p14:cNvPr>
                <p14:cNvContentPartPr/>
                <p14:nvPr/>
              </p14:nvContentPartPr>
              <p14:xfrm>
                <a:off x="5148880" y="2092747"/>
                <a:ext cx="312120" cy="28800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D2DA26D2-DE0B-CCE7-F9DB-F5E950D6E9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39880" y="2083747"/>
                  <a:ext cx="3297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226B3545-58CB-C237-2F68-CBE71EDEAAC1}"/>
                    </a:ext>
                  </a:extLst>
                </p14:cNvPr>
                <p14:cNvContentPartPr/>
                <p14:nvPr/>
              </p14:nvContentPartPr>
              <p14:xfrm>
                <a:off x="5685280" y="1958827"/>
                <a:ext cx="376560" cy="41760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226B3545-58CB-C237-2F68-CBE71EDEAA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76280" y="1950187"/>
                  <a:ext cx="39420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3331EA4D-83AB-BD11-4D58-A59171A39D0E}"/>
                    </a:ext>
                  </a:extLst>
                </p14:cNvPr>
                <p14:cNvContentPartPr/>
                <p14:nvPr/>
              </p14:nvContentPartPr>
              <p14:xfrm>
                <a:off x="6106120" y="1966027"/>
                <a:ext cx="257400" cy="38916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3331EA4D-83AB-BD11-4D58-A59171A39D0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97120" y="1957027"/>
                  <a:ext cx="2750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43A0CD0D-0C6A-6849-9435-F95FACB647DA}"/>
                    </a:ext>
                  </a:extLst>
                </p14:cNvPr>
                <p14:cNvContentPartPr/>
                <p14:nvPr/>
              </p14:nvContentPartPr>
              <p14:xfrm>
                <a:off x="6546040" y="1900507"/>
                <a:ext cx="347040" cy="47628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43A0CD0D-0C6A-6849-9435-F95FACB647D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37400" y="1891867"/>
                  <a:ext cx="36468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D0C2E31D-EAF3-C7E7-E172-1B1BE631A234}"/>
                    </a:ext>
                  </a:extLst>
                </p14:cNvPr>
                <p14:cNvContentPartPr/>
                <p14:nvPr/>
              </p14:nvContentPartPr>
              <p14:xfrm>
                <a:off x="6950320" y="1948387"/>
                <a:ext cx="367200" cy="16668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D0C2E31D-EAF3-C7E7-E172-1B1BE631A2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41680" y="1939387"/>
                  <a:ext cx="384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1EDF0FFE-F583-3D78-D281-421B7E593F69}"/>
                    </a:ext>
                  </a:extLst>
                </p14:cNvPr>
                <p14:cNvContentPartPr/>
                <p14:nvPr/>
              </p14:nvContentPartPr>
              <p14:xfrm>
                <a:off x="7075240" y="1966747"/>
                <a:ext cx="282240" cy="6624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1EDF0FFE-F583-3D78-D281-421B7E593F6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66240" y="1957747"/>
                  <a:ext cx="29988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2B496BB8-7089-0540-5AB7-D2AB826D1D7B}"/>
                    </a:ext>
                  </a:extLst>
                </p14:cNvPr>
                <p14:cNvContentPartPr/>
                <p14:nvPr/>
              </p14:nvContentPartPr>
              <p14:xfrm>
                <a:off x="2943520" y="2777107"/>
                <a:ext cx="6105240" cy="22766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2B496BB8-7089-0540-5AB7-D2AB826D1D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34520" y="2768107"/>
                  <a:ext cx="6122880" cy="229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2952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BEE9343-4EE6-F544-A263-B10441AD9F11}"/>
              </a:ext>
            </a:extLst>
          </p:cNvPr>
          <p:cNvGrpSpPr/>
          <p:nvPr/>
        </p:nvGrpSpPr>
        <p:grpSpPr>
          <a:xfrm>
            <a:off x="681640" y="307507"/>
            <a:ext cx="3852720" cy="1173600"/>
            <a:chOff x="681640" y="307507"/>
            <a:chExt cx="3852720" cy="11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7A7D21D5-8A2A-2978-9957-D9F71661BE7F}"/>
                    </a:ext>
                  </a:extLst>
                </p14:cNvPr>
                <p14:cNvContentPartPr/>
                <p14:nvPr/>
              </p14:nvContentPartPr>
              <p14:xfrm>
                <a:off x="707200" y="307507"/>
                <a:ext cx="624240" cy="124920"/>
              </p14:xfrm>
            </p:contentPart>
          </mc:Choice>
          <mc:Fallback xmlns=""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7A7D21D5-8A2A-2978-9957-D9F71661BE7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8200" y="298507"/>
                  <a:ext cx="641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DD19888C-200F-C9A0-3CD1-7E32CAFC687E}"/>
                    </a:ext>
                  </a:extLst>
                </p14:cNvPr>
                <p14:cNvContentPartPr/>
                <p14:nvPr/>
              </p14:nvContentPartPr>
              <p14:xfrm>
                <a:off x="681640" y="416227"/>
                <a:ext cx="578880" cy="65736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DD19888C-200F-C9A0-3CD1-7E32CAFC687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3000" y="407227"/>
                  <a:ext cx="59652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68799B36-55A1-A8B3-E3FE-2AAD5D3FD060}"/>
                    </a:ext>
                  </a:extLst>
                </p14:cNvPr>
                <p14:cNvContentPartPr/>
                <p14:nvPr/>
              </p14:nvContentPartPr>
              <p14:xfrm>
                <a:off x="1529080" y="328387"/>
                <a:ext cx="615960" cy="77616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68799B36-55A1-A8B3-E3FE-2AAD5D3FD0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20080" y="319747"/>
                  <a:ext cx="633600" cy="79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8CCBEB19-0D71-5DAE-F139-FF7C8217B266}"/>
                    </a:ext>
                  </a:extLst>
                </p14:cNvPr>
                <p14:cNvContentPartPr/>
                <p14:nvPr/>
              </p14:nvContentPartPr>
              <p14:xfrm>
                <a:off x="1897360" y="845347"/>
                <a:ext cx="187560" cy="27468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8CCBEB19-0D71-5DAE-F139-FF7C8217B2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8720" y="836707"/>
                  <a:ext cx="2052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B0C7B3FA-58BC-1959-EAB3-7E855D2D0217}"/>
                    </a:ext>
                  </a:extLst>
                </p14:cNvPr>
                <p14:cNvContentPartPr/>
                <p14:nvPr/>
              </p14:nvContentPartPr>
              <p14:xfrm>
                <a:off x="2268880" y="740947"/>
                <a:ext cx="318600" cy="32544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B0C7B3FA-58BC-1959-EAB3-7E855D2D02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60240" y="732307"/>
                  <a:ext cx="3362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2932917D-9818-1EF5-9A15-7D4CD63DF4ED}"/>
                    </a:ext>
                  </a:extLst>
                </p14:cNvPr>
                <p14:cNvContentPartPr/>
                <p14:nvPr/>
              </p14:nvContentPartPr>
              <p14:xfrm>
                <a:off x="2665600" y="705307"/>
                <a:ext cx="240480" cy="38484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2932917D-9818-1EF5-9A15-7D4CD63DF4E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56960" y="696307"/>
                  <a:ext cx="2581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531A5A83-9365-0933-7E9C-9C2EE81ED2F1}"/>
                    </a:ext>
                  </a:extLst>
                </p14:cNvPr>
                <p14:cNvContentPartPr/>
                <p14:nvPr/>
              </p14:nvContentPartPr>
              <p14:xfrm>
                <a:off x="3041440" y="658507"/>
                <a:ext cx="286200" cy="4176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531A5A83-9365-0933-7E9C-9C2EE81ED2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32440" y="649867"/>
                  <a:ext cx="3038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5B038FB3-EAE2-60AF-A765-0B136880BC86}"/>
                    </a:ext>
                  </a:extLst>
                </p14:cNvPr>
                <p14:cNvContentPartPr/>
                <p14:nvPr/>
              </p14:nvContentPartPr>
              <p14:xfrm>
                <a:off x="3429520" y="757867"/>
                <a:ext cx="289080" cy="2541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5B038FB3-EAE2-60AF-A765-0B136880BC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20520" y="748867"/>
                  <a:ext cx="306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5E3D3BF8-25BC-A35C-B6F4-79CBBDAD1B37}"/>
                    </a:ext>
                  </a:extLst>
                </p14:cNvPr>
                <p14:cNvContentPartPr/>
                <p14:nvPr/>
              </p14:nvContentPartPr>
              <p14:xfrm>
                <a:off x="3586840" y="596947"/>
                <a:ext cx="232560" cy="6973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5E3D3BF8-25BC-A35C-B6F4-79CBBDAD1B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77840" y="588307"/>
                  <a:ext cx="25020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495E7D01-48B3-E6CB-7B4B-1524350E4E11}"/>
                    </a:ext>
                  </a:extLst>
                </p14:cNvPr>
                <p14:cNvContentPartPr/>
                <p14:nvPr/>
              </p14:nvContentPartPr>
              <p14:xfrm>
                <a:off x="811960" y="1235227"/>
                <a:ext cx="3722400" cy="24588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495E7D01-48B3-E6CB-7B4B-1524350E4E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3320" y="1226227"/>
                  <a:ext cx="37400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98B5A1E0-C1D4-BA89-B69A-BA17EA1D8263}"/>
                    </a:ext>
                  </a:extLst>
                </p14:cNvPr>
                <p14:cNvContentPartPr/>
                <p14:nvPr/>
              </p14:nvContentPartPr>
              <p14:xfrm>
                <a:off x="3883480" y="643387"/>
                <a:ext cx="347040" cy="8262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98B5A1E0-C1D4-BA89-B69A-BA17EA1D82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74840" y="634387"/>
                  <a:ext cx="364680" cy="84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7F8578C-B746-11B4-795A-B20F15444704}"/>
              </a:ext>
            </a:extLst>
          </p:cNvPr>
          <p:cNvGrpSpPr/>
          <p:nvPr/>
        </p:nvGrpSpPr>
        <p:grpSpPr>
          <a:xfrm>
            <a:off x="6558280" y="824107"/>
            <a:ext cx="1689480" cy="588600"/>
            <a:chOff x="6558280" y="824107"/>
            <a:chExt cx="1689480" cy="58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6E1F597B-5E22-3A68-73BE-946B370FE485}"/>
                    </a:ext>
                  </a:extLst>
                </p14:cNvPr>
                <p14:cNvContentPartPr/>
                <p14:nvPr/>
              </p14:nvContentPartPr>
              <p14:xfrm>
                <a:off x="6733240" y="937867"/>
                <a:ext cx="91440" cy="36216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6E1F597B-5E22-3A68-73BE-946B370FE4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24600" y="928867"/>
                  <a:ext cx="1090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9766D526-B6D3-F4FC-8C9D-BE0B19B850F8}"/>
                    </a:ext>
                  </a:extLst>
                </p14:cNvPr>
                <p14:cNvContentPartPr/>
                <p14:nvPr/>
              </p14:nvContentPartPr>
              <p14:xfrm>
                <a:off x="6558280" y="824107"/>
                <a:ext cx="657360" cy="58860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9766D526-B6D3-F4FC-8C9D-BE0B19B850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49280" y="815467"/>
                  <a:ext cx="67500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A88183FB-E666-BEAB-36DD-F8BCACBEF557}"/>
                    </a:ext>
                  </a:extLst>
                </p14:cNvPr>
                <p14:cNvContentPartPr/>
                <p14:nvPr/>
              </p14:nvContentPartPr>
              <p14:xfrm>
                <a:off x="7234000" y="929947"/>
                <a:ext cx="397800" cy="29520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A88183FB-E666-BEAB-36DD-F8BCACBEF55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25000" y="920947"/>
                  <a:ext cx="4154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DA81434C-AE54-7BC3-0960-39D92DADE098}"/>
                    </a:ext>
                  </a:extLst>
                </p14:cNvPr>
                <p14:cNvContentPartPr/>
                <p14:nvPr/>
              </p14:nvContentPartPr>
              <p14:xfrm>
                <a:off x="7778680" y="835987"/>
                <a:ext cx="469080" cy="3790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DA81434C-AE54-7BC3-0960-39D92DADE0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70040" y="827347"/>
                  <a:ext cx="486720" cy="39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FCF84D01-3E27-84AE-4115-7CCCF5A89AB5}"/>
              </a:ext>
            </a:extLst>
          </p:cNvPr>
          <p:cNvGrpSpPr/>
          <p:nvPr/>
        </p:nvGrpSpPr>
        <p:grpSpPr>
          <a:xfrm>
            <a:off x="684880" y="1897267"/>
            <a:ext cx="2530440" cy="1130760"/>
            <a:chOff x="684880" y="1897267"/>
            <a:chExt cx="2530440" cy="11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5505F33F-5D88-AEA0-4D94-813CC04C465A}"/>
                    </a:ext>
                  </a:extLst>
                </p14:cNvPr>
                <p14:cNvContentPartPr/>
                <p14:nvPr/>
              </p14:nvContentPartPr>
              <p14:xfrm>
                <a:off x="684880" y="2589907"/>
                <a:ext cx="217440" cy="35100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5505F33F-5D88-AEA0-4D94-813CC04C46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5880" y="2581267"/>
                  <a:ext cx="2350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41A9E0E7-E866-1FEF-78F0-D7208118DE0A}"/>
                    </a:ext>
                  </a:extLst>
                </p14:cNvPr>
                <p14:cNvContentPartPr/>
                <p14:nvPr/>
              </p14:nvContentPartPr>
              <p14:xfrm>
                <a:off x="824560" y="2223787"/>
                <a:ext cx="467640" cy="80424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41A9E0E7-E866-1FEF-78F0-D7208118DE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5560" y="2214787"/>
                  <a:ext cx="485280" cy="82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92C5CF53-9D99-2FEF-BD67-91B3280D9138}"/>
                    </a:ext>
                  </a:extLst>
                </p14:cNvPr>
                <p14:cNvContentPartPr/>
                <p14:nvPr/>
              </p14:nvContentPartPr>
              <p14:xfrm>
                <a:off x="1349080" y="2594947"/>
                <a:ext cx="226800" cy="3909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92C5CF53-9D99-2FEF-BD67-91B3280D91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40440" y="2585947"/>
                  <a:ext cx="2444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25D10A60-94AF-3B25-A475-D550399DC6A8}"/>
                    </a:ext>
                  </a:extLst>
                </p14:cNvPr>
                <p14:cNvContentPartPr/>
                <p14:nvPr/>
              </p14:nvContentPartPr>
              <p14:xfrm>
                <a:off x="1732840" y="2612947"/>
                <a:ext cx="195120" cy="26604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25D10A60-94AF-3B25-A475-D550399DC6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23840" y="2604307"/>
                  <a:ext cx="2127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264674AD-A8C4-C147-0004-21B5744C7627}"/>
                    </a:ext>
                  </a:extLst>
                </p14:cNvPr>
                <p14:cNvContentPartPr/>
                <p14:nvPr/>
              </p14:nvContentPartPr>
              <p14:xfrm>
                <a:off x="2007160" y="2572267"/>
                <a:ext cx="227160" cy="2754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264674AD-A8C4-C147-0004-21B5744C762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98520" y="2563267"/>
                  <a:ext cx="2448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E5B5DB37-C382-98BF-4B40-95F47AFDFEA1}"/>
                    </a:ext>
                  </a:extLst>
                </p14:cNvPr>
                <p14:cNvContentPartPr/>
                <p14:nvPr/>
              </p14:nvContentPartPr>
              <p14:xfrm>
                <a:off x="2326840" y="2551387"/>
                <a:ext cx="147600" cy="3290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E5B5DB37-C382-98BF-4B40-95F47AFDFEA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18200" y="2542747"/>
                  <a:ext cx="1652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ABE39547-6CE9-8A28-DFAD-9237105C1A36}"/>
                    </a:ext>
                  </a:extLst>
                </p14:cNvPr>
                <p14:cNvContentPartPr/>
                <p14:nvPr/>
              </p14:nvContentPartPr>
              <p14:xfrm>
                <a:off x="2600800" y="2615467"/>
                <a:ext cx="192960" cy="25056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ABE39547-6CE9-8A28-DFAD-9237105C1A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91800" y="2606827"/>
                  <a:ext cx="2106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D06F7546-6390-46DE-9727-F5C8E781814E}"/>
                    </a:ext>
                  </a:extLst>
                </p14:cNvPr>
                <p14:cNvContentPartPr/>
                <p14:nvPr/>
              </p14:nvContentPartPr>
              <p14:xfrm>
                <a:off x="2917960" y="1897267"/>
                <a:ext cx="60120" cy="92052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D06F7546-6390-46DE-9727-F5C8E781814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09320" y="1888627"/>
                  <a:ext cx="77760" cy="9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AA3DE104-51C9-DBA3-F696-40B9F243DEE4}"/>
                    </a:ext>
                  </a:extLst>
                </p14:cNvPr>
                <p14:cNvContentPartPr/>
                <p14:nvPr/>
              </p14:nvContentPartPr>
              <p14:xfrm>
                <a:off x="2848120" y="2658667"/>
                <a:ext cx="187560" cy="417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AA3DE104-51C9-DBA3-F696-40B9F243DEE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39120" y="2649667"/>
                  <a:ext cx="2052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9C6A6D56-5E7E-2612-917F-311F184D30F4}"/>
                    </a:ext>
                  </a:extLst>
                </p14:cNvPr>
                <p14:cNvContentPartPr/>
                <p14:nvPr/>
              </p14:nvContentPartPr>
              <p14:xfrm>
                <a:off x="3199840" y="2742187"/>
                <a:ext cx="15480" cy="129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9C6A6D56-5E7E-2612-917F-311F184D30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91200" y="2733547"/>
                  <a:ext cx="3312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F88FB622-AD41-07CF-9824-6E2B7E8C2D41}"/>
              </a:ext>
            </a:extLst>
          </p:cNvPr>
          <p:cNvGrpSpPr/>
          <p:nvPr/>
        </p:nvGrpSpPr>
        <p:grpSpPr>
          <a:xfrm>
            <a:off x="3526720" y="1807627"/>
            <a:ext cx="4479480" cy="1303200"/>
            <a:chOff x="3526720" y="1807627"/>
            <a:chExt cx="4479480" cy="13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1200D771-0848-7784-48EA-79B5603712FA}"/>
                    </a:ext>
                  </a:extLst>
                </p14:cNvPr>
                <p14:cNvContentPartPr/>
                <p14:nvPr/>
              </p14:nvContentPartPr>
              <p14:xfrm>
                <a:off x="3526720" y="2485507"/>
                <a:ext cx="324720" cy="62532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1200D771-0848-7784-48EA-79B5603712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18080" y="2476507"/>
                  <a:ext cx="34236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F9C42CF0-CA70-FC2E-0ABF-32086420B55A}"/>
                    </a:ext>
                  </a:extLst>
                </p14:cNvPr>
                <p14:cNvContentPartPr/>
                <p14:nvPr/>
              </p14:nvContentPartPr>
              <p14:xfrm>
                <a:off x="3818320" y="2512867"/>
                <a:ext cx="130320" cy="2289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F9C42CF0-CA70-FC2E-0ABF-32086420B55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09680" y="2504227"/>
                  <a:ext cx="147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34696602-EAFE-456B-E619-D00C4BB201C9}"/>
                    </a:ext>
                  </a:extLst>
                </p14:cNvPr>
                <p14:cNvContentPartPr/>
                <p14:nvPr/>
              </p14:nvContentPartPr>
              <p14:xfrm>
                <a:off x="4085800" y="1865587"/>
                <a:ext cx="47880" cy="81972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34696602-EAFE-456B-E619-D00C4BB201C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76800" y="1856587"/>
                  <a:ext cx="65520" cy="83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0E6D68A7-C9EF-6A9C-FA68-8BD6C113D10F}"/>
                    </a:ext>
                  </a:extLst>
                </p14:cNvPr>
                <p14:cNvContentPartPr/>
                <p14:nvPr/>
              </p14:nvContentPartPr>
              <p14:xfrm>
                <a:off x="3991120" y="2556427"/>
                <a:ext cx="182520" cy="360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0E6D68A7-C9EF-6A9C-FA68-8BD6C113D1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82120" y="2547787"/>
                  <a:ext cx="2001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8C9D1F28-FC25-478C-FC51-FCA82681C3DD}"/>
                    </a:ext>
                  </a:extLst>
                </p14:cNvPr>
                <p14:cNvContentPartPr/>
                <p14:nvPr/>
              </p14:nvContentPartPr>
              <p14:xfrm>
                <a:off x="4279120" y="2435827"/>
                <a:ext cx="104760" cy="25848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8C9D1F28-FC25-478C-FC51-FCA82681C3D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70480" y="2426827"/>
                  <a:ext cx="122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F5F1709D-D6B2-7D9E-1EBB-045E168248C9}"/>
                    </a:ext>
                  </a:extLst>
                </p14:cNvPr>
                <p14:cNvContentPartPr/>
                <p14:nvPr/>
              </p14:nvContentPartPr>
              <p14:xfrm>
                <a:off x="4509880" y="2050267"/>
                <a:ext cx="150120" cy="67500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F5F1709D-D6B2-7D9E-1EBB-045E168248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01240" y="2041627"/>
                  <a:ext cx="16776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8D78ED1B-78D9-3779-69FA-EE14C23171CA}"/>
                    </a:ext>
                  </a:extLst>
                </p14:cNvPr>
                <p14:cNvContentPartPr/>
                <p14:nvPr/>
              </p14:nvContentPartPr>
              <p14:xfrm>
                <a:off x="4704640" y="2544907"/>
                <a:ext cx="185040" cy="17568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8D78ED1B-78D9-3779-69FA-EE14C23171C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5640" y="2536267"/>
                  <a:ext cx="2026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AE591381-4D0E-4C6F-B3B7-EF18C307C926}"/>
                    </a:ext>
                  </a:extLst>
                </p14:cNvPr>
                <p14:cNvContentPartPr/>
                <p14:nvPr/>
              </p14:nvContentPartPr>
              <p14:xfrm>
                <a:off x="4704640" y="2503507"/>
                <a:ext cx="204840" cy="10512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AE591381-4D0E-4C6F-B3B7-EF18C307C9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95640" y="2494867"/>
                  <a:ext cx="222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B94D089D-CD2D-4173-D6FD-D6DE35B15BBA}"/>
                    </a:ext>
                  </a:extLst>
                </p14:cNvPr>
                <p14:cNvContentPartPr/>
                <p14:nvPr/>
              </p14:nvContentPartPr>
              <p14:xfrm>
                <a:off x="4996600" y="2456347"/>
                <a:ext cx="334800" cy="24768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B94D089D-CD2D-4173-D6FD-D6DE35B15BB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87600" y="2447707"/>
                  <a:ext cx="3524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2DE92666-667A-90BB-C662-FF8168B9872C}"/>
                    </a:ext>
                  </a:extLst>
                </p14:cNvPr>
                <p14:cNvContentPartPr/>
                <p14:nvPr/>
              </p14:nvContentPartPr>
              <p14:xfrm>
                <a:off x="5403040" y="2444467"/>
                <a:ext cx="99360" cy="2847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2DE92666-667A-90BB-C662-FF8168B9872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94040" y="2435467"/>
                  <a:ext cx="1170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0392C7AC-3CFA-EA25-2638-B6DC5446144C}"/>
                    </a:ext>
                  </a:extLst>
                </p14:cNvPr>
                <p14:cNvContentPartPr/>
                <p14:nvPr/>
              </p14:nvContentPartPr>
              <p14:xfrm>
                <a:off x="5562880" y="2493067"/>
                <a:ext cx="294840" cy="20628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0392C7AC-3CFA-EA25-2638-B6DC5446144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54240" y="2484067"/>
                  <a:ext cx="312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22D28819-D5D2-0CE6-BE12-9FCB75F1CAC6}"/>
                    </a:ext>
                  </a:extLst>
                </p14:cNvPr>
                <p14:cNvContentPartPr/>
                <p14:nvPr/>
              </p14:nvContentPartPr>
              <p14:xfrm>
                <a:off x="6012160" y="1807627"/>
                <a:ext cx="12960" cy="69516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22D28819-D5D2-0CE6-BE12-9FCB75F1CAC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03160" y="1798987"/>
                  <a:ext cx="3060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81D16821-9131-76BA-6730-78FB82A65D40}"/>
                    </a:ext>
                  </a:extLst>
                </p14:cNvPr>
                <p14:cNvContentPartPr/>
                <p14:nvPr/>
              </p14:nvContentPartPr>
              <p14:xfrm>
                <a:off x="5892280" y="2416027"/>
                <a:ext cx="164880" cy="2556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81D16821-9131-76BA-6730-78FB82A65D4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83640" y="2407387"/>
                  <a:ext cx="1825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1A481AB1-8027-95FD-3841-E85D0CD3B0F6}"/>
                    </a:ext>
                  </a:extLst>
                </p14:cNvPr>
                <p14:cNvContentPartPr/>
                <p14:nvPr/>
              </p14:nvContentPartPr>
              <p14:xfrm>
                <a:off x="6211600" y="2408467"/>
                <a:ext cx="12960" cy="15624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1A481AB1-8027-95FD-3841-E85D0CD3B0F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02960" y="2399467"/>
                  <a:ext cx="306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B4F78A29-8702-4771-76E3-896680DAEB44}"/>
                    </a:ext>
                  </a:extLst>
                </p14:cNvPr>
                <p14:cNvContentPartPr/>
                <p14:nvPr/>
              </p14:nvContentPartPr>
              <p14:xfrm>
                <a:off x="6151840" y="2191387"/>
                <a:ext cx="352440" cy="3780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B4F78A29-8702-4771-76E3-896680DAEB4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43200" y="2182747"/>
                  <a:ext cx="3700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98EA6173-99EA-69FE-A82F-73A2BC9BD47D}"/>
                    </a:ext>
                  </a:extLst>
                </p14:cNvPr>
                <p14:cNvContentPartPr/>
                <p14:nvPr/>
              </p14:nvContentPartPr>
              <p14:xfrm>
                <a:off x="6583480" y="2282107"/>
                <a:ext cx="180000" cy="18900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98EA6173-99EA-69FE-A82F-73A2BC9BD47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74840" y="2273467"/>
                  <a:ext cx="197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B73B7A78-839B-2F24-BC6F-F348C91755C4}"/>
                    </a:ext>
                  </a:extLst>
                </p14:cNvPr>
                <p14:cNvContentPartPr/>
                <p14:nvPr/>
              </p14:nvContentPartPr>
              <p14:xfrm>
                <a:off x="6636040" y="2295787"/>
                <a:ext cx="177480" cy="35352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B73B7A78-839B-2F24-BC6F-F348C91755C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27040" y="2286787"/>
                  <a:ext cx="1951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92C07BA9-10AA-BC9C-4D37-B718950A537B}"/>
                    </a:ext>
                  </a:extLst>
                </p14:cNvPr>
                <p14:cNvContentPartPr/>
                <p14:nvPr/>
              </p14:nvContentPartPr>
              <p14:xfrm>
                <a:off x="6957880" y="2208307"/>
                <a:ext cx="254880" cy="29628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92C07BA9-10AA-BC9C-4D37-B718950A537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48880" y="2199307"/>
                  <a:ext cx="2725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7013B4E0-5961-4691-5C9C-E8E54E00D94E}"/>
                    </a:ext>
                  </a:extLst>
                </p14:cNvPr>
                <p14:cNvContentPartPr/>
                <p14:nvPr/>
              </p14:nvContentPartPr>
              <p14:xfrm>
                <a:off x="6962920" y="2218747"/>
                <a:ext cx="212400" cy="2448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7013B4E0-5961-4691-5C9C-E8E54E00D94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53920" y="2209747"/>
                  <a:ext cx="230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0B991D53-941C-A9E7-057E-AE926ACBAC79}"/>
                    </a:ext>
                  </a:extLst>
                </p14:cNvPr>
                <p14:cNvContentPartPr/>
                <p14:nvPr/>
              </p14:nvContentPartPr>
              <p14:xfrm>
                <a:off x="7263520" y="2192827"/>
                <a:ext cx="285840" cy="29304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0B991D53-941C-A9E7-057E-AE926ACBAC7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54520" y="2183827"/>
                  <a:ext cx="3034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EDAA2A72-8347-5D77-7E2D-8B6EC0AAA991}"/>
                    </a:ext>
                  </a:extLst>
                </p14:cNvPr>
                <p14:cNvContentPartPr/>
                <p14:nvPr/>
              </p14:nvContentPartPr>
              <p14:xfrm>
                <a:off x="7666360" y="1922467"/>
                <a:ext cx="185040" cy="61344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EDAA2A72-8347-5D77-7E2D-8B6EC0AAA9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57720" y="1913467"/>
                  <a:ext cx="20268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4D33102D-1E88-6161-1A86-87F026EC41A3}"/>
                    </a:ext>
                  </a:extLst>
                </p14:cNvPr>
                <p14:cNvContentPartPr/>
                <p14:nvPr/>
              </p14:nvContentPartPr>
              <p14:xfrm>
                <a:off x="7920880" y="2047387"/>
                <a:ext cx="55080" cy="13608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4D33102D-1E88-6161-1A86-87F026EC41A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12240" y="2038747"/>
                  <a:ext cx="72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CB6888C7-4CE2-C3D6-4DA9-35BD0470940B}"/>
                    </a:ext>
                  </a:extLst>
                </p14:cNvPr>
                <p14:cNvContentPartPr/>
                <p14:nvPr/>
              </p14:nvContentPartPr>
              <p14:xfrm>
                <a:off x="7951120" y="2155387"/>
                <a:ext cx="55080" cy="11772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CB6888C7-4CE2-C3D6-4DA9-35BD0470940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42120" y="2146387"/>
                  <a:ext cx="7272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C3B905B9-7B95-3640-B8C1-95AC585D90AA}"/>
              </a:ext>
            </a:extLst>
          </p:cNvPr>
          <p:cNvGrpSpPr/>
          <p:nvPr/>
        </p:nvGrpSpPr>
        <p:grpSpPr>
          <a:xfrm>
            <a:off x="8609560" y="1878187"/>
            <a:ext cx="434520" cy="532800"/>
            <a:chOff x="8609560" y="1878187"/>
            <a:chExt cx="434520" cy="53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470281CC-3606-FBED-E2D5-C98A1A4E2B1B}"/>
                    </a:ext>
                  </a:extLst>
                </p14:cNvPr>
                <p14:cNvContentPartPr/>
                <p14:nvPr/>
              </p14:nvContentPartPr>
              <p14:xfrm>
                <a:off x="8609560" y="1957747"/>
                <a:ext cx="30240" cy="9468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470281CC-3606-FBED-E2D5-C98A1A4E2B1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00920" y="1949107"/>
                  <a:ext cx="47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1BCFC3B4-5A79-B592-0404-5CB348C9D1E8}"/>
                    </a:ext>
                  </a:extLst>
                </p14:cNvPr>
                <p14:cNvContentPartPr/>
                <p14:nvPr/>
              </p14:nvContentPartPr>
              <p14:xfrm>
                <a:off x="8709640" y="1976107"/>
                <a:ext cx="37800" cy="11592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1BCFC3B4-5A79-B592-0404-5CB348C9D1E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00640" y="1967467"/>
                  <a:ext cx="55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2210D807-B713-3C30-AD85-57DAA52A3316}"/>
                    </a:ext>
                  </a:extLst>
                </p14:cNvPr>
                <p14:cNvContentPartPr/>
                <p14:nvPr/>
              </p14:nvContentPartPr>
              <p14:xfrm>
                <a:off x="8804320" y="1878187"/>
                <a:ext cx="239760" cy="53280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2210D807-B713-3C30-AD85-57DAA52A331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95680" y="1869187"/>
                  <a:ext cx="257400" cy="55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E0DF9F1A-076B-6B84-5216-0185C4D0F543}"/>
              </a:ext>
            </a:extLst>
          </p:cNvPr>
          <p:cNvGrpSpPr/>
          <p:nvPr/>
        </p:nvGrpSpPr>
        <p:grpSpPr>
          <a:xfrm>
            <a:off x="9298240" y="1524667"/>
            <a:ext cx="2537640" cy="831240"/>
            <a:chOff x="9298240" y="1524667"/>
            <a:chExt cx="2537640" cy="83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9A8AF9F9-B23F-C54A-B52D-310AF4DAD95B}"/>
                    </a:ext>
                  </a:extLst>
                </p14:cNvPr>
                <p14:cNvContentPartPr/>
                <p14:nvPr/>
              </p14:nvContentPartPr>
              <p14:xfrm>
                <a:off x="9298240" y="2340067"/>
                <a:ext cx="7920" cy="1584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9A8AF9F9-B23F-C54A-B52D-310AF4DAD95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89600" y="2331067"/>
                  <a:ext cx="255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A6ED0CF5-F00E-AA97-AC09-C3B90F42C5B1}"/>
                    </a:ext>
                  </a:extLst>
                </p14:cNvPr>
                <p14:cNvContentPartPr/>
                <p14:nvPr/>
              </p14:nvContentPartPr>
              <p14:xfrm>
                <a:off x="9532600" y="2049187"/>
                <a:ext cx="177840" cy="30024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A6ED0CF5-F00E-AA97-AC09-C3B90F42C5B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23600" y="2040547"/>
                  <a:ext cx="195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821E1621-B0E0-B23F-0C23-8FA25E59BAFB}"/>
                    </a:ext>
                  </a:extLst>
                </p14:cNvPr>
                <p14:cNvContentPartPr/>
                <p14:nvPr/>
              </p14:nvContentPartPr>
              <p14:xfrm>
                <a:off x="9420640" y="2095627"/>
                <a:ext cx="289800" cy="1008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821E1621-B0E0-B23F-0C23-8FA25E59BAF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2000" y="2086627"/>
                  <a:ext cx="3074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A0455173-25D3-354D-C7F7-864E106F4559}"/>
                    </a:ext>
                  </a:extLst>
                </p14:cNvPr>
                <p14:cNvContentPartPr/>
                <p14:nvPr/>
              </p14:nvContentPartPr>
              <p14:xfrm>
                <a:off x="9682720" y="2150347"/>
                <a:ext cx="412200" cy="12744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A0455173-25D3-354D-C7F7-864E106F455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73720" y="2141707"/>
                  <a:ext cx="4298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61CA4515-8252-0BE9-EF2C-A55BA990E64D}"/>
                    </a:ext>
                  </a:extLst>
                </p14:cNvPr>
                <p14:cNvContentPartPr/>
                <p14:nvPr/>
              </p14:nvContentPartPr>
              <p14:xfrm>
                <a:off x="10229200" y="2221627"/>
                <a:ext cx="7920" cy="900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61CA4515-8252-0BE9-EF2C-A55BA990E64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20200" y="2212627"/>
                  <a:ext cx="25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4BF8DF87-9A3B-E100-8C7A-BE2315CF3827}"/>
                    </a:ext>
                  </a:extLst>
                </p14:cNvPr>
                <p14:cNvContentPartPr/>
                <p14:nvPr/>
              </p14:nvContentPartPr>
              <p14:xfrm>
                <a:off x="10119040" y="2067187"/>
                <a:ext cx="118080" cy="19260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4BF8DF87-9A3B-E100-8C7A-BE2315CF382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110040" y="2058547"/>
                  <a:ext cx="1357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66296A81-95F0-CEB3-CBD3-C6E5F89280F7}"/>
                    </a:ext>
                  </a:extLst>
                </p14:cNvPr>
                <p14:cNvContentPartPr/>
                <p14:nvPr/>
              </p14:nvContentPartPr>
              <p14:xfrm>
                <a:off x="10317760" y="2065027"/>
                <a:ext cx="144360" cy="20556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66296A81-95F0-CEB3-CBD3-C6E5F89280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08760" y="2056027"/>
                  <a:ext cx="1620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1096D73D-F60F-E79E-5909-DED813F80C4B}"/>
                    </a:ext>
                  </a:extLst>
                </p14:cNvPr>
                <p14:cNvContentPartPr/>
                <p14:nvPr/>
              </p14:nvContentPartPr>
              <p14:xfrm>
                <a:off x="10675960" y="1740307"/>
                <a:ext cx="82800" cy="55296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1096D73D-F60F-E79E-5909-DED813F80C4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66960" y="1731667"/>
                  <a:ext cx="10044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16AD5699-140A-113D-2209-3D90C04D0B7A}"/>
                    </a:ext>
                  </a:extLst>
                </p14:cNvPr>
                <p14:cNvContentPartPr/>
                <p14:nvPr/>
              </p14:nvContentPartPr>
              <p14:xfrm>
                <a:off x="10917880" y="1668307"/>
                <a:ext cx="72720" cy="54684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16AD5699-140A-113D-2209-3D90C04D0B7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908880" y="1659307"/>
                  <a:ext cx="9036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7DDA7765-7D2B-46EA-166D-767185D14428}"/>
                    </a:ext>
                  </a:extLst>
                </p14:cNvPr>
                <p14:cNvContentPartPr/>
                <p14:nvPr/>
              </p14:nvContentPartPr>
              <p14:xfrm>
                <a:off x="10718080" y="2131267"/>
                <a:ext cx="197640" cy="4932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7DDA7765-7D2B-46EA-166D-767185D1442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09440" y="2122267"/>
                  <a:ext cx="2152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5A5EBE37-3678-0C5D-E910-375FA6E36153}"/>
                    </a:ext>
                  </a:extLst>
                </p14:cNvPr>
                <p14:cNvContentPartPr/>
                <p14:nvPr/>
              </p14:nvContentPartPr>
              <p14:xfrm>
                <a:off x="11117320" y="1524667"/>
                <a:ext cx="197640" cy="70308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5A5EBE37-3678-0C5D-E910-375FA6E3615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108680" y="1516027"/>
                  <a:ext cx="21528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78D67E7D-D907-2A88-47B5-F2588454A660}"/>
                    </a:ext>
                  </a:extLst>
                </p14:cNvPr>
                <p14:cNvContentPartPr/>
                <p14:nvPr/>
              </p14:nvContentPartPr>
              <p14:xfrm>
                <a:off x="11035240" y="2096347"/>
                <a:ext cx="197640" cy="6768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78D67E7D-D907-2A88-47B5-F2588454A66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026240" y="2087707"/>
                  <a:ext cx="2152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A7EE9752-3AD4-2BA7-AA70-CA8C028B3C58}"/>
                    </a:ext>
                  </a:extLst>
                </p14:cNvPr>
                <p14:cNvContentPartPr/>
                <p14:nvPr/>
              </p14:nvContentPartPr>
              <p14:xfrm>
                <a:off x="11262040" y="2153587"/>
                <a:ext cx="277200" cy="9792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A7EE9752-3AD4-2BA7-AA70-CA8C028B3C5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253400" y="2144947"/>
                  <a:ext cx="2948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DD911ECB-574E-286A-93B3-29147B865A93}"/>
                    </a:ext>
                  </a:extLst>
                </p14:cNvPr>
                <p14:cNvContentPartPr/>
                <p14:nvPr/>
              </p14:nvContentPartPr>
              <p14:xfrm>
                <a:off x="11576680" y="1645267"/>
                <a:ext cx="259200" cy="66564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DD911ECB-574E-286A-93B3-29147B865A9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567680" y="1636267"/>
                  <a:ext cx="27684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5D74822B-D8C3-F7AC-AC94-9BEB352304CD}"/>
                    </a:ext>
                  </a:extLst>
                </p14:cNvPr>
                <p14:cNvContentPartPr/>
                <p14:nvPr/>
              </p14:nvContentPartPr>
              <p14:xfrm>
                <a:off x="9712600" y="2116147"/>
                <a:ext cx="537120" cy="18036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5D74822B-D8C3-F7AC-AC94-9BEB352304C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03600" y="2107147"/>
                  <a:ext cx="55476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8B2BCF9E-7CEF-EBD2-F4FA-6C1C5D18B452}"/>
              </a:ext>
            </a:extLst>
          </p:cNvPr>
          <p:cNvGrpSpPr/>
          <p:nvPr/>
        </p:nvGrpSpPr>
        <p:grpSpPr>
          <a:xfrm>
            <a:off x="1321000" y="3455347"/>
            <a:ext cx="655560" cy="1244880"/>
            <a:chOff x="1321000" y="3455347"/>
            <a:chExt cx="655560" cy="12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BDF4E7EB-E6B6-FFEA-4FAB-C8BA4D21115E}"/>
                    </a:ext>
                  </a:extLst>
                </p14:cNvPr>
                <p14:cNvContentPartPr/>
                <p14:nvPr/>
              </p14:nvContentPartPr>
              <p14:xfrm>
                <a:off x="1321000" y="3750907"/>
                <a:ext cx="655560" cy="68148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BDF4E7EB-E6B6-FFEA-4FAB-C8BA4D21115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12360" y="3742267"/>
                  <a:ext cx="67320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E8D62061-C4FC-78F8-D072-275CF772BA46}"/>
                    </a:ext>
                  </a:extLst>
                </p14:cNvPr>
                <p14:cNvContentPartPr/>
                <p14:nvPr/>
              </p14:nvContentPartPr>
              <p14:xfrm>
                <a:off x="1621240" y="3455347"/>
                <a:ext cx="44280" cy="124488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E8D62061-C4FC-78F8-D072-275CF772BA4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12240" y="3446707"/>
                  <a:ext cx="61920" cy="12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85C43E2A-09FD-4D4F-1CEE-4BBF42426A08}"/>
                    </a:ext>
                  </a:extLst>
                </p14:cNvPr>
                <p14:cNvContentPartPr/>
                <p14:nvPr/>
              </p14:nvContentPartPr>
              <p14:xfrm>
                <a:off x="1767760" y="3474067"/>
                <a:ext cx="33120" cy="118440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85C43E2A-09FD-4D4F-1CEE-4BBF42426A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758760" y="3465427"/>
                  <a:ext cx="50760" cy="12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880524E0-DF93-E55B-B6A3-4224B2DECCA2}"/>
              </a:ext>
            </a:extLst>
          </p:cNvPr>
          <p:cNvGrpSpPr/>
          <p:nvPr/>
        </p:nvGrpSpPr>
        <p:grpSpPr>
          <a:xfrm>
            <a:off x="2182480" y="3269587"/>
            <a:ext cx="2867040" cy="1261080"/>
            <a:chOff x="2182480" y="3269587"/>
            <a:chExt cx="2867040" cy="12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08E16E09-DF97-C368-D7CC-7F372834CFB6}"/>
                    </a:ext>
                  </a:extLst>
                </p14:cNvPr>
                <p14:cNvContentPartPr/>
                <p14:nvPr/>
              </p14:nvContentPartPr>
              <p14:xfrm>
                <a:off x="2182480" y="3451027"/>
                <a:ext cx="379080" cy="97560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08E16E09-DF97-C368-D7CC-7F372834CFB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173840" y="3442387"/>
                  <a:ext cx="396720" cy="9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72E0523A-06F2-CBF5-1B30-A7B29DB426D5}"/>
                    </a:ext>
                  </a:extLst>
                </p14:cNvPr>
                <p14:cNvContentPartPr/>
                <p14:nvPr/>
              </p14:nvContentPartPr>
              <p14:xfrm>
                <a:off x="2665960" y="3650827"/>
                <a:ext cx="18000" cy="10152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72E0523A-06F2-CBF5-1B30-A7B29DB426D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56960" y="3641827"/>
                  <a:ext cx="35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8D0F3B03-FFF0-A15D-040C-1CFDAE702420}"/>
                    </a:ext>
                  </a:extLst>
                </p14:cNvPr>
                <p14:cNvContentPartPr/>
                <p14:nvPr/>
              </p14:nvContentPartPr>
              <p14:xfrm>
                <a:off x="2765680" y="3656587"/>
                <a:ext cx="25200" cy="12924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8D0F3B03-FFF0-A15D-040C-1CFDAE70242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57040" y="3647947"/>
                  <a:ext cx="42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06946784-4DA7-2B68-6AE0-F3159C13C435}"/>
                    </a:ext>
                  </a:extLst>
                </p14:cNvPr>
                <p14:cNvContentPartPr/>
                <p14:nvPr/>
              </p14:nvContentPartPr>
              <p14:xfrm>
                <a:off x="2945320" y="4353187"/>
                <a:ext cx="1642320" cy="4104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06946784-4DA7-2B68-6AE0-F3159C13C43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36680" y="4344187"/>
                  <a:ext cx="1659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C0BDC8C5-6F00-5E49-7BD9-116C81C5D73A}"/>
                    </a:ext>
                  </a:extLst>
                </p14:cNvPr>
                <p14:cNvContentPartPr/>
                <p14:nvPr/>
              </p14:nvContentPartPr>
              <p14:xfrm>
                <a:off x="4522480" y="3696547"/>
                <a:ext cx="77400" cy="12132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C0BDC8C5-6F00-5E49-7BD9-116C81C5D73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513480" y="3687547"/>
                  <a:ext cx="95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F46177CA-6F96-6561-1068-4D9ADBA703DE}"/>
                    </a:ext>
                  </a:extLst>
                </p14:cNvPr>
                <p14:cNvContentPartPr/>
                <p14:nvPr/>
              </p14:nvContentPartPr>
              <p14:xfrm>
                <a:off x="4624720" y="3637507"/>
                <a:ext cx="35280" cy="10800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F46177CA-6F96-6561-1068-4D9ADBA703D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616080" y="3628507"/>
                  <a:ext cx="52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D8B2A06D-0124-36D1-ED50-B91EAF81AFA8}"/>
                    </a:ext>
                  </a:extLst>
                </p14:cNvPr>
                <p14:cNvContentPartPr/>
                <p14:nvPr/>
              </p14:nvContentPartPr>
              <p14:xfrm>
                <a:off x="4771960" y="3269587"/>
                <a:ext cx="277560" cy="126108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D8B2A06D-0124-36D1-ED50-B91EAF81AFA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63320" y="3260947"/>
                  <a:ext cx="295200" cy="127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2" name="Tinta 91">
                <a:extLst>
                  <a:ext uri="{FF2B5EF4-FFF2-40B4-BE49-F238E27FC236}">
                    <a16:creationId xmlns:a16="http://schemas.microsoft.com/office/drawing/2014/main" id="{C27BC965-9969-0D06-F47A-FDECA62B3767}"/>
                  </a:ext>
                </a:extLst>
              </p14:cNvPr>
              <p14:cNvContentPartPr/>
              <p14:nvPr/>
            </p14:nvContentPartPr>
            <p14:xfrm>
              <a:off x="774520" y="4875547"/>
              <a:ext cx="4546800" cy="290520"/>
            </p14:xfrm>
          </p:contentPart>
        </mc:Choice>
        <mc:Fallback xmlns="">
          <p:pic>
            <p:nvPicPr>
              <p:cNvPr id="92" name="Tinta 91">
                <a:extLst>
                  <a:ext uri="{FF2B5EF4-FFF2-40B4-BE49-F238E27FC236}">
                    <a16:creationId xmlns:a16="http://schemas.microsoft.com/office/drawing/2014/main" id="{C27BC965-9969-0D06-F47A-FDECA62B376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65880" y="4866907"/>
                <a:ext cx="4564440" cy="30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624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ABF13D2-6DC5-AA47-9E2C-7A1148729A16}"/>
              </a:ext>
            </a:extLst>
          </p:cNvPr>
          <p:cNvSpPr txBox="1"/>
          <p:nvPr/>
        </p:nvSpPr>
        <p:spPr>
          <a:xfrm>
            <a:off x="406400" y="499533"/>
            <a:ext cx="13283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Hide</a:t>
            </a:r>
            <a:r>
              <a:rPr lang="pt-BR" dirty="0"/>
              <a:t> / Show</a:t>
            </a:r>
          </a:p>
          <a:p>
            <a:r>
              <a:rPr lang="pt-BR" dirty="0"/>
              <a:t>Fade</a:t>
            </a:r>
          </a:p>
          <a:p>
            <a:r>
              <a:rPr lang="pt-BR" dirty="0"/>
              <a:t>Slide</a:t>
            </a:r>
          </a:p>
          <a:p>
            <a:r>
              <a:rPr lang="pt-BR" dirty="0" err="1"/>
              <a:t>Animate</a:t>
            </a:r>
            <a:endParaRPr lang="pt-BR" dirty="0"/>
          </a:p>
          <a:p>
            <a:r>
              <a:rPr lang="pt-BR" dirty="0"/>
              <a:t>Stop()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38E0F4C-553F-A4FF-39CE-F863D696ED32}"/>
              </a:ext>
            </a:extLst>
          </p:cNvPr>
          <p:cNvGrpSpPr/>
          <p:nvPr/>
        </p:nvGrpSpPr>
        <p:grpSpPr>
          <a:xfrm>
            <a:off x="894400" y="205267"/>
            <a:ext cx="4304520" cy="1317960"/>
            <a:chOff x="894400" y="205267"/>
            <a:chExt cx="4304520" cy="13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969FF3F5-44C2-B8CA-5D1B-9799494E93DA}"/>
                    </a:ext>
                  </a:extLst>
                </p14:cNvPr>
                <p14:cNvContentPartPr/>
                <p14:nvPr/>
              </p14:nvContentPartPr>
              <p14:xfrm>
                <a:off x="894400" y="455107"/>
                <a:ext cx="1063800" cy="89172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969FF3F5-44C2-B8CA-5D1B-9799494E93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5400" y="446107"/>
                  <a:ext cx="1081440" cy="90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754A6AD3-5A4D-C1C3-0628-BA48EBC65E50}"/>
                    </a:ext>
                  </a:extLst>
                </p14:cNvPr>
                <p14:cNvContentPartPr/>
                <p14:nvPr/>
              </p14:nvContentPartPr>
              <p14:xfrm>
                <a:off x="2064760" y="857587"/>
                <a:ext cx="579240" cy="1692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754A6AD3-5A4D-C1C3-0628-BA48EBC65E5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55760" y="848587"/>
                  <a:ext cx="596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C65D0CE5-B82B-5F6A-18AB-79F0DD170507}"/>
                    </a:ext>
                  </a:extLst>
                </p14:cNvPr>
                <p14:cNvContentPartPr/>
                <p14:nvPr/>
              </p14:nvContentPartPr>
              <p14:xfrm>
                <a:off x="2561200" y="690547"/>
                <a:ext cx="295200" cy="37476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C65D0CE5-B82B-5F6A-18AB-79F0DD1705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52200" y="681547"/>
                  <a:ext cx="3128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6E7669A7-179B-60C2-3C38-73DEB435598E}"/>
                    </a:ext>
                  </a:extLst>
                </p14:cNvPr>
                <p14:cNvContentPartPr/>
                <p14:nvPr/>
              </p14:nvContentPartPr>
              <p14:xfrm>
                <a:off x="3297400" y="361507"/>
                <a:ext cx="17280" cy="85932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6E7669A7-179B-60C2-3C38-73DEB43559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88400" y="352507"/>
                  <a:ext cx="34920" cy="87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0F61F18A-5E60-F0F8-C80A-CD0E3B01E1C9}"/>
                    </a:ext>
                  </a:extLst>
                </p14:cNvPr>
                <p14:cNvContentPartPr/>
                <p14:nvPr/>
              </p14:nvContentPartPr>
              <p14:xfrm>
                <a:off x="3124960" y="630787"/>
                <a:ext cx="566640" cy="15732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0F61F18A-5E60-F0F8-C80A-CD0E3B01E1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16320" y="621787"/>
                  <a:ext cx="584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DF9D5A9C-F30F-C4BD-2F51-424B40AA16F8}"/>
                    </a:ext>
                  </a:extLst>
                </p14:cNvPr>
                <p14:cNvContentPartPr/>
                <p14:nvPr/>
              </p14:nvContentPartPr>
              <p14:xfrm>
                <a:off x="3495760" y="892507"/>
                <a:ext cx="218520" cy="23904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DF9D5A9C-F30F-C4BD-2F51-424B40AA16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86760" y="883507"/>
                  <a:ext cx="236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AE22F8D9-7D69-091C-BD84-8F9D158DFB6E}"/>
                    </a:ext>
                  </a:extLst>
                </p14:cNvPr>
                <p14:cNvContentPartPr/>
                <p14:nvPr/>
              </p14:nvContentPartPr>
              <p14:xfrm>
                <a:off x="3831280" y="860107"/>
                <a:ext cx="305640" cy="64728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AE22F8D9-7D69-091C-BD84-8F9D158DFB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22280" y="851107"/>
                  <a:ext cx="32328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2FD9DC16-FEE6-6B8C-C2E5-3CA504C569B4}"/>
                    </a:ext>
                  </a:extLst>
                </p14:cNvPr>
                <p14:cNvContentPartPr/>
                <p14:nvPr/>
              </p14:nvContentPartPr>
              <p14:xfrm>
                <a:off x="4264360" y="873067"/>
                <a:ext cx="318960" cy="6501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2FD9DC16-FEE6-6B8C-C2E5-3CA504C569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55360" y="864427"/>
                  <a:ext cx="33660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A3236CFD-FE0F-B97C-4CE0-E25C2ABDEDC0}"/>
                    </a:ext>
                  </a:extLst>
                </p14:cNvPr>
                <p14:cNvContentPartPr/>
                <p14:nvPr/>
              </p14:nvContentPartPr>
              <p14:xfrm>
                <a:off x="4752520" y="205267"/>
                <a:ext cx="117720" cy="83088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A3236CFD-FE0F-B97C-4CE0-E25C2ABDED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43520" y="196627"/>
                  <a:ext cx="135360" cy="84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2D20CE2B-BD87-55E1-9425-798F9BB7FE05}"/>
                    </a:ext>
                  </a:extLst>
                </p14:cNvPr>
                <p14:cNvContentPartPr/>
                <p14:nvPr/>
              </p14:nvContentPartPr>
              <p14:xfrm>
                <a:off x="5027560" y="753547"/>
                <a:ext cx="171360" cy="32868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2D20CE2B-BD87-55E1-9425-798F9BB7FE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18920" y="744547"/>
                  <a:ext cx="189000" cy="34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45843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B14D6F24216947B9ACCEF6F1504AF1" ma:contentTypeVersion="6" ma:contentTypeDescription="Crie um novo documento." ma:contentTypeScope="" ma:versionID="2c682aed4e43d274d13dd8a240d0f098">
  <xsd:schema xmlns:xsd="http://www.w3.org/2001/XMLSchema" xmlns:xs="http://www.w3.org/2001/XMLSchema" xmlns:p="http://schemas.microsoft.com/office/2006/metadata/properties" xmlns:ns3="31e5f1fb-0efd-41fb-8a2b-a49fc7bfeaed" xmlns:ns4="f0fdcb25-8448-40b1-913a-2c2447a3ea20" targetNamespace="http://schemas.microsoft.com/office/2006/metadata/properties" ma:root="true" ma:fieldsID="1cd04deea810615f00310f52401a5414" ns3:_="" ns4:_="">
    <xsd:import namespace="31e5f1fb-0efd-41fb-8a2b-a49fc7bfeaed"/>
    <xsd:import namespace="f0fdcb25-8448-40b1-913a-2c2447a3ea2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e5f1fb-0efd-41fb-8a2b-a49fc7bfeae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fdcb25-8448-40b1-913a-2c2447a3ea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65AEFE-E5C3-4037-98A3-E712FCBB9A2A}">
  <ds:schemaRefs>
    <ds:schemaRef ds:uri="31e5f1fb-0efd-41fb-8a2b-a49fc7bfeaed"/>
    <ds:schemaRef ds:uri="http://schemas.microsoft.com/office/2006/documentManagement/types"/>
    <ds:schemaRef ds:uri="http://purl.org/dc/terms/"/>
    <ds:schemaRef ds:uri="f0fdcb25-8448-40b1-913a-2c2447a3ea20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56FDC73-98AB-4343-A18E-058EAFC2D1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64B8FE-FFEF-431B-B1B8-814B0C6C5B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e5f1fb-0efd-41fb-8a2b-a49fc7bfeaed"/>
    <ds:schemaRef ds:uri="f0fdcb25-8448-40b1-913a-2c2447a3ea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Luiz Holuboski Junior</dc:creator>
  <cp:lastModifiedBy>Pedro Luiz Holuboski Junior</cp:lastModifiedBy>
  <cp:revision>1</cp:revision>
  <dcterms:created xsi:type="dcterms:W3CDTF">2023-03-05T16:57:34Z</dcterms:created>
  <dcterms:modified xsi:type="dcterms:W3CDTF">2023-03-05T21:10:18Z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0x010100A0B14D6F24216947B9ACCEF6F1504AF1</vt:lpwstr>
  </property>
</Properties>
</file>