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529C-ABD8-43FB-8CB8-0118FCB0CC73}" type="datetimeFigureOut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D977-7327-4DE5-BCCA-16D5B0D18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20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529C-ABD8-43FB-8CB8-0118FCB0CC73}" type="datetimeFigureOut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D977-7327-4DE5-BCCA-16D5B0D18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3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529C-ABD8-43FB-8CB8-0118FCB0CC73}" type="datetimeFigureOut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D977-7327-4DE5-BCCA-16D5B0D18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46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529C-ABD8-43FB-8CB8-0118FCB0CC73}" type="datetimeFigureOut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D977-7327-4DE5-BCCA-16D5B0D18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63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529C-ABD8-43FB-8CB8-0118FCB0CC73}" type="datetimeFigureOut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D977-7327-4DE5-BCCA-16D5B0D18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28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529C-ABD8-43FB-8CB8-0118FCB0CC73}" type="datetimeFigureOut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D977-7327-4DE5-BCCA-16D5B0D18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39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529C-ABD8-43FB-8CB8-0118FCB0CC73}" type="datetimeFigureOut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D977-7327-4DE5-BCCA-16D5B0D18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31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529C-ABD8-43FB-8CB8-0118FCB0CC73}" type="datetimeFigureOut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D977-7327-4DE5-BCCA-16D5B0D18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99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529C-ABD8-43FB-8CB8-0118FCB0CC73}" type="datetimeFigureOut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D977-7327-4DE5-BCCA-16D5B0D18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86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529C-ABD8-43FB-8CB8-0118FCB0CC73}" type="datetimeFigureOut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D977-7327-4DE5-BCCA-16D5B0D18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01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529C-ABD8-43FB-8CB8-0118FCB0CC73}" type="datetimeFigureOut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D977-7327-4DE5-BCCA-16D5B0D18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1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2529C-ABD8-43FB-8CB8-0118FCB0CC73}" type="datetimeFigureOut">
              <a:rPr lang="ko-KR" altLang="en-US" smtClean="0"/>
              <a:t>2015-08-19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BD977-7327-4DE5-BCCA-16D5B0D18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945598"/>
            <a:ext cx="1656184" cy="105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접속자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채팅 생성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6660232" y="716155"/>
            <a:ext cx="996362" cy="125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658142" y="224675"/>
            <a:ext cx="1156455" cy="102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51" idx="3"/>
          </p:cNvCxnSpPr>
          <p:nvPr/>
        </p:nvCxnSpPr>
        <p:spPr>
          <a:xfrm flipV="1">
            <a:off x="6732240" y="2014488"/>
            <a:ext cx="924354" cy="210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58142" y="1523008"/>
            <a:ext cx="1156455" cy="102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52" idx="3"/>
          </p:cNvCxnSpPr>
          <p:nvPr/>
        </p:nvCxnSpPr>
        <p:spPr>
          <a:xfrm flipV="1">
            <a:off x="6732240" y="3240049"/>
            <a:ext cx="924354" cy="210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644949" y="2738047"/>
            <a:ext cx="1156455" cy="102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endCxn id="50" idx="1"/>
          </p:cNvCxnSpPr>
          <p:nvPr/>
        </p:nvCxnSpPr>
        <p:spPr>
          <a:xfrm>
            <a:off x="2267744" y="656723"/>
            <a:ext cx="2304256" cy="594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51" idx="1"/>
          </p:cNvCxnSpPr>
          <p:nvPr/>
        </p:nvCxnSpPr>
        <p:spPr>
          <a:xfrm>
            <a:off x="2356602" y="656723"/>
            <a:ext cx="2287406" cy="13788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52" idx="1"/>
          </p:cNvCxnSpPr>
          <p:nvPr/>
        </p:nvCxnSpPr>
        <p:spPr>
          <a:xfrm>
            <a:off x="2267744" y="656723"/>
            <a:ext cx="2376264" cy="2604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4" idx="3"/>
            <a:endCxn id="50" idx="1"/>
          </p:cNvCxnSpPr>
          <p:nvPr/>
        </p:nvCxnSpPr>
        <p:spPr>
          <a:xfrm flipV="1">
            <a:off x="2267744" y="716155"/>
            <a:ext cx="2304256" cy="1755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4" idx="3"/>
            <a:endCxn id="51" idx="1"/>
          </p:cNvCxnSpPr>
          <p:nvPr/>
        </p:nvCxnSpPr>
        <p:spPr>
          <a:xfrm flipV="1">
            <a:off x="2267744" y="2035530"/>
            <a:ext cx="2376264" cy="4357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4" idx="3"/>
            <a:endCxn id="52" idx="1"/>
          </p:cNvCxnSpPr>
          <p:nvPr/>
        </p:nvCxnSpPr>
        <p:spPr>
          <a:xfrm>
            <a:off x="2267744" y="2471275"/>
            <a:ext cx="2376264" cy="7898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683568" y="224675"/>
            <a:ext cx="1584176" cy="900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채팅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접속자</a:t>
            </a:r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572000" y="329631"/>
            <a:ext cx="2088232" cy="773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1</a:t>
            </a:r>
          </a:p>
          <a:p>
            <a:pPr algn="ctr"/>
            <a:r>
              <a:rPr lang="ko-KR" altLang="en-US" dirty="0" smtClean="0"/>
              <a:t>접속한 </a:t>
            </a:r>
            <a:r>
              <a:rPr lang="ko-KR" altLang="en-US" dirty="0" err="1" smtClean="0"/>
              <a:t>채팅방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644008" y="1649006"/>
            <a:ext cx="2088232" cy="773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접속한 </a:t>
            </a:r>
            <a:r>
              <a:rPr lang="ko-KR" altLang="en-US" dirty="0" err="1" smtClean="0"/>
              <a:t>채팅방</a:t>
            </a:r>
            <a:endParaRPr lang="ko-KR" altLang="en-US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644008" y="2874567"/>
            <a:ext cx="2088232" cy="773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3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접속한 </a:t>
            </a:r>
            <a:r>
              <a:rPr lang="ko-KR" altLang="en-US" dirty="0" err="1" smtClean="0"/>
              <a:t>채팅방</a:t>
            </a:r>
            <a:endParaRPr lang="ko-KR" altLang="en-US" dirty="0"/>
          </a:p>
        </p:txBody>
      </p:sp>
      <p:cxnSp>
        <p:nvCxnSpPr>
          <p:cNvPr id="63" name="직선 화살표 연결선 62"/>
          <p:cNvCxnSpPr>
            <a:stCxn id="4" idx="0"/>
            <a:endCxn id="40" idx="2"/>
          </p:cNvCxnSpPr>
          <p:nvPr/>
        </p:nvCxnSpPr>
        <p:spPr>
          <a:xfrm flipV="1">
            <a:off x="1439652" y="1124744"/>
            <a:ext cx="36004" cy="8208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02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28</Words>
  <Application>Microsoft Office PowerPoint</Application>
  <PresentationFormat>화면 슬라이드 쇼(4:3)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</cp:revision>
  <dcterms:created xsi:type="dcterms:W3CDTF">2015-08-19T03:43:30Z</dcterms:created>
  <dcterms:modified xsi:type="dcterms:W3CDTF">2015-08-19T06:54:31Z</dcterms:modified>
</cp:coreProperties>
</file>