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09" r:id="rId2"/>
    <p:sldId id="312" r:id="rId3"/>
    <p:sldId id="310" r:id="rId4"/>
    <p:sldId id="290" r:id="rId5"/>
    <p:sldId id="297" r:id="rId6"/>
    <p:sldId id="311" r:id="rId7"/>
    <p:sldId id="303" r:id="rId8"/>
    <p:sldId id="308" r:id="rId9"/>
    <p:sldId id="305" r:id="rId10"/>
    <p:sldId id="306" r:id="rId11"/>
    <p:sldId id="304" r:id="rId12"/>
    <p:sldId id="307" r:id="rId13"/>
    <p:sldId id="313" r:id="rId14"/>
    <p:sldId id="271" r:id="rId15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18"/>
      <p:bold r:id="rId19"/>
    </p:embeddedFont>
    <p:embeddedFont>
      <p:font typeface="나눔고딕" panose="020B0600000101010101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도입부" id="{5D41CF0F-11A2-492A-99CD-6D6087CA2419}">
          <p14:sldIdLst>
            <p14:sldId id="309"/>
            <p14:sldId id="312"/>
            <p14:sldId id="310"/>
            <p14:sldId id="290"/>
            <p14:sldId id="297"/>
            <p14:sldId id="311"/>
            <p14:sldId id="303"/>
            <p14:sldId id="308"/>
          </p14:sldIdLst>
        </p14:section>
        <p14:section name="기능설명" id="{708DD8C3-56D0-4B72-90B6-8A5A7F974C27}">
          <p14:sldIdLst>
            <p14:sldId id="305"/>
            <p14:sldId id="306"/>
            <p14:sldId id="304"/>
            <p14:sldId id="307"/>
          </p14:sldIdLst>
        </p14:section>
        <p14:section name="끝" id="{81C90B00-F02E-4197-9EBC-2EBC8E2F9AFA}">
          <p14:sldIdLst>
            <p14:sldId id="313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99CCFF"/>
    <a:srgbClr val="2D2D2D"/>
    <a:srgbClr val="373737"/>
    <a:srgbClr val="323232"/>
    <a:srgbClr val="282828"/>
    <a:srgbClr val="00D0C6"/>
    <a:srgbClr val="0082B0"/>
    <a:srgbClr val="00708A"/>
    <a:srgbClr val="106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02" autoAdjust="0"/>
    <p:restoredTop sz="87119" autoAdjust="0"/>
  </p:normalViewPr>
  <p:slideViewPr>
    <p:cSldViewPr>
      <p:cViewPr>
        <p:scale>
          <a:sx n="100" d="100"/>
          <a:sy n="100" d="100"/>
        </p:scale>
        <p:origin x="-1218" y="-48"/>
      </p:cViewPr>
      <p:guideLst>
        <p:guide orient="horz" pos="210"/>
        <p:guide orient="horz" pos="4116"/>
        <p:guide orient="horz" pos="845"/>
        <p:guide orient="horz" pos="3748"/>
        <p:guide orient="horz" pos="618"/>
        <p:guide pos="275"/>
        <p:guide pos="5495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58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ECFA4-89E8-4268-9C88-1ED14DC42D0E}" type="datetimeFigureOut">
              <a:rPr lang="ko-KR" altLang="en-US" smtClean="0"/>
              <a:pPr/>
              <a:t>2015-08-06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E4FE-08F6-4517-BD2F-2D3EFB00A3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575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EEFE4-19A1-4A65-B089-0C267B1C7D65}" type="datetimeFigureOut">
              <a:rPr lang="ko-KR" altLang="en-US" smtClean="0"/>
              <a:pPr/>
              <a:t>2015-08-06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6550" y="661253"/>
            <a:ext cx="5184576" cy="388925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6184B-23F9-4FFD-8DCA-0B8A99BF55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28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다양한 동영상 </a:t>
            </a:r>
            <a:r>
              <a:rPr lang="ko-KR" altLang="en-US" dirty="0" err="1" smtClean="0"/>
              <a:t>확장자</a:t>
            </a:r>
            <a:endParaRPr lang="en-US" altLang="ko-KR" dirty="0" smtClean="0"/>
          </a:p>
          <a:p>
            <a:r>
              <a:rPr lang="ko-KR" altLang="en-US" dirty="0" err="1" smtClean="0"/>
              <a:t>그다음</a:t>
            </a:r>
            <a:r>
              <a:rPr lang="ko-KR" altLang="en-US" dirty="0" smtClean="0"/>
              <a:t> 자막 </a:t>
            </a:r>
            <a:r>
              <a:rPr lang="ko-KR" altLang="en-US" dirty="0" err="1" smtClean="0"/>
              <a:t>확장자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588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이미지를 클릭하면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 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63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다양한 동영상 </a:t>
            </a:r>
            <a:r>
              <a:rPr lang="ko-KR" altLang="en-US" dirty="0" err="1" smtClean="0"/>
              <a:t>확장자</a:t>
            </a:r>
            <a:endParaRPr lang="en-US" altLang="ko-KR" dirty="0" smtClean="0"/>
          </a:p>
          <a:p>
            <a:r>
              <a:rPr lang="ko-KR" altLang="en-US" dirty="0" err="1" smtClean="0"/>
              <a:t>그다음</a:t>
            </a:r>
            <a:r>
              <a:rPr lang="ko-KR" altLang="en-US" dirty="0" smtClean="0"/>
              <a:t> 자막 </a:t>
            </a:r>
            <a:r>
              <a:rPr lang="ko-KR" altLang="en-US" dirty="0" err="1" smtClean="0"/>
              <a:t>확장자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588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그래서 </a:t>
            </a:r>
            <a:r>
              <a:rPr lang="ko-KR" altLang="en-US" dirty="0" err="1" smtClean="0"/>
              <a:t>시작햇습니다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리네임</a:t>
            </a:r>
            <a:r>
              <a:rPr lang="ko-KR" altLang="en-US" dirty="0" smtClean="0"/>
              <a:t> 프로젝트입니다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필요한 기능들을 적당히 </a:t>
            </a:r>
            <a:r>
              <a:rPr lang="ko-KR" altLang="en-US" dirty="0" err="1" smtClean="0"/>
              <a:t>생각해봣습니다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658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코딩한</a:t>
            </a:r>
            <a:r>
              <a:rPr lang="ko-KR" altLang="en-US" dirty="0" smtClean="0"/>
              <a:t> 내역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796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그결과</a:t>
            </a:r>
            <a:r>
              <a:rPr lang="ko-KR" altLang="en-US" dirty="0" smtClean="0"/>
              <a:t> 이런 모습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734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734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176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373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25850" cy="322637"/>
          </a:xfrm>
        </p:spPr>
        <p:txBody>
          <a:bodyPr>
            <a:noAutofit/>
          </a:bodyPr>
          <a:lstStyle>
            <a:lvl1pPr algn="l">
              <a:defRPr sz="18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90056" y="3429000"/>
            <a:ext cx="7772400" cy="132673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23528" y="4974952"/>
            <a:ext cx="7776864" cy="814222"/>
          </a:xfrm>
        </p:spPr>
        <p:txBody>
          <a:bodyPr anchor="ctr">
            <a:normAutofit/>
          </a:bodyPr>
          <a:lstStyle>
            <a:lvl1pPr marL="0" indent="0" algn="l">
              <a:buNone/>
              <a:defRPr sz="900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15020" y="780721"/>
            <a:ext cx="2037432" cy="776071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</a:t>
            </a:r>
            <a:endParaRPr lang="ko-KR" altLang="en-US"/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360072" y="929928"/>
            <a:ext cx="6396012" cy="30073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B0F0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2362612" y="1168114"/>
            <a:ext cx="6385852" cy="388640"/>
          </a:xfrm>
        </p:spPr>
        <p:txBody>
          <a:bodyPr anchor="ctr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335-AFDE-4DDF-A89A-1BE8BD3EEA0B}" type="datetime1">
              <a:rPr lang="ko-KR" altLang="en-US" smtClean="0"/>
              <a:pPr/>
              <a:t>2015-08-06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D3F92B4C-3F96-4250-9886-458852A898CE}" type="datetime1">
              <a:rPr lang="ko-KR" altLang="en-US" smtClean="0"/>
              <a:pPr/>
              <a:t>2015-08-06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9" r:id="rId4"/>
    <p:sldLayoutId id="2147483688" r:id="rId5"/>
    <p:sldLayoutId id="2147483649" r:id="rId6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500" b="1" kern="1200">
          <a:solidFill>
            <a:schemeClr val="bg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47532;&#45348;&#51076;1.00.ja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cfile228.uf.daum.net/original/123CB105493E38D94E5B8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-992"/>
            <a:ext cx="9782175" cy="663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0894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리네임</a:t>
            </a:r>
            <a:r>
              <a:rPr lang="ko-KR" altLang="en-US" dirty="0"/>
              <a:t> 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3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026" name="Picture 2" descr="C:\Users\Administrator\Pictures\Screenshots\스크린샷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60" y="1196752"/>
            <a:ext cx="8298191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2483768" y="3104964"/>
            <a:ext cx="3528391" cy="756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선택 이동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779912" y="2420888"/>
            <a:ext cx="4878256" cy="2357976"/>
            <a:chOff x="3779912" y="2420888"/>
            <a:chExt cx="4878256" cy="2357976"/>
          </a:xfrm>
        </p:grpSpPr>
        <p:cxnSp>
          <p:nvCxnSpPr>
            <p:cNvPr id="40" name="직선 연결선 39"/>
            <p:cNvCxnSpPr>
              <a:stCxn id="29" idx="3"/>
              <a:endCxn id="5" idx="1"/>
            </p:cNvCxnSpPr>
            <p:nvPr/>
          </p:nvCxnSpPr>
          <p:spPr>
            <a:xfrm>
              <a:off x="6012159" y="3483006"/>
              <a:ext cx="1709905" cy="683790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직선 연결선 51"/>
            <p:cNvCxnSpPr>
              <a:endCxn id="29" idx="0"/>
            </p:cNvCxnSpPr>
            <p:nvPr/>
          </p:nvCxnSpPr>
          <p:spPr>
            <a:xfrm>
              <a:off x="3779912" y="2420888"/>
              <a:ext cx="468052" cy="684076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직사각형 4"/>
            <p:cNvSpPr/>
            <p:nvPr/>
          </p:nvSpPr>
          <p:spPr>
            <a:xfrm>
              <a:off x="7722064" y="3554728"/>
              <a:ext cx="936104" cy="1224136"/>
            </a:xfrm>
            <a:prstGeom prst="rect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56404" y="1988840"/>
            <a:ext cx="1792255" cy="50405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Ctrl+</a:t>
            </a:r>
            <a:r>
              <a:rPr lang="ko-KR" altLang="en-US" dirty="0" smtClean="0">
                <a:solidFill>
                  <a:schemeClr val="tx1"/>
                </a:solidFill>
              </a:rPr>
              <a:t>방향키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0939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리네임</a:t>
            </a:r>
            <a:r>
              <a:rPr lang="ko-KR" altLang="en-US" dirty="0"/>
              <a:t> 프로젝트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4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026" name="Picture 2" descr="C:\Users\Administrator\Pictures\Screenshots\스크린샷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60" y="1196752"/>
            <a:ext cx="8298191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2483769" y="3140968"/>
            <a:ext cx="3456384" cy="7200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파일명 임시 변경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99592" y="2168860"/>
            <a:ext cx="7704856" cy="3276364"/>
            <a:chOff x="899592" y="2168860"/>
            <a:chExt cx="7704856" cy="3276364"/>
          </a:xfrm>
        </p:grpSpPr>
        <p:grpSp>
          <p:nvGrpSpPr>
            <p:cNvPr id="44" name="그룹 43"/>
            <p:cNvGrpSpPr/>
            <p:nvPr/>
          </p:nvGrpSpPr>
          <p:grpSpPr>
            <a:xfrm>
              <a:off x="899592" y="2420888"/>
              <a:ext cx="7704856" cy="3024336"/>
              <a:chOff x="899592" y="2420888"/>
              <a:chExt cx="7704856" cy="3024336"/>
            </a:xfrm>
          </p:grpSpPr>
          <p:grpSp>
            <p:nvGrpSpPr>
              <p:cNvPr id="42" name="그룹 41"/>
              <p:cNvGrpSpPr/>
              <p:nvPr/>
            </p:nvGrpSpPr>
            <p:grpSpPr>
              <a:xfrm>
                <a:off x="3779911" y="2420888"/>
                <a:ext cx="972109" cy="2376264"/>
                <a:chOff x="3779911" y="2420888"/>
                <a:chExt cx="972109" cy="2376264"/>
              </a:xfrm>
            </p:grpSpPr>
            <p:cxnSp>
              <p:nvCxnSpPr>
                <p:cNvPr id="40" name="직선 연결선 39"/>
                <p:cNvCxnSpPr>
                  <a:stCxn id="29" idx="2"/>
                  <a:endCxn id="41" idx="0"/>
                </p:cNvCxnSpPr>
                <p:nvPr/>
              </p:nvCxnSpPr>
              <p:spPr>
                <a:xfrm>
                  <a:off x="4211961" y="3861048"/>
                  <a:ext cx="540059" cy="936104"/>
                </a:xfrm>
                <a:prstGeom prst="lin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2" name="직선 연결선 51"/>
                <p:cNvCxnSpPr>
                  <a:endCxn id="29" idx="0"/>
                </p:cNvCxnSpPr>
                <p:nvPr/>
              </p:nvCxnSpPr>
              <p:spPr>
                <a:xfrm>
                  <a:off x="3779911" y="2420888"/>
                  <a:ext cx="432050" cy="720080"/>
                </a:xfrm>
                <a:prstGeom prst="lin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41" name="직사각형 40"/>
              <p:cNvSpPr/>
              <p:nvPr/>
            </p:nvSpPr>
            <p:spPr>
              <a:xfrm>
                <a:off x="899592" y="4797152"/>
                <a:ext cx="7704856" cy="648072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3059832" y="2168860"/>
              <a:ext cx="1792255" cy="50405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더블클릭 수정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45484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리네임</a:t>
            </a:r>
            <a:r>
              <a:rPr lang="ko-KR" altLang="en-US" dirty="0"/>
              <a:t> 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5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026" name="Picture 2" descr="C:\Users\Administrator\Pictures\Screenshots\스크린샷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60" y="1196752"/>
            <a:ext cx="8298191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2483768" y="3104964"/>
            <a:ext cx="3528391" cy="756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실제 파일에 적용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012159" y="1700808"/>
            <a:ext cx="2655105" cy="1782198"/>
            <a:chOff x="6012159" y="1700808"/>
            <a:chExt cx="2655105" cy="1782198"/>
          </a:xfrm>
        </p:grpSpPr>
        <p:cxnSp>
          <p:nvCxnSpPr>
            <p:cNvPr id="40" name="직선 연결선 39"/>
            <p:cNvCxnSpPr>
              <a:stCxn id="29" idx="3"/>
              <a:endCxn id="5" idx="1"/>
            </p:cNvCxnSpPr>
            <p:nvPr/>
          </p:nvCxnSpPr>
          <p:spPr>
            <a:xfrm flipV="1">
              <a:off x="6012159" y="2006842"/>
              <a:ext cx="1719001" cy="1476164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직사각형 4"/>
            <p:cNvSpPr/>
            <p:nvPr/>
          </p:nvSpPr>
          <p:spPr>
            <a:xfrm>
              <a:off x="7731160" y="1700808"/>
              <a:ext cx="936104" cy="612068"/>
            </a:xfrm>
            <a:prstGeom prst="rect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28641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리네임</a:t>
            </a:r>
            <a:r>
              <a:rPr lang="ko-KR" altLang="en-US" dirty="0"/>
              <a:t> 프로젝트</a:t>
            </a:r>
          </a:p>
        </p:txBody>
      </p:sp>
      <p:pic>
        <p:nvPicPr>
          <p:cNvPr id="5" name="Picture 2" descr="C:\Users\Administrator\Pictures\Screenshots\스크린샷(3).png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60" y="1196752"/>
            <a:ext cx="8298191" cy="4320480"/>
          </a:xfrm>
          <a:prstGeom prst="rect">
            <a:avLst/>
          </a:prstGeom>
          <a:noFill/>
          <a:ln w="762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6897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5333" y="2930649"/>
            <a:ext cx="9144000" cy="12241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755576" y="2780928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0" spc="-50" dirty="0" smtClean="0"/>
              <a:t>감사합니다</a:t>
            </a:r>
            <a:r>
              <a:rPr lang="en-US" altLang="ko-KR" sz="3600" dirty="0" smtClean="0"/>
              <a:t>.</a:t>
            </a:r>
            <a:endParaRPr lang="ko-KR" alt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cfile228.uf.daum.net/original/123CB105493E38D94E5B8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4027"/>
            <a:ext cx="9782175" cy="663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0"/>
            <a:ext cx="685714" cy="7142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44" y="4581128"/>
            <a:ext cx="714286" cy="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716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33333E-6 L -0.64392 0.447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05" y="2238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111E-6 L 0.16198 -0.2305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0" y="-1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1" t="10545" r="67778" b="18789"/>
          <a:stretch/>
        </p:blipFill>
        <p:spPr>
          <a:xfrm>
            <a:off x="1547664" y="404664"/>
            <a:ext cx="2455361" cy="6057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00" t="10311" r="22575" b="19022"/>
          <a:stretch/>
        </p:blipFill>
        <p:spPr>
          <a:xfrm>
            <a:off x="5868144" y="404664"/>
            <a:ext cx="169545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234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22222E-6 L 0.1099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6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-0.11632 -0.000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1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nhn\바탕 화면\한글_디자이너스룸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-1" y="0"/>
            <a:ext cx="9144000" cy="6858000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0" y="3429000"/>
            <a:ext cx="9144000" cy="12241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255712" y="3660264"/>
            <a:ext cx="8564760" cy="1470025"/>
          </a:xfrm>
        </p:spPr>
        <p:txBody>
          <a:bodyPr anchor="t"/>
          <a:lstStyle/>
          <a:p>
            <a:pPr algn="l"/>
            <a:r>
              <a:rPr lang="ko-KR" altLang="en-US" b="0" spc="-50" dirty="0" err="1" smtClean="0">
                <a:latin typeface="+mn-ea"/>
                <a:ea typeface="+mn-ea"/>
              </a:rPr>
              <a:t>리네임</a:t>
            </a:r>
            <a:r>
              <a:rPr lang="ko-KR" altLang="en-US" b="0" spc="-50" dirty="0" smtClean="0">
                <a:latin typeface="+mn-ea"/>
                <a:ea typeface="+mn-ea"/>
              </a:rPr>
              <a:t> 프로젝트</a:t>
            </a:r>
            <a:endParaRPr lang="ko-KR" altLang="en-US" b="0" spc="-50" dirty="0">
              <a:latin typeface="+mn-ea"/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1600" dirty="0" smtClean="0"/>
              <a:t>구상도</a:t>
            </a:r>
            <a:endParaRPr lang="ko-KR" altLang="en-US" sz="1600" dirty="0"/>
          </a:p>
        </p:txBody>
      </p:sp>
      <p:sp>
        <p:nvSpPr>
          <p:cNvPr id="25" name="직사각형 24"/>
          <p:cNvSpPr/>
          <p:nvPr/>
        </p:nvSpPr>
        <p:spPr>
          <a:xfrm>
            <a:off x="9324528" y="2059704"/>
            <a:ext cx="1224136" cy="129038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동영상</a:t>
            </a:r>
            <a:endParaRPr lang="en-US" altLang="ko-KR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확장자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텍스트아리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11561" y="983722"/>
            <a:ext cx="8044735" cy="5103909"/>
            <a:chOff x="611561" y="983722"/>
            <a:chExt cx="8044735" cy="5103909"/>
          </a:xfrm>
        </p:grpSpPr>
        <p:sp>
          <p:nvSpPr>
            <p:cNvPr id="6" name="직사각형 5"/>
            <p:cNvSpPr/>
            <p:nvPr/>
          </p:nvSpPr>
          <p:spPr>
            <a:xfrm>
              <a:off x="4125494" y="1451825"/>
              <a:ext cx="3152275" cy="206291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자막</a:t>
              </a:r>
              <a:endPara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a1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부제</a:t>
              </a: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T-.smi</a:t>
              </a:r>
            </a:p>
            <a:p>
              <a:pPr algn="ctr"/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2.Smi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11561" y="1462835"/>
              <a:ext cx="3513933" cy="2051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동영상</a:t>
              </a:r>
              <a:endPara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a1b.mov</a:t>
              </a:r>
            </a:p>
            <a:p>
              <a:pPr algn="ctr"/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a2.avi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11561" y="1024747"/>
              <a:ext cx="3513933" cy="378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파일명</a:t>
              </a: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4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확장자</a:t>
              </a: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동영상파일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313567" y="1462836"/>
              <a:ext cx="1332000" cy="216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맨위로</a:t>
              </a: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이동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313567" y="1678836"/>
              <a:ext cx="1332000" cy="216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위로 이동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313567" y="1894836"/>
              <a:ext cx="1332000" cy="216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아래로 이동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313567" y="2110836"/>
              <a:ext cx="1332000" cy="216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맨아래로</a:t>
              </a: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이동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324296" y="983722"/>
              <a:ext cx="1308337" cy="25210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실제 파일 적용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1891942" y="3550376"/>
              <a:ext cx="1383618" cy="447113"/>
              <a:chOff x="1491627" y="4400768"/>
              <a:chExt cx="1383618" cy="447113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543245" y="4631881"/>
                <a:ext cx="1332000" cy="2160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텍스트필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드</a:t>
                </a: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1491627" y="4400768"/>
                <a:ext cx="1332000" cy="2160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콤보</a:t>
                </a:r>
                <a:endParaRPr lang="ko-KR" altLang="en-US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4649567" y="3557932"/>
              <a:ext cx="1332000" cy="447113"/>
              <a:chOff x="4648864" y="4400768"/>
              <a:chExt cx="1332000" cy="447113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4648864" y="4631881"/>
                <a:ext cx="1332000" cy="2160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텍스트필드</a:t>
                </a:r>
                <a:endParaRPr lang="ko-KR" altLang="en-US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648864" y="4400768"/>
                <a:ext cx="1332000" cy="2160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콤보</a:t>
                </a:r>
                <a:endParaRPr lang="ko-KR" altLang="en-US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58" name="직사각형 57"/>
            <p:cNvSpPr/>
            <p:nvPr/>
          </p:nvSpPr>
          <p:spPr>
            <a:xfrm>
              <a:off x="611561" y="3781489"/>
              <a:ext cx="1332000" cy="216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번호 라벨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3277402" y="3550376"/>
              <a:ext cx="1332000" cy="447113"/>
              <a:chOff x="2990856" y="4400768"/>
              <a:chExt cx="1332000" cy="447113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2990856" y="4631881"/>
                <a:ext cx="1332000" cy="2160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텍스트필드</a:t>
                </a:r>
                <a:endParaRPr lang="ko-KR" altLang="en-US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990856" y="4400768"/>
                <a:ext cx="1332000" cy="2160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콤보</a:t>
                </a:r>
                <a:endParaRPr lang="ko-KR" altLang="en-US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0" name="직사각형 69"/>
            <p:cNvSpPr/>
            <p:nvPr/>
          </p:nvSpPr>
          <p:spPr>
            <a:xfrm>
              <a:off x="7324296" y="1235824"/>
              <a:ext cx="1332000" cy="216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파일추가</a:t>
              </a: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482999" y="4293096"/>
              <a:ext cx="5842399" cy="179453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 앤 </a:t>
              </a:r>
              <a:r>
                <a:rPr lang="ko-KR" altLang="en-US" sz="14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드랍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4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파일추가시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확장자별로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자동분류 되도록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영상파일</a:t>
              </a:r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4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자막수</a:t>
              </a:r>
              <a:r>
                <a:rPr lang="ko-KR" altLang="en-US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안맞는</a:t>
              </a:r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상태에서 적용 </a:t>
              </a:r>
              <a:r>
                <a:rPr lang="ko-KR" altLang="en-US" sz="14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시도시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경고창</a:t>
              </a:r>
              <a:r>
                <a:rPr lang="ko-KR" altLang="en-US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띄우기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5993398" y="3557932"/>
              <a:ext cx="1332000" cy="447113"/>
              <a:chOff x="4648864" y="4400768"/>
              <a:chExt cx="1332000" cy="447113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4648864" y="4631881"/>
                <a:ext cx="1332000" cy="2160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텍스트필드</a:t>
                </a:r>
                <a:endParaRPr lang="ko-KR" altLang="en-US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4648864" y="4400768"/>
                <a:ext cx="1332000" cy="2160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콤보</a:t>
                </a:r>
                <a:endParaRPr lang="ko-KR" altLang="en-US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7312464" y="2328048"/>
              <a:ext cx="1332000" cy="216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이름바꾸기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125494" y="1024747"/>
              <a:ext cx="3152275" cy="378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파일명</a:t>
              </a: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4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확장자</a:t>
              </a: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자막파일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24506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리네임</a:t>
            </a:r>
            <a:r>
              <a:rPr lang="ko-KR" altLang="en-US" dirty="0" smtClean="0"/>
              <a:t> 프로젝트 코딩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0" t="11557" r="22375" b="24221"/>
          <a:stretch/>
        </p:blipFill>
        <p:spPr>
          <a:xfrm>
            <a:off x="683568" y="836712"/>
            <a:ext cx="7848872" cy="56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066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리네임</a:t>
            </a:r>
            <a:r>
              <a:rPr lang="ko-KR" altLang="en-US" dirty="0" smtClean="0"/>
              <a:t> 프로젝트 실제 구현 모습</a:t>
            </a:r>
            <a:endParaRPr lang="ko-KR" altLang="en-US" dirty="0"/>
          </a:p>
        </p:txBody>
      </p:sp>
      <p:pic>
        <p:nvPicPr>
          <p:cNvPr id="1026" name="Picture 2" descr="C:\Users\Administrator\Pictures\Screenshots\스크린샷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60" y="1196752"/>
            <a:ext cx="8298191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2732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리네임</a:t>
            </a:r>
            <a:r>
              <a:rPr lang="ko-KR" altLang="en-US" dirty="0"/>
              <a:t> </a:t>
            </a:r>
            <a:r>
              <a:rPr lang="ko-KR" altLang="en-US" dirty="0" smtClean="0"/>
              <a:t>프로젝트 기능</a:t>
            </a:r>
            <a:r>
              <a:rPr lang="en-US" altLang="ko-KR" dirty="0" smtClean="0"/>
              <a:t>1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026" name="Picture 2" descr="C:\Users\Administrator\Pictures\Screenshots\스크린샷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60" y="1196752"/>
            <a:ext cx="8298191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3073552" y="3158970"/>
            <a:ext cx="2280264" cy="79208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파일추가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059832" y="2168860"/>
            <a:ext cx="5616624" cy="1386154"/>
            <a:chOff x="3059832" y="2168860"/>
            <a:chExt cx="5616624" cy="1386154"/>
          </a:xfrm>
        </p:grpSpPr>
        <p:cxnSp>
          <p:nvCxnSpPr>
            <p:cNvPr id="14" name="직선 연결선 13"/>
            <p:cNvCxnSpPr>
              <a:stCxn id="22" idx="2"/>
              <a:endCxn id="10" idx="0"/>
            </p:cNvCxnSpPr>
            <p:nvPr/>
          </p:nvCxnSpPr>
          <p:spPr>
            <a:xfrm>
              <a:off x="3955960" y="2672916"/>
              <a:ext cx="257724" cy="486054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직선 연결선 15"/>
            <p:cNvCxnSpPr>
              <a:stCxn id="10" idx="3"/>
              <a:endCxn id="1029" idx="1"/>
            </p:cNvCxnSpPr>
            <p:nvPr/>
          </p:nvCxnSpPr>
          <p:spPr>
            <a:xfrm flipV="1">
              <a:off x="5353816" y="2474894"/>
              <a:ext cx="2386536" cy="1080120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3059832" y="2168860"/>
              <a:ext cx="1792255" cy="50405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드래그 앤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드랍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9" name="직사각형 1028"/>
            <p:cNvSpPr/>
            <p:nvPr/>
          </p:nvSpPr>
          <p:spPr>
            <a:xfrm>
              <a:off x="7740352" y="2276872"/>
              <a:ext cx="936104" cy="396044"/>
            </a:xfrm>
            <a:prstGeom prst="rect">
              <a:avLst/>
            </a:prstGeom>
            <a:no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57871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리네임</a:t>
            </a:r>
            <a:r>
              <a:rPr lang="ko-KR" altLang="en-US" dirty="0"/>
              <a:t> 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2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026" name="Picture 2" descr="C:\Users\Administrator\Pictures\Screenshots\스크린샷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60" y="1196752"/>
            <a:ext cx="8298191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2483768" y="3104964"/>
            <a:ext cx="3528391" cy="756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선택삭제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779912" y="2420888"/>
            <a:ext cx="4878256" cy="1152128"/>
            <a:chOff x="3779912" y="2420888"/>
            <a:chExt cx="4878256" cy="1152128"/>
          </a:xfrm>
        </p:grpSpPr>
        <p:grpSp>
          <p:nvGrpSpPr>
            <p:cNvPr id="58" name="그룹 57"/>
            <p:cNvGrpSpPr/>
            <p:nvPr/>
          </p:nvGrpSpPr>
          <p:grpSpPr>
            <a:xfrm>
              <a:off x="3779912" y="2420888"/>
              <a:ext cx="3942152" cy="1062118"/>
              <a:chOff x="3779912" y="2420888"/>
              <a:chExt cx="3942152" cy="1062118"/>
            </a:xfrm>
          </p:grpSpPr>
          <p:cxnSp>
            <p:nvCxnSpPr>
              <p:cNvPr id="40" name="직선 연결선 39"/>
              <p:cNvCxnSpPr>
                <a:stCxn id="29" idx="3"/>
                <a:endCxn id="18" idx="1"/>
              </p:cNvCxnSpPr>
              <p:nvPr/>
            </p:nvCxnSpPr>
            <p:spPr>
              <a:xfrm flipV="1">
                <a:off x="6012159" y="3131967"/>
                <a:ext cx="1709905" cy="351039"/>
              </a:xfrm>
              <a:prstGeom prst="lin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직선 연결선 51"/>
              <p:cNvCxnSpPr>
                <a:endCxn id="29" idx="0"/>
              </p:cNvCxnSpPr>
              <p:nvPr/>
            </p:nvCxnSpPr>
            <p:spPr>
              <a:xfrm>
                <a:off x="3779912" y="2420888"/>
                <a:ext cx="468052" cy="684076"/>
              </a:xfrm>
              <a:prstGeom prst="lin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8" name="직사각형 17"/>
            <p:cNvSpPr/>
            <p:nvPr/>
          </p:nvSpPr>
          <p:spPr>
            <a:xfrm>
              <a:off x="7722064" y="2690918"/>
              <a:ext cx="936104" cy="882098"/>
            </a:xfrm>
            <a:prstGeom prst="rect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3059831" y="1988840"/>
            <a:ext cx="1792255" cy="50405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Del</a:t>
            </a:r>
            <a:r>
              <a:rPr lang="ko-KR" altLang="en-US" dirty="0" smtClean="0">
                <a:solidFill>
                  <a:schemeClr val="tx1"/>
                </a:solidFill>
              </a:rPr>
              <a:t>키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226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595959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15594</TotalTime>
  <Words>162</Words>
  <Application>Microsoft Office PowerPoint</Application>
  <PresentationFormat>화면 슬라이드 쇼(4:3)</PresentationFormat>
  <Paragraphs>69</Paragraphs>
  <Slides>14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굴림</vt:lpstr>
      <vt:lpstr>Arial</vt:lpstr>
      <vt:lpstr>맑은 고딕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리네임 프로젝트</vt:lpstr>
      <vt:lpstr>구상도</vt:lpstr>
      <vt:lpstr>리네임 프로젝트 코딩</vt:lpstr>
      <vt:lpstr>리네임 프로젝트 실제 구현 모습</vt:lpstr>
      <vt:lpstr>리네임 프로젝트 기능1</vt:lpstr>
      <vt:lpstr>리네임 프로젝트 기능2</vt:lpstr>
      <vt:lpstr>리네임 프로젝트 기능3</vt:lpstr>
      <vt:lpstr>리네임 프로젝트 기능4</vt:lpstr>
      <vt:lpstr>리네임 프로젝트 기능5</vt:lpstr>
      <vt:lpstr>리네임 프로젝트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Windows 사용자</cp:lastModifiedBy>
  <cp:revision>98</cp:revision>
  <dcterms:created xsi:type="dcterms:W3CDTF">2011-08-23T09:45:48Z</dcterms:created>
  <dcterms:modified xsi:type="dcterms:W3CDTF">2015-08-06T09:04:29Z</dcterms:modified>
</cp:coreProperties>
</file>