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7" r:id="rId3"/>
    <p:sldId id="366" r:id="rId5"/>
    <p:sldId id="428" r:id="rId6"/>
    <p:sldId id="429" r:id="rId7"/>
    <p:sldId id="434" r:id="rId8"/>
    <p:sldId id="435" r:id="rId9"/>
    <p:sldId id="352" r:id="rId10"/>
    <p:sldId id="359" r:id="rId11"/>
    <p:sldId id="388" r:id="rId12"/>
    <p:sldId id="321" r:id="rId13"/>
  </p:sldIdLst>
  <p:sldSz cx="9144000" cy="5143500"/>
  <p:notesSz cx="6858000" cy="9144000"/>
  <p:embeddedFontLst>
    <p:embeddedFont>
      <p:font typeface="Fredoka SemiBold"/>
      <p:regular r:id="rId17"/>
    </p:embeddedFont>
    <p:embeddedFont>
      <p:font typeface="Quicksand"/>
      <p:bold r:id="rId18"/>
    </p:embeddedFont>
    <p:embeddedFont>
      <p:font typeface="DM Sans"/>
      <p:regular r:id="rId19"/>
    </p:embeddedFont>
    <p:embeddedFont>
      <p:font typeface="Kiwi Maru" panose="00000500000000000000" charset="-120"/>
      <p:regular r:id="rId20"/>
    </p:embeddedFont>
    <p:embeddedFont>
      <p:font typeface="MS PGothic" panose="020B0600070205080204" charset="-128"/>
      <p:regular r:id="rId21"/>
    </p:embeddedFont>
    <p:embeddedFont>
      <p:font typeface="Calibri Light" panose="020F0302020204030204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2F02"/>
    <a:srgbClr val="000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8CF23D0-5AC2-415E-8793-C8B43F8569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431007ba2_0_2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d431007ba2_0_2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shuueki</a:t>
            </a:r>
            <a:endParaRPr lang="vi-V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431007ba2_0_2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d431007ba2_0_2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431007ba2_0_2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d431007ba2_0_2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US"/>
              <a:t>Eiga wa 20-nen-goto ni zōka suru keikō ni aru</a:t>
            </a:r>
            <a:endParaRPr lang="en-US"/>
          </a:p>
          <a:p>
            <a:r>
              <a:rPr lang="en-US"/>
              <a:t>Eiga wa 20-nenkan ni watatte jōshō to kakō no keikō o tsudzukete kita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vi-VN" altLang="en-US"/>
              <a:t>joushou</a:t>
            </a:r>
            <a:endParaRPr lang="vi-VN" altLang="en-US"/>
          </a:p>
          <a:p>
            <a:r>
              <a:rPr lang="vi-VN" altLang="en-US"/>
              <a:t>fueru</a:t>
            </a:r>
            <a:endParaRPr lang="vi-VN" altLang="en-US"/>
          </a:p>
          <a:p>
            <a:r>
              <a:rPr lang="vi-VN" altLang="en-US"/>
              <a:t>heru</a:t>
            </a:r>
            <a:endParaRPr lang="vi-VN" altLang="en-US"/>
          </a:p>
          <a:p>
            <a:r>
              <a:rPr lang="vi-VN" altLang="en-US"/>
              <a:t>teika</a:t>
            </a:r>
            <a:endParaRPr lang="vi-V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431007ba2_0_2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d431007ba2_0_2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US">
                <a:sym typeface="+mn-ea"/>
              </a:rPr>
              <a:t>joushou</a:t>
            </a:r>
            <a:endParaRPr lang="vi-VN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US">
                <a:sym typeface="+mn-ea"/>
              </a:rPr>
              <a:t>fueru</a:t>
            </a:r>
            <a:endParaRPr lang="vi-VN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US">
                <a:sym typeface="+mn-ea"/>
              </a:rPr>
              <a:t>heru</a:t>
            </a:r>
            <a:endParaRPr lang="vi-VN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US">
                <a:sym typeface="+mn-ea"/>
              </a:rPr>
              <a:t>teika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d431007ba2_0_2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d431007ba2_0_2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i="1">
              <a:solidFill>
                <a:srgbClr val="595959"/>
              </a:solidFill>
              <a:latin typeface="Anaheim" panose="02000503000000000000"/>
              <a:ea typeface="Anaheim" panose="02000503000000000000"/>
              <a:cs typeface="Anaheim" panose="02000503000000000000"/>
              <a:sym typeface="Anaheim" panose="02000503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US"/>
              <a:t>Fuete mata hetta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9;p2"/>
          <p:cNvGraphicFramePr/>
          <p:nvPr/>
        </p:nvGraphicFramePr>
        <p:xfrm>
          <a:off x="-93000" y="-107325"/>
          <a:ext cx="9330000" cy="5358150"/>
        </p:xfrm>
        <a:graphic>
          <a:graphicData uri="http://schemas.openxmlformats.org/drawingml/2006/table">
            <a:tbl>
              <a:tblPr>
                <a:noFill/>
                <a:tableStyleId>{C8CF23D0-5AC2-415E-8793-C8B43F856974}</a:tableStyleId>
              </a:tblPr>
              <a:tblGrid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</a:tblGrid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" name="Google Shape;10;p2"/>
          <p:cNvSpPr txBox="1"/>
          <p:nvPr>
            <p:ph type="ctrTitle"/>
          </p:nvPr>
        </p:nvSpPr>
        <p:spPr>
          <a:xfrm>
            <a:off x="713225" y="951500"/>
            <a:ext cx="4431300" cy="25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713225" y="3752750"/>
            <a:ext cx="4201800" cy="4758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 rot="10800000" flipH="1">
            <a:off x="8002225" y="3995900"/>
            <a:ext cx="1141800" cy="1147500"/>
          </a:xfrm>
          <a:prstGeom prst="rtTriangle">
            <a:avLst/>
          </a:prstGeom>
          <a:solidFill>
            <a:schemeClr val="dk2"/>
          </a:solidFill>
          <a:ln>
            <a:noFill/>
          </a:ln>
          <a:effectLst>
            <a:outerShdw blurRad="85725" dist="38100" dir="5460000" algn="bl" rotWithShape="0">
              <a:schemeClr val="dk1">
                <a:alpha val="2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/>
          <p:nvPr/>
        </p:nvSpPr>
        <p:spPr>
          <a:xfrm rot="-611195">
            <a:off x="8471703" y="1209748"/>
            <a:ext cx="459992" cy="363662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Google Shape;65;p11"/>
          <p:cNvGraphicFramePr/>
          <p:nvPr/>
        </p:nvGraphicFramePr>
        <p:xfrm>
          <a:off x="-93000" y="-107325"/>
          <a:ext cx="9330000" cy="5358150"/>
        </p:xfrm>
        <a:graphic>
          <a:graphicData uri="http://schemas.openxmlformats.org/drawingml/2006/table">
            <a:tbl>
              <a:tblPr>
                <a:noFill/>
                <a:tableStyleId>{C8CF23D0-5AC2-415E-8793-C8B43F856974}</a:tableStyleId>
              </a:tblPr>
              <a:tblGrid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</a:tblGrid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66" name="Google Shape;66;p11"/>
          <p:cNvSpPr/>
          <p:nvPr/>
        </p:nvSpPr>
        <p:spPr>
          <a:xfrm rot="10800000" flipH="1">
            <a:off x="8002225" y="3995900"/>
            <a:ext cx="1141800" cy="1147500"/>
          </a:xfrm>
          <a:prstGeom prst="rtTriangle">
            <a:avLst/>
          </a:prstGeom>
          <a:solidFill>
            <a:schemeClr val="dk2"/>
          </a:solidFill>
          <a:ln>
            <a:noFill/>
          </a:ln>
          <a:effectLst>
            <a:outerShdw blurRad="85725" dist="38100" dir="5460000" algn="bl" rotWithShape="0">
              <a:schemeClr val="dk1">
                <a:alpha val="2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p11"/>
          <p:cNvSpPr txBox="1"/>
          <p:nvPr>
            <p:ph type="title" hasCustomPrompt="1"/>
          </p:nvPr>
        </p:nvSpPr>
        <p:spPr>
          <a:xfrm>
            <a:off x="713225" y="1333137"/>
            <a:ext cx="5439600" cy="13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7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8" name="Google Shape;68;p11"/>
          <p:cNvSpPr txBox="1"/>
          <p:nvPr>
            <p:ph type="subTitle" idx="1"/>
          </p:nvPr>
        </p:nvSpPr>
        <p:spPr>
          <a:xfrm>
            <a:off x="831850" y="2938092"/>
            <a:ext cx="4689000" cy="4971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" name="Google Shape;69;p11"/>
          <p:cNvSpPr/>
          <p:nvPr/>
        </p:nvSpPr>
        <p:spPr>
          <a:xfrm rot="464902" flipH="1">
            <a:off x="199027" y="4378779"/>
            <a:ext cx="687600" cy="543542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rgbClr val="FFFFFF"/>
        </a:solidFill>
        <a:effectLst/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Google Shape;72;p13"/>
          <p:cNvGraphicFramePr/>
          <p:nvPr/>
        </p:nvGraphicFramePr>
        <p:xfrm>
          <a:off x="-93000" y="-107325"/>
          <a:ext cx="9330000" cy="5358150"/>
        </p:xfrm>
        <a:graphic>
          <a:graphicData uri="http://schemas.openxmlformats.org/drawingml/2006/table">
            <a:tbl>
              <a:tblPr>
                <a:noFill/>
                <a:tableStyleId>{C8CF23D0-5AC2-415E-8793-C8B43F856974}</a:tableStyleId>
              </a:tblPr>
              <a:tblGrid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</a:tblGrid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73" name="Google Shape;73;p13"/>
          <p:cNvSpPr/>
          <p:nvPr/>
        </p:nvSpPr>
        <p:spPr>
          <a:xfrm rot="10800000" flipH="1">
            <a:off x="8442850" y="4439000"/>
            <a:ext cx="701100" cy="704400"/>
          </a:xfrm>
          <a:prstGeom prst="rtTriangle">
            <a:avLst/>
          </a:prstGeom>
          <a:solidFill>
            <a:schemeClr val="dk2"/>
          </a:solidFill>
          <a:ln>
            <a:noFill/>
          </a:ln>
          <a:effectLst>
            <a:outerShdw blurRad="85725" dist="38100" dir="5460000" algn="bl" rotWithShape="0">
              <a:schemeClr val="dk1">
                <a:alpha val="2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type="subTitle" idx="1"/>
          </p:nvPr>
        </p:nvSpPr>
        <p:spPr>
          <a:xfrm>
            <a:off x="1454702" y="2225547"/>
            <a:ext cx="275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type="subTitle" idx="2"/>
          </p:nvPr>
        </p:nvSpPr>
        <p:spPr>
          <a:xfrm>
            <a:off x="5568288" y="2225538"/>
            <a:ext cx="275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type="subTitle" idx="3"/>
          </p:nvPr>
        </p:nvSpPr>
        <p:spPr>
          <a:xfrm>
            <a:off x="5568263" y="3697596"/>
            <a:ext cx="275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type="subTitle" idx="4"/>
          </p:nvPr>
        </p:nvSpPr>
        <p:spPr>
          <a:xfrm>
            <a:off x="1454700" y="3701666"/>
            <a:ext cx="275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type="title" idx="5" hasCustomPrompt="1"/>
          </p:nvPr>
        </p:nvSpPr>
        <p:spPr>
          <a:xfrm>
            <a:off x="720000" y="1701001"/>
            <a:ext cx="7347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/>
          <p:nvPr>
            <p:ph type="title" idx="6" hasCustomPrompt="1"/>
          </p:nvPr>
        </p:nvSpPr>
        <p:spPr>
          <a:xfrm>
            <a:off x="4833563" y="3177108"/>
            <a:ext cx="7347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type="title" idx="7" hasCustomPrompt="1"/>
          </p:nvPr>
        </p:nvSpPr>
        <p:spPr>
          <a:xfrm>
            <a:off x="4833563" y="1701000"/>
            <a:ext cx="7347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type="title" idx="8" hasCustomPrompt="1"/>
          </p:nvPr>
        </p:nvSpPr>
        <p:spPr>
          <a:xfrm>
            <a:off x="720000" y="3177109"/>
            <a:ext cx="7347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type="subTitle" idx="9"/>
          </p:nvPr>
        </p:nvSpPr>
        <p:spPr>
          <a:xfrm>
            <a:off x="1454702" y="1701000"/>
            <a:ext cx="2755200" cy="4848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type="subTitle" idx="13"/>
          </p:nvPr>
        </p:nvSpPr>
        <p:spPr>
          <a:xfrm>
            <a:off x="5568288" y="1701000"/>
            <a:ext cx="2755200" cy="4848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type="subTitle" idx="14"/>
          </p:nvPr>
        </p:nvSpPr>
        <p:spPr>
          <a:xfrm>
            <a:off x="1454700" y="3177119"/>
            <a:ext cx="2755200" cy="4848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type="subTitle" idx="15"/>
          </p:nvPr>
        </p:nvSpPr>
        <p:spPr>
          <a:xfrm>
            <a:off x="5568263" y="3172533"/>
            <a:ext cx="2755200" cy="4848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7" name="Google Shape;87;p13"/>
          <p:cNvSpPr/>
          <p:nvPr/>
        </p:nvSpPr>
        <p:spPr>
          <a:xfrm rot="202">
            <a:off x="8563440" y="742215"/>
            <a:ext cx="403079" cy="318656"/>
          </a:xfrm>
          <a:custGeom>
            <a:avLst/>
            <a:gdLst/>
            <a:ahLst/>
            <a:cxnLst/>
            <a:rect l="l" t="t" r="r" b="b"/>
            <a:pathLst>
              <a:path w="9487" h="7500" extrusionOk="0">
                <a:moveTo>
                  <a:pt x="4868" y="1"/>
                </a:moveTo>
                <a:cubicBezTo>
                  <a:pt x="4531" y="1"/>
                  <a:pt x="4161" y="980"/>
                  <a:pt x="4010" y="2946"/>
                </a:cubicBezTo>
                <a:cubicBezTo>
                  <a:pt x="40" y="2974"/>
                  <a:pt x="0" y="4164"/>
                  <a:pt x="3956" y="4469"/>
                </a:cubicBezTo>
                <a:cubicBezTo>
                  <a:pt x="3970" y="6187"/>
                  <a:pt x="4238" y="7487"/>
                  <a:pt x="4612" y="7500"/>
                </a:cubicBezTo>
                <a:cubicBezTo>
                  <a:pt x="4614" y="7500"/>
                  <a:pt x="4616" y="7500"/>
                  <a:pt x="4618" y="7500"/>
                </a:cubicBezTo>
                <a:cubicBezTo>
                  <a:pt x="4990" y="7500"/>
                  <a:pt x="5347" y="6226"/>
                  <a:pt x="5479" y="4522"/>
                </a:cubicBezTo>
                <a:cubicBezTo>
                  <a:pt x="9449" y="4492"/>
                  <a:pt x="9487" y="3304"/>
                  <a:pt x="5531" y="2999"/>
                </a:cubicBezTo>
                <a:cubicBezTo>
                  <a:pt x="5517" y="1003"/>
                  <a:pt x="5209" y="1"/>
                  <a:pt x="486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" name="Google Shape;88;p13"/>
          <p:cNvSpPr/>
          <p:nvPr/>
        </p:nvSpPr>
        <p:spPr>
          <a:xfrm rot="148">
            <a:off x="8489589" y="51262"/>
            <a:ext cx="550792" cy="435450"/>
          </a:xfrm>
          <a:custGeom>
            <a:avLst/>
            <a:gdLst/>
            <a:ahLst/>
            <a:cxnLst/>
            <a:rect l="l" t="t" r="r" b="b"/>
            <a:pathLst>
              <a:path w="9487" h="7500" extrusionOk="0">
                <a:moveTo>
                  <a:pt x="4868" y="1"/>
                </a:moveTo>
                <a:cubicBezTo>
                  <a:pt x="4531" y="1"/>
                  <a:pt x="4161" y="980"/>
                  <a:pt x="4010" y="2946"/>
                </a:cubicBezTo>
                <a:cubicBezTo>
                  <a:pt x="40" y="2974"/>
                  <a:pt x="0" y="4164"/>
                  <a:pt x="3956" y="4469"/>
                </a:cubicBezTo>
                <a:cubicBezTo>
                  <a:pt x="3970" y="6187"/>
                  <a:pt x="4238" y="7487"/>
                  <a:pt x="4612" y="7500"/>
                </a:cubicBezTo>
                <a:cubicBezTo>
                  <a:pt x="4614" y="7500"/>
                  <a:pt x="4616" y="7500"/>
                  <a:pt x="4618" y="7500"/>
                </a:cubicBezTo>
                <a:cubicBezTo>
                  <a:pt x="4990" y="7500"/>
                  <a:pt x="5347" y="6226"/>
                  <a:pt x="5479" y="4522"/>
                </a:cubicBezTo>
                <a:cubicBezTo>
                  <a:pt x="9449" y="4492"/>
                  <a:pt x="9487" y="3304"/>
                  <a:pt x="5531" y="2999"/>
                </a:cubicBezTo>
                <a:cubicBezTo>
                  <a:pt x="5517" y="1003"/>
                  <a:pt x="5209" y="1"/>
                  <a:pt x="4868" y="1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13"/>
          <p:cNvSpPr/>
          <p:nvPr/>
        </p:nvSpPr>
        <p:spPr>
          <a:xfrm>
            <a:off x="8021876" y="169750"/>
            <a:ext cx="467723" cy="369753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oogle Shape;91;p14"/>
          <p:cNvGraphicFramePr/>
          <p:nvPr/>
        </p:nvGraphicFramePr>
        <p:xfrm>
          <a:off x="-93000" y="-107325"/>
          <a:ext cx="9330000" cy="5358150"/>
        </p:xfrm>
        <a:graphic>
          <a:graphicData uri="http://schemas.openxmlformats.org/drawingml/2006/table">
            <a:tbl>
              <a:tblPr>
                <a:noFill/>
                <a:tableStyleId>{C8CF23D0-5AC2-415E-8793-C8B43F856974}</a:tableStyleId>
              </a:tblPr>
              <a:tblGrid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</a:tblGrid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92" name="Google Shape;92;p14"/>
          <p:cNvSpPr txBox="1"/>
          <p:nvPr>
            <p:ph type="title"/>
          </p:nvPr>
        </p:nvSpPr>
        <p:spPr>
          <a:xfrm>
            <a:off x="1789050" y="2475000"/>
            <a:ext cx="5565900" cy="96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3" name="Google Shape;93;p14"/>
          <p:cNvSpPr txBox="1"/>
          <p:nvPr>
            <p:ph type="title" idx="2" hasCustomPrompt="1"/>
          </p:nvPr>
        </p:nvSpPr>
        <p:spPr>
          <a:xfrm>
            <a:off x="3935400" y="1085440"/>
            <a:ext cx="1273200" cy="11328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4"/>
          <p:cNvSpPr txBox="1"/>
          <p:nvPr>
            <p:ph type="subTitle" idx="1"/>
          </p:nvPr>
        </p:nvSpPr>
        <p:spPr>
          <a:xfrm>
            <a:off x="2256900" y="3588300"/>
            <a:ext cx="4630200" cy="4500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/>
          <p:nvPr/>
        </p:nvSpPr>
        <p:spPr>
          <a:xfrm rot="10800000" flipH="1">
            <a:off x="8002225" y="3995900"/>
            <a:ext cx="1141800" cy="1147500"/>
          </a:xfrm>
          <a:prstGeom prst="rtTriangle">
            <a:avLst/>
          </a:prstGeom>
          <a:solidFill>
            <a:schemeClr val="dk2"/>
          </a:solidFill>
          <a:ln>
            <a:noFill/>
          </a:ln>
          <a:effectLst>
            <a:outerShdw blurRad="85725" dist="38100" dir="5460000" algn="bl" rotWithShape="0">
              <a:schemeClr val="dk1">
                <a:alpha val="2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p14"/>
          <p:cNvSpPr/>
          <p:nvPr/>
        </p:nvSpPr>
        <p:spPr>
          <a:xfrm rot="-456983" flipH="1">
            <a:off x="24865" y="4335479"/>
            <a:ext cx="518252" cy="409698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lt2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14"/>
          <p:cNvSpPr/>
          <p:nvPr/>
        </p:nvSpPr>
        <p:spPr>
          <a:xfrm rot="711506" flipH="1">
            <a:off x="129441" y="3730131"/>
            <a:ext cx="647409" cy="511771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15"/>
          <p:cNvGraphicFramePr/>
          <p:nvPr/>
        </p:nvGraphicFramePr>
        <p:xfrm>
          <a:off x="-93000" y="-107325"/>
          <a:ext cx="9330000" cy="5358150"/>
        </p:xfrm>
        <a:graphic>
          <a:graphicData uri="http://schemas.openxmlformats.org/drawingml/2006/table">
            <a:tbl>
              <a:tblPr>
                <a:noFill/>
                <a:tableStyleId>{C8CF23D0-5AC2-415E-8793-C8B43F856974}</a:tableStyleId>
              </a:tblPr>
              <a:tblGrid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</a:tblGrid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0" name="Google Shape;100;p15"/>
          <p:cNvSpPr/>
          <p:nvPr/>
        </p:nvSpPr>
        <p:spPr>
          <a:xfrm rot="10800000" flipH="1">
            <a:off x="8002225" y="3995900"/>
            <a:ext cx="1141800" cy="1147500"/>
          </a:xfrm>
          <a:prstGeom prst="rtTriangle">
            <a:avLst/>
          </a:prstGeom>
          <a:solidFill>
            <a:schemeClr val="dk2"/>
          </a:solidFill>
          <a:ln>
            <a:noFill/>
          </a:ln>
          <a:effectLst>
            <a:outerShdw blurRad="85725" dist="38100" dir="5460000" algn="bl" rotWithShape="0">
              <a:schemeClr val="dk1">
                <a:alpha val="2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 flipH="1">
            <a:off x="1127425" y="1901400"/>
            <a:ext cx="3109800" cy="17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2" name="Google Shape;102;p15"/>
          <p:cNvSpPr txBox="1"/>
          <p:nvPr>
            <p:ph type="title" idx="2" hasCustomPrompt="1"/>
          </p:nvPr>
        </p:nvSpPr>
        <p:spPr>
          <a:xfrm flipH="1">
            <a:off x="1226171" y="606240"/>
            <a:ext cx="1273200" cy="11328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5"/>
          <p:cNvSpPr txBox="1"/>
          <p:nvPr>
            <p:ph type="subTitle" idx="1"/>
          </p:nvPr>
        </p:nvSpPr>
        <p:spPr>
          <a:xfrm flipH="1">
            <a:off x="1226175" y="3846950"/>
            <a:ext cx="2420700" cy="6903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/>
          <p:nvPr/>
        </p:nvSpPr>
        <p:spPr>
          <a:xfrm flipH="1">
            <a:off x="-6" y="256890"/>
            <a:ext cx="499516" cy="394885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Google Shape;105;p15"/>
          <p:cNvSpPr/>
          <p:nvPr/>
        </p:nvSpPr>
        <p:spPr>
          <a:xfrm rot="647655" flipH="1">
            <a:off x="84350" y="789092"/>
            <a:ext cx="499513" cy="394881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Google Shape;107;p16"/>
          <p:cNvGraphicFramePr/>
          <p:nvPr/>
        </p:nvGraphicFramePr>
        <p:xfrm>
          <a:off x="-93000" y="-107325"/>
          <a:ext cx="9330000" cy="5358150"/>
        </p:xfrm>
        <a:graphic>
          <a:graphicData uri="http://schemas.openxmlformats.org/drawingml/2006/table">
            <a:tbl>
              <a:tblPr>
                <a:noFill/>
                <a:tableStyleId>{C8CF23D0-5AC2-415E-8793-C8B43F856974}</a:tableStyleId>
              </a:tblPr>
              <a:tblGrid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</a:tblGrid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8" name="Google Shape;108;p16"/>
          <p:cNvSpPr/>
          <p:nvPr/>
        </p:nvSpPr>
        <p:spPr>
          <a:xfrm rot="10800000" flipH="1">
            <a:off x="8442850" y="4439000"/>
            <a:ext cx="701100" cy="704400"/>
          </a:xfrm>
          <a:prstGeom prst="rtTriangle">
            <a:avLst/>
          </a:prstGeom>
          <a:solidFill>
            <a:schemeClr val="dk2"/>
          </a:solidFill>
          <a:ln>
            <a:noFill/>
          </a:ln>
          <a:effectLst>
            <a:outerShdw blurRad="85725" dist="38100" dir="5460000" algn="bl" rotWithShape="0">
              <a:schemeClr val="dk1">
                <a:alpha val="2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" name="Google Shape;109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0" name="Google Shape;110;p16"/>
          <p:cNvSpPr/>
          <p:nvPr/>
        </p:nvSpPr>
        <p:spPr>
          <a:xfrm rot="148">
            <a:off x="8686178" y="3842136"/>
            <a:ext cx="550815" cy="435450"/>
          </a:xfrm>
          <a:custGeom>
            <a:avLst/>
            <a:gdLst/>
            <a:ahLst/>
            <a:cxnLst/>
            <a:rect l="l" t="t" r="r" b="b"/>
            <a:pathLst>
              <a:path w="9487" h="7500" extrusionOk="0">
                <a:moveTo>
                  <a:pt x="4868" y="1"/>
                </a:moveTo>
                <a:cubicBezTo>
                  <a:pt x="4531" y="1"/>
                  <a:pt x="4161" y="980"/>
                  <a:pt x="4010" y="2946"/>
                </a:cubicBezTo>
                <a:cubicBezTo>
                  <a:pt x="40" y="2974"/>
                  <a:pt x="0" y="4164"/>
                  <a:pt x="3956" y="4469"/>
                </a:cubicBezTo>
                <a:cubicBezTo>
                  <a:pt x="3970" y="6187"/>
                  <a:pt x="4238" y="7487"/>
                  <a:pt x="4612" y="7500"/>
                </a:cubicBezTo>
                <a:cubicBezTo>
                  <a:pt x="4614" y="7500"/>
                  <a:pt x="4616" y="7500"/>
                  <a:pt x="4618" y="7500"/>
                </a:cubicBezTo>
                <a:cubicBezTo>
                  <a:pt x="4990" y="7500"/>
                  <a:pt x="5347" y="6226"/>
                  <a:pt x="5479" y="4522"/>
                </a:cubicBezTo>
                <a:cubicBezTo>
                  <a:pt x="9449" y="4492"/>
                  <a:pt x="9487" y="3304"/>
                  <a:pt x="5531" y="2999"/>
                </a:cubicBezTo>
                <a:cubicBezTo>
                  <a:pt x="5517" y="1003"/>
                  <a:pt x="5209" y="1"/>
                  <a:pt x="4868" y="1"/>
                </a:cubicBez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" name="Google Shape;111;p16"/>
          <p:cNvSpPr/>
          <p:nvPr/>
        </p:nvSpPr>
        <p:spPr>
          <a:xfrm rot="-529677">
            <a:off x="8518004" y="3304481"/>
            <a:ext cx="550794" cy="435455"/>
          </a:xfrm>
          <a:custGeom>
            <a:avLst/>
            <a:gdLst/>
            <a:ahLst/>
            <a:cxnLst/>
            <a:rect l="l" t="t" r="r" b="b"/>
            <a:pathLst>
              <a:path w="9487" h="7500" extrusionOk="0">
                <a:moveTo>
                  <a:pt x="4868" y="1"/>
                </a:moveTo>
                <a:cubicBezTo>
                  <a:pt x="4531" y="1"/>
                  <a:pt x="4161" y="980"/>
                  <a:pt x="4010" y="2946"/>
                </a:cubicBezTo>
                <a:cubicBezTo>
                  <a:pt x="40" y="2974"/>
                  <a:pt x="0" y="4164"/>
                  <a:pt x="3956" y="4469"/>
                </a:cubicBezTo>
                <a:cubicBezTo>
                  <a:pt x="3970" y="6187"/>
                  <a:pt x="4238" y="7487"/>
                  <a:pt x="4612" y="7500"/>
                </a:cubicBezTo>
                <a:cubicBezTo>
                  <a:pt x="4614" y="7500"/>
                  <a:pt x="4616" y="7500"/>
                  <a:pt x="4618" y="7500"/>
                </a:cubicBezTo>
                <a:cubicBezTo>
                  <a:pt x="4990" y="7500"/>
                  <a:pt x="5347" y="6226"/>
                  <a:pt x="5479" y="4522"/>
                </a:cubicBezTo>
                <a:cubicBezTo>
                  <a:pt x="9449" y="4492"/>
                  <a:pt x="9487" y="3304"/>
                  <a:pt x="5531" y="2999"/>
                </a:cubicBezTo>
                <a:cubicBezTo>
                  <a:pt x="5517" y="1003"/>
                  <a:pt x="5209" y="1"/>
                  <a:pt x="4868" y="1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16"/>
          <p:cNvSpPr/>
          <p:nvPr/>
        </p:nvSpPr>
        <p:spPr>
          <a:xfrm>
            <a:off x="1" y="288225"/>
            <a:ext cx="467723" cy="369753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Google Shape;114;p17"/>
          <p:cNvGraphicFramePr/>
          <p:nvPr/>
        </p:nvGraphicFramePr>
        <p:xfrm>
          <a:off x="-93000" y="-107325"/>
          <a:ext cx="9330000" cy="5358150"/>
        </p:xfrm>
        <a:graphic>
          <a:graphicData uri="http://schemas.openxmlformats.org/drawingml/2006/table">
            <a:tbl>
              <a:tblPr>
                <a:noFill/>
                <a:tableStyleId>{C8CF23D0-5AC2-415E-8793-C8B43F856974}</a:tableStyleId>
              </a:tblPr>
              <a:tblGrid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</a:tblGrid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15" name="Google Shape;115;p17"/>
          <p:cNvSpPr/>
          <p:nvPr/>
        </p:nvSpPr>
        <p:spPr>
          <a:xfrm rot="10800000" flipH="1">
            <a:off x="8442850" y="4439000"/>
            <a:ext cx="701100" cy="704400"/>
          </a:xfrm>
          <a:prstGeom prst="rtTriangle">
            <a:avLst/>
          </a:prstGeom>
          <a:solidFill>
            <a:schemeClr val="dk2"/>
          </a:solidFill>
          <a:ln>
            <a:noFill/>
          </a:ln>
          <a:effectLst>
            <a:outerShdw blurRad="85725" dist="38100" dir="5460000" algn="bl" rotWithShape="0">
              <a:schemeClr val="dk1">
                <a:alpha val="2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" name="Google Shape;116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7" name="Google Shape;117;p17"/>
          <p:cNvSpPr/>
          <p:nvPr/>
        </p:nvSpPr>
        <p:spPr>
          <a:xfrm rot="148">
            <a:off x="107103" y="4060136"/>
            <a:ext cx="550815" cy="435450"/>
          </a:xfrm>
          <a:custGeom>
            <a:avLst/>
            <a:gdLst/>
            <a:ahLst/>
            <a:cxnLst/>
            <a:rect l="l" t="t" r="r" b="b"/>
            <a:pathLst>
              <a:path w="9487" h="7500" extrusionOk="0">
                <a:moveTo>
                  <a:pt x="4868" y="1"/>
                </a:moveTo>
                <a:cubicBezTo>
                  <a:pt x="4531" y="1"/>
                  <a:pt x="4161" y="980"/>
                  <a:pt x="4010" y="2946"/>
                </a:cubicBezTo>
                <a:cubicBezTo>
                  <a:pt x="40" y="2974"/>
                  <a:pt x="0" y="4164"/>
                  <a:pt x="3956" y="4469"/>
                </a:cubicBezTo>
                <a:cubicBezTo>
                  <a:pt x="3970" y="6187"/>
                  <a:pt x="4238" y="7487"/>
                  <a:pt x="4612" y="7500"/>
                </a:cubicBezTo>
                <a:cubicBezTo>
                  <a:pt x="4614" y="7500"/>
                  <a:pt x="4616" y="7500"/>
                  <a:pt x="4618" y="7500"/>
                </a:cubicBezTo>
                <a:cubicBezTo>
                  <a:pt x="4990" y="7500"/>
                  <a:pt x="5347" y="6226"/>
                  <a:pt x="5479" y="4522"/>
                </a:cubicBezTo>
                <a:cubicBezTo>
                  <a:pt x="9449" y="4492"/>
                  <a:pt x="9487" y="3304"/>
                  <a:pt x="5531" y="2999"/>
                </a:cubicBezTo>
                <a:cubicBezTo>
                  <a:pt x="5517" y="1003"/>
                  <a:pt x="5209" y="1"/>
                  <a:pt x="4868" y="1"/>
                </a:cubicBezTo>
                <a:close/>
              </a:path>
            </a:pathLst>
          </a:custGeom>
          <a:solidFill>
            <a:schemeClr val="lt2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17"/>
          <p:cNvSpPr/>
          <p:nvPr/>
        </p:nvSpPr>
        <p:spPr>
          <a:xfrm rot="-529677">
            <a:off x="8518004" y="1300381"/>
            <a:ext cx="550794" cy="435455"/>
          </a:xfrm>
          <a:custGeom>
            <a:avLst/>
            <a:gdLst/>
            <a:ahLst/>
            <a:cxnLst/>
            <a:rect l="l" t="t" r="r" b="b"/>
            <a:pathLst>
              <a:path w="9487" h="7500" extrusionOk="0">
                <a:moveTo>
                  <a:pt x="4868" y="1"/>
                </a:moveTo>
                <a:cubicBezTo>
                  <a:pt x="4531" y="1"/>
                  <a:pt x="4161" y="980"/>
                  <a:pt x="4010" y="2946"/>
                </a:cubicBezTo>
                <a:cubicBezTo>
                  <a:pt x="40" y="2974"/>
                  <a:pt x="0" y="4164"/>
                  <a:pt x="3956" y="4469"/>
                </a:cubicBezTo>
                <a:cubicBezTo>
                  <a:pt x="3970" y="6187"/>
                  <a:pt x="4238" y="7487"/>
                  <a:pt x="4612" y="7500"/>
                </a:cubicBezTo>
                <a:cubicBezTo>
                  <a:pt x="4614" y="7500"/>
                  <a:pt x="4616" y="7500"/>
                  <a:pt x="4618" y="7500"/>
                </a:cubicBezTo>
                <a:cubicBezTo>
                  <a:pt x="4990" y="7500"/>
                  <a:pt x="5347" y="6226"/>
                  <a:pt x="5479" y="4522"/>
                </a:cubicBezTo>
                <a:cubicBezTo>
                  <a:pt x="9449" y="4492"/>
                  <a:pt x="9487" y="3304"/>
                  <a:pt x="5531" y="2999"/>
                </a:cubicBezTo>
                <a:cubicBezTo>
                  <a:pt x="5517" y="1003"/>
                  <a:pt x="5209" y="1"/>
                  <a:pt x="4868" y="1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Google Shape;120;p18"/>
          <p:cNvGraphicFramePr/>
          <p:nvPr/>
        </p:nvGraphicFramePr>
        <p:xfrm>
          <a:off x="-93000" y="-107325"/>
          <a:ext cx="9330000" cy="5358150"/>
        </p:xfrm>
        <a:graphic>
          <a:graphicData uri="http://schemas.openxmlformats.org/drawingml/2006/table">
            <a:tbl>
              <a:tblPr>
                <a:noFill/>
                <a:tableStyleId>{C8CF23D0-5AC2-415E-8793-C8B43F856974}</a:tableStyleId>
              </a:tblPr>
              <a:tblGrid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</a:tblGrid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21" name="Google Shape;121;p18"/>
          <p:cNvSpPr/>
          <p:nvPr/>
        </p:nvSpPr>
        <p:spPr>
          <a:xfrm rot="10800000" flipH="1">
            <a:off x="8442850" y="4439000"/>
            <a:ext cx="701100" cy="704400"/>
          </a:xfrm>
          <a:prstGeom prst="rtTriangle">
            <a:avLst/>
          </a:prstGeom>
          <a:solidFill>
            <a:schemeClr val="dk2"/>
          </a:solidFill>
          <a:ln>
            <a:noFill/>
          </a:ln>
          <a:effectLst>
            <a:outerShdw blurRad="85725" dist="38100" dir="5460000" algn="bl" rotWithShape="0">
              <a:schemeClr val="dk1">
                <a:alpha val="2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" name="Google Shape;122;p18"/>
          <p:cNvSpPr txBox="1"/>
          <p:nvPr>
            <p:ph type="title"/>
          </p:nvPr>
        </p:nvSpPr>
        <p:spPr>
          <a:xfrm>
            <a:off x="5484125" y="3330389"/>
            <a:ext cx="29301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3" name="Google Shape;123;p18"/>
          <p:cNvSpPr txBox="1"/>
          <p:nvPr>
            <p:ph type="subTitle" idx="1"/>
          </p:nvPr>
        </p:nvSpPr>
        <p:spPr>
          <a:xfrm>
            <a:off x="2715525" y="1599314"/>
            <a:ext cx="5698500" cy="15543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4" name="Google Shape;124;p18"/>
          <p:cNvSpPr/>
          <p:nvPr/>
        </p:nvSpPr>
        <p:spPr>
          <a:xfrm rot="-195409" flipH="1">
            <a:off x="8291163" y="739700"/>
            <a:ext cx="659054" cy="521019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Google Shape;126;p19"/>
          <p:cNvGraphicFramePr/>
          <p:nvPr/>
        </p:nvGraphicFramePr>
        <p:xfrm>
          <a:off x="-93000" y="-107325"/>
          <a:ext cx="9330000" cy="5358150"/>
        </p:xfrm>
        <a:graphic>
          <a:graphicData uri="http://schemas.openxmlformats.org/drawingml/2006/table">
            <a:tbl>
              <a:tblPr>
                <a:noFill/>
                <a:tableStyleId>{C8CF23D0-5AC2-415E-8793-C8B43F856974}</a:tableStyleId>
              </a:tblPr>
              <a:tblGrid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</a:tblGrid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27" name="Google Shape;127;p19"/>
          <p:cNvSpPr/>
          <p:nvPr/>
        </p:nvSpPr>
        <p:spPr>
          <a:xfrm rot="10800000" flipH="1">
            <a:off x="8442850" y="4439000"/>
            <a:ext cx="701100" cy="704400"/>
          </a:xfrm>
          <a:prstGeom prst="rtTriangle">
            <a:avLst/>
          </a:prstGeom>
          <a:solidFill>
            <a:schemeClr val="dk2"/>
          </a:solidFill>
          <a:ln>
            <a:noFill/>
          </a:ln>
          <a:effectLst>
            <a:outerShdw blurRad="85725" dist="38100" dir="5460000" algn="bl" rotWithShape="0">
              <a:schemeClr val="dk1">
                <a:alpha val="2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19"/>
          <p:cNvSpPr txBox="1"/>
          <p:nvPr>
            <p:ph type="title"/>
          </p:nvPr>
        </p:nvSpPr>
        <p:spPr>
          <a:xfrm>
            <a:off x="720000" y="539500"/>
            <a:ext cx="2786700" cy="23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type="subTitle" idx="1"/>
          </p:nvPr>
        </p:nvSpPr>
        <p:spPr>
          <a:xfrm>
            <a:off x="720000" y="3202600"/>
            <a:ext cx="2549700" cy="14013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/>
          <p:nvPr>
            <p:ph type="pic" idx="2"/>
          </p:nvPr>
        </p:nvSpPr>
        <p:spPr>
          <a:xfrm>
            <a:off x="4740725" y="533875"/>
            <a:ext cx="3568200" cy="40758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9"/>
          <p:cNvSpPr/>
          <p:nvPr/>
        </p:nvSpPr>
        <p:spPr>
          <a:xfrm rot="-195398" flipH="1">
            <a:off x="8598242" y="1773070"/>
            <a:ext cx="534191" cy="422316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Google Shape;133;p20"/>
          <p:cNvGraphicFramePr/>
          <p:nvPr/>
        </p:nvGraphicFramePr>
        <p:xfrm>
          <a:off x="-93000" y="-107325"/>
          <a:ext cx="9330000" cy="5358150"/>
        </p:xfrm>
        <a:graphic>
          <a:graphicData uri="http://schemas.openxmlformats.org/drawingml/2006/table">
            <a:tbl>
              <a:tblPr>
                <a:noFill/>
                <a:tableStyleId>{C8CF23D0-5AC2-415E-8793-C8B43F856974}</a:tableStyleId>
              </a:tblPr>
              <a:tblGrid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</a:tblGrid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34" name="Google Shape;134;p20"/>
          <p:cNvSpPr/>
          <p:nvPr/>
        </p:nvSpPr>
        <p:spPr>
          <a:xfrm rot="10800000" flipH="1">
            <a:off x="8442850" y="4439000"/>
            <a:ext cx="701100" cy="704400"/>
          </a:xfrm>
          <a:prstGeom prst="rtTriangle">
            <a:avLst/>
          </a:prstGeom>
          <a:solidFill>
            <a:schemeClr val="dk2"/>
          </a:solidFill>
          <a:ln>
            <a:noFill/>
          </a:ln>
          <a:effectLst>
            <a:outerShdw blurRad="85725" dist="38100" dir="5460000" algn="bl" rotWithShape="0">
              <a:schemeClr val="dk1">
                <a:alpha val="2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" name="Google Shape;135;p20"/>
          <p:cNvSpPr txBox="1"/>
          <p:nvPr>
            <p:ph type="title"/>
          </p:nvPr>
        </p:nvSpPr>
        <p:spPr>
          <a:xfrm>
            <a:off x="713225" y="1261788"/>
            <a:ext cx="3554100" cy="129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type="subTitle" idx="1"/>
          </p:nvPr>
        </p:nvSpPr>
        <p:spPr>
          <a:xfrm>
            <a:off x="713225" y="2700738"/>
            <a:ext cx="3554100" cy="9045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0"/>
          <p:cNvSpPr/>
          <p:nvPr/>
        </p:nvSpPr>
        <p:spPr>
          <a:xfrm rot="-195325" flipH="1">
            <a:off x="-94620" y="3667795"/>
            <a:ext cx="556495" cy="439926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20"/>
          <p:cNvSpPr/>
          <p:nvPr/>
        </p:nvSpPr>
        <p:spPr>
          <a:xfrm rot="-415483">
            <a:off x="7938105" y="228668"/>
            <a:ext cx="669092" cy="528935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Google Shape;15;p3"/>
          <p:cNvGraphicFramePr/>
          <p:nvPr/>
        </p:nvGraphicFramePr>
        <p:xfrm>
          <a:off x="-93000" y="-107325"/>
          <a:ext cx="9330000" cy="5358150"/>
        </p:xfrm>
        <a:graphic>
          <a:graphicData uri="http://schemas.openxmlformats.org/drawingml/2006/table">
            <a:tbl>
              <a:tblPr>
                <a:noFill/>
                <a:tableStyleId>{C8CF23D0-5AC2-415E-8793-C8B43F856974}</a:tableStyleId>
              </a:tblPr>
              <a:tblGrid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</a:tblGrid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" name="Google Shape;16;p3"/>
          <p:cNvSpPr txBox="1"/>
          <p:nvPr>
            <p:ph type="title"/>
          </p:nvPr>
        </p:nvSpPr>
        <p:spPr>
          <a:xfrm>
            <a:off x="742848" y="2475003"/>
            <a:ext cx="4357500" cy="96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type="title" idx="2" hasCustomPrompt="1"/>
          </p:nvPr>
        </p:nvSpPr>
        <p:spPr>
          <a:xfrm>
            <a:off x="851425" y="1085440"/>
            <a:ext cx="1273200" cy="11328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type="subTitle" idx="1"/>
          </p:nvPr>
        </p:nvSpPr>
        <p:spPr>
          <a:xfrm>
            <a:off x="851430" y="3588290"/>
            <a:ext cx="4248900" cy="4500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 rot="10800000" flipH="1">
            <a:off x="8002225" y="3995900"/>
            <a:ext cx="1141800" cy="1147500"/>
          </a:xfrm>
          <a:prstGeom prst="rtTriangle">
            <a:avLst/>
          </a:prstGeom>
          <a:solidFill>
            <a:schemeClr val="dk2"/>
          </a:solidFill>
          <a:ln>
            <a:noFill/>
          </a:ln>
          <a:effectLst>
            <a:outerShdw blurRad="85725" dist="38100" dir="5460000" algn="bl" rotWithShape="0">
              <a:schemeClr val="dk1">
                <a:alpha val="2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3"/>
          <p:cNvSpPr/>
          <p:nvPr/>
        </p:nvSpPr>
        <p:spPr>
          <a:xfrm rot="-632491" flipH="1">
            <a:off x="8211346" y="3203679"/>
            <a:ext cx="537155" cy="424662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21"/>
          <p:cNvGraphicFramePr/>
          <p:nvPr/>
        </p:nvGraphicFramePr>
        <p:xfrm>
          <a:off x="-93000" y="-107325"/>
          <a:ext cx="9330000" cy="5358150"/>
        </p:xfrm>
        <a:graphic>
          <a:graphicData uri="http://schemas.openxmlformats.org/drawingml/2006/table">
            <a:tbl>
              <a:tblPr>
                <a:noFill/>
                <a:tableStyleId>{C8CF23D0-5AC2-415E-8793-C8B43F856974}</a:tableStyleId>
              </a:tblPr>
              <a:tblGrid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</a:tblGrid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41" name="Google Shape;141;p21"/>
          <p:cNvSpPr/>
          <p:nvPr/>
        </p:nvSpPr>
        <p:spPr>
          <a:xfrm rot="10800000" flipH="1">
            <a:off x="8442850" y="4439000"/>
            <a:ext cx="701100" cy="704400"/>
          </a:xfrm>
          <a:prstGeom prst="rtTriangle">
            <a:avLst/>
          </a:prstGeom>
          <a:solidFill>
            <a:schemeClr val="dk2"/>
          </a:solidFill>
          <a:ln>
            <a:noFill/>
          </a:ln>
          <a:effectLst>
            <a:outerShdw blurRad="85725" dist="38100" dir="5460000" algn="bl" rotWithShape="0">
              <a:schemeClr val="dk1">
                <a:alpha val="2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21"/>
          <p:cNvSpPr txBox="1"/>
          <p:nvPr>
            <p:ph type="title"/>
          </p:nvPr>
        </p:nvSpPr>
        <p:spPr>
          <a:xfrm>
            <a:off x="4837200" y="1693320"/>
            <a:ext cx="3593400" cy="6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type="subTitle" idx="1"/>
          </p:nvPr>
        </p:nvSpPr>
        <p:spPr>
          <a:xfrm>
            <a:off x="4837375" y="2495563"/>
            <a:ext cx="3593400" cy="9546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/>
          <p:nvPr/>
        </p:nvSpPr>
        <p:spPr>
          <a:xfrm rot="161">
            <a:off x="-42605" y="886288"/>
            <a:ext cx="581987" cy="460098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lt2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" name="Google Shape;145;p21"/>
          <p:cNvSpPr/>
          <p:nvPr/>
        </p:nvSpPr>
        <p:spPr>
          <a:xfrm rot="-415483">
            <a:off x="105005" y="275030"/>
            <a:ext cx="669092" cy="528935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Google Shape;147;p22"/>
          <p:cNvGraphicFramePr/>
          <p:nvPr/>
        </p:nvGraphicFramePr>
        <p:xfrm>
          <a:off x="-93000" y="-107325"/>
          <a:ext cx="9330000" cy="5358150"/>
        </p:xfrm>
        <a:graphic>
          <a:graphicData uri="http://schemas.openxmlformats.org/drawingml/2006/table">
            <a:tbl>
              <a:tblPr>
                <a:noFill/>
                <a:tableStyleId>{C8CF23D0-5AC2-415E-8793-C8B43F856974}</a:tableStyleId>
              </a:tblPr>
              <a:tblGrid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</a:tblGrid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48" name="Google Shape;148;p22"/>
          <p:cNvSpPr/>
          <p:nvPr/>
        </p:nvSpPr>
        <p:spPr>
          <a:xfrm rot="10800000" flipH="1">
            <a:off x="8442850" y="4439000"/>
            <a:ext cx="701100" cy="704400"/>
          </a:xfrm>
          <a:prstGeom prst="rtTriangle">
            <a:avLst/>
          </a:prstGeom>
          <a:solidFill>
            <a:schemeClr val="dk2"/>
          </a:solidFill>
          <a:ln>
            <a:noFill/>
          </a:ln>
          <a:effectLst>
            <a:outerShdw blurRad="85725" dist="38100" dir="5460000" algn="bl" rotWithShape="0">
              <a:schemeClr val="dk1">
                <a:alpha val="2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9" name="Google Shape;149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type="subTitle" idx="1"/>
          </p:nvPr>
        </p:nvSpPr>
        <p:spPr>
          <a:xfrm>
            <a:off x="4570625" y="2822279"/>
            <a:ext cx="2365200" cy="13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type="subTitle" idx="2"/>
          </p:nvPr>
        </p:nvSpPr>
        <p:spPr>
          <a:xfrm>
            <a:off x="970375" y="2822279"/>
            <a:ext cx="2365200" cy="13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2"/>
          <p:cNvSpPr txBox="1"/>
          <p:nvPr>
            <p:ph type="subTitle" idx="3"/>
          </p:nvPr>
        </p:nvSpPr>
        <p:spPr>
          <a:xfrm>
            <a:off x="970375" y="2263379"/>
            <a:ext cx="2365200" cy="5100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3" name="Google Shape;153;p22"/>
          <p:cNvSpPr txBox="1"/>
          <p:nvPr>
            <p:ph type="subTitle" idx="4"/>
          </p:nvPr>
        </p:nvSpPr>
        <p:spPr>
          <a:xfrm>
            <a:off x="4570627" y="2263379"/>
            <a:ext cx="2365200" cy="5100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4" name="Google Shape;154;p22"/>
          <p:cNvSpPr/>
          <p:nvPr/>
        </p:nvSpPr>
        <p:spPr>
          <a:xfrm rot="-415559">
            <a:off x="27243" y="3922298"/>
            <a:ext cx="618731" cy="489083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" name="Google Shape;155;p22"/>
          <p:cNvSpPr/>
          <p:nvPr/>
        </p:nvSpPr>
        <p:spPr>
          <a:xfrm rot="711562" flipH="1">
            <a:off x="267431" y="4633561"/>
            <a:ext cx="525190" cy="415158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22"/>
          <p:cNvSpPr/>
          <p:nvPr/>
        </p:nvSpPr>
        <p:spPr>
          <a:xfrm flipH="1">
            <a:off x="8341765" y="2116250"/>
            <a:ext cx="549812" cy="434621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22"/>
          <p:cNvSpPr/>
          <p:nvPr/>
        </p:nvSpPr>
        <p:spPr>
          <a:xfrm rot="430942" flipH="1">
            <a:off x="8624073" y="1601504"/>
            <a:ext cx="486963" cy="384961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Google Shape;159;p23"/>
          <p:cNvGraphicFramePr/>
          <p:nvPr/>
        </p:nvGraphicFramePr>
        <p:xfrm>
          <a:off x="-93000" y="-107325"/>
          <a:ext cx="9330000" cy="5358150"/>
        </p:xfrm>
        <a:graphic>
          <a:graphicData uri="http://schemas.openxmlformats.org/drawingml/2006/table">
            <a:tbl>
              <a:tblPr>
                <a:noFill/>
                <a:tableStyleId>{C8CF23D0-5AC2-415E-8793-C8B43F856974}</a:tableStyleId>
              </a:tblPr>
              <a:tblGrid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</a:tblGrid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0" name="Google Shape;160;p23"/>
          <p:cNvSpPr/>
          <p:nvPr/>
        </p:nvSpPr>
        <p:spPr>
          <a:xfrm rot="10800000" flipH="1">
            <a:off x="8442850" y="4439000"/>
            <a:ext cx="701100" cy="704400"/>
          </a:xfrm>
          <a:prstGeom prst="rtTriangle">
            <a:avLst/>
          </a:prstGeom>
          <a:solidFill>
            <a:schemeClr val="dk2"/>
          </a:solidFill>
          <a:ln>
            <a:noFill/>
          </a:ln>
          <a:effectLst>
            <a:outerShdw blurRad="85725" dist="38100" dir="5460000" algn="bl" rotWithShape="0">
              <a:schemeClr val="dk1">
                <a:alpha val="2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1" name="Google Shape;161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type="subTitle" idx="1"/>
          </p:nvPr>
        </p:nvSpPr>
        <p:spPr>
          <a:xfrm>
            <a:off x="4850251" y="1973650"/>
            <a:ext cx="3567000" cy="18804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3"/>
          <p:cNvSpPr txBox="1"/>
          <p:nvPr>
            <p:ph type="subTitle" idx="2"/>
          </p:nvPr>
        </p:nvSpPr>
        <p:spPr>
          <a:xfrm>
            <a:off x="713225" y="1973650"/>
            <a:ext cx="3567000" cy="18804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3"/>
          <p:cNvSpPr/>
          <p:nvPr/>
        </p:nvSpPr>
        <p:spPr>
          <a:xfrm rot="-195458" flipH="1">
            <a:off x="10219" y="4539698"/>
            <a:ext cx="471596" cy="372814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lt2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Google Shape;166;p24"/>
          <p:cNvGraphicFramePr/>
          <p:nvPr/>
        </p:nvGraphicFramePr>
        <p:xfrm>
          <a:off x="-93000" y="-107325"/>
          <a:ext cx="9330000" cy="5358150"/>
        </p:xfrm>
        <a:graphic>
          <a:graphicData uri="http://schemas.openxmlformats.org/drawingml/2006/table">
            <a:tbl>
              <a:tblPr>
                <a:noFill/>
                <a:tableStyleId>{C8CF23D0-5AC2-415E-8793-C8B43F856974}</a:tableStyleId>
              </a:tblPr>
              <a:tblGrid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</a:tblGrid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7" name="Google Shape;167;p24"/>
          <p:cNvSpPr/>
          <p:nvPr/>
        </p:nvSpPr>
        <p:spPr>
          <a:xfrm rot="10800000" flipH="1">
            <a:off x="8442850" y="4439000"/>
            <a:ext cx="701100" cy="704400"/>
          </a:xfrm>
          <a:prstGeom prst="rtTriangle">
            <a:avLst/>
          </a:prstGeom>
          <a:solidFill>
            <a:schemeClr val="dk2"/>
          </a:solidFill>
          <a:ln>
            <a:noFill/>
          </a:ln>
          <a:effectLst>
            <a:outerShdw blurRad="85725" dist="38100" dir="5460000" algn="bl" rotWithShape="0">
              <a:schemeClr val="dk1">
                <a:alpha val="2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8" name="Google Shape;168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9" name="Google Shape;169;p24"/>
          <p:cNvSpPr txBox="1"/>
          <p:nvPr>
            <p:ph type="subTitle" idx="1"/>
          </p:nvPr>
        </p:nvSpPr>
        <p:spPr>
          <a:xfrm>
            <a:off x="3730375" y="1606550"/>
            <a:ext cx="4189200" cy="5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4"/>
          <p:cNvSpPr txBox="1"/>
          <p:nvPr>
            <p:ph type="subTitle" idx="2"/>
          </p:nvPr>
        </p:nvSpPr>
        <p:spPr>
          <a:xfrm>
            <a:off x="3730375" y="2718175"/>
            <a:ext cx="4189200" cy="5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4"/>
          <p:cNvSpPr txBox="1"/>
          <p:nvPr>
            <p:ph type="subTitle" idx="3"/>
          </p:nvPr>
        </p:nvSpPr>
        <p:spPr>
          <a:xfrm>
            <a:off x="3730375" y="3830000"/>
            <a:ext cx="4189200" cy="5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4"/>
          <p:cNvSpPr txBox="1"/>
          <p:nvPr>
            <p:ph type="subTitle" idx="4"/>
          </p:nvPr>
        </p:nvSpPr>
        <p:spPr>
          <a:xfrm>
            <a:off x="1440000" y="1606538"/>
            <a:ext cx="2175300" cy="5136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73" name="Google Shape;173;p24"/>
          <p:cNvSpPr txBox="1"/>
          <p:nvPr>
            <p:ph type="subTitle" idx="5"/>
          </p:nvPr>
        </p:nvSpPr>
        <p:spPr>
          <a:xfrm>
            <a:off x="1440000" y="2718175"/>
            <a:ext cx="2175300" cy="5136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74" name="Google Shape;174;p24"/>
          <p:cNvSpPr txBox="1"/>
          <p:nvPr>
            <p:ph type="subTitle" idx="6"/>
          </p:nvPr>
        </p:nvSpPr>
        <p:spPr>
          <a:xfrm>
            <a:off x="1440000" y="3830000"/>
            <a:ext cx="2175300" cy="5136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75" name="Google Shape;175;p24"/>
          <p:cNvSpPr/>
          <p:nvPr/>
        </p:nvSpPr>
        <p:spPr>
          <a:xfrm rot="-595294">
            <a:off x="8404273" y="1530324"/>
            <a:ext cx="601710" cy="475668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" name="Google Shape;176;p24"/>
          <p:cNvSpPr/>
          <p:nvPr/>
        </p:nvSpPr>
        <p:spPr>
          <a:xfrm rot="195464">
            <a:off x="8554752" y="872644"/>
            <a:ext cx="576751" cy="455938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" name="Google Shape;178;p25"/>
          <p:cNvGraphicFramePr/>
          <p:nvPr/>
        </p:nvGraphicFramePr>
        <p:xfrm>
          <a:off x="-93000" y="-107325"/>
          <a:ext cx="9330000" cy="5358150"/>
        </p:xfrm>
        <a:graphic>
          <a:graphicData uri="http://schemas.openxmlformats.org/drawingml/2006/table">
            <a:tbl>
              <a:tblPr>
                <a:noFill/>
                <a:tableStyleId>{C8CF23D0-5AC2-415E-8793-C8B43F856974}</a:tableStyleId>
              </a:tblPr>
              <a:tblGrid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</a:tblGrid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79" name="Google Shape;179;p25"/>
          <p:cNvSpPr/>
          <p:nvPr/>
        </p:nvSpPr>
        <p:spPr>
          <a:xfrm rot="10800000" flipH="1">
            <a:off x="8442850" y="4439000"/>
            <a:ext cx="701100" cy="704400"/>
          </a:xfrm>
          <a:prstGeom prst="rtTriangle">
            <a:avLst/>
          </a:prstGeom>
          <a:solidFill>
            <a:schemeClr val="dk2"/>
          </a:solidFill>
          <a:ln>
            <a:noFill/>
          </a:ln>
          <a:effectLst>
            <a:outerShdw blurRad="85725" dist="38100" dir="5460000" algn="bl" rotWithShape="0">
              <a:schemeClr val="dk1">
                <a:alpha val="2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0" name="Google Shape;180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1" name="Google Shape;181;p25"/>
          <p:cNvSpPr txBox="1"/>
          <p:nvPr>
            <p:ph type="subTitle" idx="1"/>
          </p:nvPr>
        </p:nvSpPr>
        <p:spPr>
          <a:xfrm>
            <a:off x="838450" y="2593775"/>
            <a:ext cx="2175300" cy="18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5"/>
          <p:cNvSpPr txBox="1"/>
          <p:nvPr>
            <p:ph type="subTitle" idx="2"/>
          </p:nvPr>
        </p:nvSpPr>
        <p:spPr>
          <a:xfrm>
            <a:off x="3484350" y="2593775"/>
            <a:ext cx="2175300" cy="18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5"/>
          <p:cNvSpPr txBox="1"/>
          <p:nvPr>
            <p:ph type="subTitle" idx="3"/>
          </p:nvPr>
        </p:nvSpPr>
        <p:spPr>
          <a:xfrm>
            <a:off x="6130250" y="2593775"/>
            <a:ext cx="2175300" cy="18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5"/>
          <p:cNvSpPr txBox="1"/>
          <p:nvPr>
            <p:ph type="subTitle" idx="4"/>
          </p:nvPr>
        </p:nvSpPr>
        <p:spPr>
          <a:xfrm>
            <a:off x="838450" y="1991563"/>
            <a:ext cx="2175300" cy="5136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5" name="Google Shape;185;p25"/>
          <p:cNvSpPr txBox="1"/>
          <p:nvPr>
            <p:ph type="subTitle" idx="5"/>
          </p:nvPr>
        </p:nvSpPr>
        <p:spPr>
          <a:xfrm>
            <a:off x="3484350" y="1991575"/>
            <a:ext cx="2175300" cy="5136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6" name="Google Shape;186;p25"/>
          <p:cNvSpPr txBox="1"/>
          <p:nvPr>
            <p:ph type="subTitle" idx="6"/>
          </p:nvPr>
        </p:nvSpPr>
        <p:spPr>
          <a:xfrm>
            <a:off x="6130250" y="1991575"/>
            <a:ext cx="2175300" cy="5136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7" name="Google Shape;187;p25"/>
          <p:cNvSpPr/>
          <p:nvPr/>
        </p:nvSpPr>
        <p:spPr>
          <a:xfrm rot="-595294">
            <a:off x="8492548" y="662299"/>
            <a:ext cx="601710" cy="475668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" name="Google Shape;188;p25"/>
          <p:cNvSpPr/>
          <p:nvPr/>
        </p:nvSpPr>
        <p:spPr>
          <a:xfrm rot="195464">
            <a:off x="8083227" y="142069"/>
            <a:ext cx="576751" cy="455938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9" name="Google Shape;189;p25"/>
          <p:cNvSpPr/>
          <p:nvPr/>
        </p:nvSpPr>
        <p:spPr>
          <a:xfrm rot="-595294">
            <a:off x="-56527" y="4039299"/>
            <a:ext cx="601710" cy="475668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lt2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0" name="Google Shape;190;p25"/>
          <p:cNvSpPr/>
          <p:nvPr/>
        </p:nvSpPr>
        <p:spPr>
          <a:xfrm rot="321505">
            <a:off x="165569" y="4553369"/>
            <a:ext cx="601700" cy="475662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" name="Google Shape;191;p25"/>
          <p:cNvSpPr/>
          <p:nvPr/>
        </p:nvSpPr>
        <p:spPr>
          <a:xfrm rot="-595277">
            <a:off x="144856" y="565204"/>
            <a:ext cx="443020" cy="350224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" name="Google Shape;193;p26"/>
          <p:cNvGraphicFramePr/>
          <p:nvPr/>
        </p:nvGraphicFramePr>
        <p:xfrm>
          <a:off x="-93000" y="-107325"/>
          <a:ext cx="9330000" cy="5358150"/>
        </p:xfrm>
        <a:graphic>
          <a:graphicData uri="http://schemas.openxmlformats.org/drawingml/2006/table">
            <a:tbl>
              <a:tblPr>
                <a:noFill/>
                <a:tableStyleId>{C8CF23D0-5AC2-415E-8793-C8B43F856974}</a:tableStyleId>
              </a:tblPr>
              <a:tblGrid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</a:tblGrid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94" name="Google Shape;194;p26"/>
          <p:cNvSpPr/>
          <p:nvPr/>
        </p:nvSpPr>
        <p:spPr>
          <a:xfrm rot="10800000" flipH="1">
            <a:off x="8442850" y="4439000"/>
            <a:ext cx="701100" cy="704400"/>
          </a:xfrm>
          <a:prstGeom prst="rtTriangle">
            <a:avLst/>
          </a:prstGeom>
          <a:solidFill>
            <a:schemeClr val="dk2"/>
          </a:solidFill>
          <a:ln>
            <a:noFill/>
          </a:ln>
          <a:effectLst>
            <a:outerShdw blurRad="85725" dist="38100" dir="5460000" algn="bl" rotWithShape="0">
              <a:schemeClr val="dk1">
                <a:alpha val="2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5" name="Google Shape;19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6" name="Google Shape;196;p26"/>
          <p:cNvSpPr txBox="1"/>
          <p:nvPr>
            <p:ph type="subTitle" idx="1"/>
          </p:nvPr>
        </p:nvSpPr>
        <p:spPr>
          <a:xfrm>
            <a:off x="1517986" y="2216739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6"/>
          <p:cNvSpPr txBox="1"/>
          <p:nvPr>
            <p:ph type="subTitle" idx="2"/>
          </p:nvPr>
        </p:nvSpPr>
        <p:spPr>
          <a:xfrm>
            <a:off x="5250589" y="2216739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6"/>
          <p:cNvSpPr txBox="1"/>
          <p:nvPr>
            <p:ph type="subTitle" idx="3"/>
          </p:nvPr>
        </p:nvSpPr>
        <p:spPr>
          <a:xfrm>
            <a:off x="1517986" y="3859614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type="subTitle" idx="4"/>
          </p:nvPr>
        </p:nvSpPr>
        <p:spPr>
          <a:xfrm>
            <a:off x="5250589" y="3859614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6"/>
          <p:cNvSpPr txBox="1"/>
          <p:nvPr>
            <p:ph type="subTitle" idx="5"/>
          </p:nvPr>
        </p:nvSpPr>
        <p:spPr>
          <a:xfrm>
            <a:off x="1517986" y="1671650"/>
            <a:ext cx="1978200" cy="5055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1" name="Google Shape;201;p26"/>
          <p:cNvSpPr txBox="1"/>
          <p:nvPr>
            <p:ph type="subTitle" idx="6"/>
          </p:nvPr>
        </p:nvSpPr>
        <p:spPr>
          <a:xfrm>
            <a:off x="1517986" y="3314625"/>
            <a:ext cx="1978200" cy="5055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2" name="Google Shape;202;p26"/>
          <p:cNvSpPr txBox="1"/>
          <p:nvPr>
            <p:ph type="subTitle" idx="7"/>
          </p:nvPr>
        </p:nvSpPr>
        <p:spPr>
          <a:xfrm>
            <a:off x="5250586" y="1671650"/>
            <a:ext cx="1978200" cy="5055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3" name="Google Shape;203;p26"/>
          <p:cNvSpPr txBox="1"/>
          <p:nvPr>
            <p:ph type="subTitle" idx="8"/>
          </p:nvPr>
        </p:nvSpPr>
        <p:spPr>
          <a:xfrm>
            <a:off x="5250586" y="3314625"/>
            <a:ext cx="1978200" cy="5055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4" name="Google Shape;204;p26"/>
          <p:cNvSpPr/>
          <p:nvPr/>
        </p:nvSpPr>
        <p:spPr>
          <a:xfrm flipH="1">
            <a:off x="8445945" y="3659898"/>
            <a:ext cx="647401" cy="511764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5" name="Google Shape;205;p26"/>
          <p:cNvSpPr/>
          <p:nvPr/>
        </p:nvSpPr>
        <p:spPr>
          <a:xfrm rot="430942" flipH="1">
            <a:off x="8326673" y="3184192"/>
            <a:ext cx="486963" cy="384961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6" name="Google Shape;206;p26"/>
          <p:cNvSpPr/>
          <p:nvPr/>
        </p:nvSpPr>
        <p:spPr>
          <a:xfrm rot="-195367" flipH="1">
            <a:off x="152163" y="4540271"/>
            <a:ext cx="549170" cy="434157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lt2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" name="Google Shape;208;p27"/>
          <p:cNvGraphicFramePr/>
          <p:nvPr/>
        </p:nvGraphicFramePr>
        <p:xfrm>
          <a:off x="-93000" y="-107325"/>
          <a:ext cx="9330000" cy="5358150"/>
        </p:xfrm>
        <a:graphic>
          <a:graphicData uri="http://schemas.openxmlformats.org/drawingml/2006/table">
            <a:tbl>
              <a:tblPr>
                <a:noFill/>
                <a:tableStyleId>{C8CF23D0-5AC2-415E-8793-C8B43F856974}</a:tableStyleId>
              </a:tblPr>
              <a:tblGrid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</a:tblGrid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09" name="Google Shape;209;p27"/>
          <p:cNvSpPr/>
          <p:nvPr/>
        </p:nvSpPr>
        <p:spPr>
          <a:xfrm rot="10800000" flipH="1">
            <a:off x="8442850" y="4439000"/>
            <a:ext cx="701100" cy="704400"/>
          </a:xfrm>
          <a:prstGeom prst="rtTriangle">
            <a:avLst/>
          </a:prstGeom>
          <a:solidFill>
            <a:schemeClr val="dk2"/>
          </a:solidFill>
          <a:ln>
            <a:noFill/>
          </a:ln>
          <a:effectLst>
            <a:outerShdw blurRad="85725" dist="38100" dir="5460000" algn="bl" rotWithShape="0">
              <a:schemeClr val="dk1">
                <a:alpha val="2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0" name="Google Shape;210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1" name="Google Shape;211;p27"/>
          <p:cNvSpPr txBox="1"/>
          <p:nvPr>
            <p:ph type="subTitle" idx="1"/>
          </p:nvPr>
        </p:nvSpPr>
        <p:spPr>
          <a:xfrm>
            <a:off x="1334182" y="2188701"/>
            <a:ext cx="1705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7"/>
          <p:cNvSpPr txBox="1"/>
          <p:nvPr>
            <p:ph type="subTitle" idx="2"/>
          </p:nvPr>
        </p:nvSpPr>
        <p:spPr>
          <a:xfrm>
            <a:off x="3998556" y="2188701"/>
            <a:ext cx="1705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7"/>
          <p:cNvSpPr txBox="1"/>
          <p:nvPr>
            <p:ph type="subTitle" idx="3"/>
          </p:nvPr>
        </p:nvSpPr>
        <p:spPr>
          <a:xfrm>
            <a:off x="1334182" y="3796625"/>
            <a:ext cx="1705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7"/>
          <p:cNvSpPr txBox="1"/>
          <p:nvPr>
            <p:ph type="subTitle" idx="4"/>
          </p:nvPr>
        </p:nvSpPr>
        <p:spPr>
          <a:xfrm>
            <a:off x="3998556" y="3796625"/>
            <a:ext cx="1705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7"/>
          <p:cNvSpPr txBox="1"/>
          <p:nvPr>
            <p:ph type="subTitle" idx="5"/>
          </p:nvPr>
        </p:nvSpPr>
        <p:spPr>
          <a:xfrm>
            <a:off x="6721882" y="2188701"/>
            <a:ext cx="1705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7"/>
          <p:cNvSpPr txBox="1"/>
          <p:nvPr>
            <p:ph type="subTitle" idx="6"/>
          </p:nvPr>
        </p:nvSpPr>
        <p:spPr>
          <a:xfrm>
            <a:off x="6721882" y="3796625"/>
            <a:ext cx="1705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7"/>
          <p:cNvSpPr txBox="1"/>
          <p:nvPr>
            <p:ph type="subTitle" idx="7"/>
          </p:nvPr>
        </p:nvSpPr>
        <p:spPr>
          <a:xfrm>
            <a:off x="1334182" y="1696100"/>
            <a:ext cx="1705500" cy="4926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8" name="Google Shape;218;p27"/>
          <p:cNvSpPr txBox="1"/>
          <p:nvPr>
            <p:ph type="subTitle" idx="8"/>
          </p:nvPr>
        </p:nvSpPr>
        <p:spPr>
          <a:xfrm>
            <a:off x="3998556" y="1696100"/>
            <a:ext cx="1705500" cy="4926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9" name="Google Shape;219;p27"/>
          <p:cNvSpPr txBox="1"/>
          <p:nvPr>
            <p:ph type="subTitle" idx="9"/>
          </p:nvPr>
        </p:nvSpPr>
        <p:spPr>
          <a:xfrm>
            <a:off x="6721882" y="1696100"/>
            <a:ext cx="1698900" cy="4926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0" name="Google Shape;220;p27"/>
          <p:cNvSpPr txBox="1"/>
          <p:nvPr>
            <p:ph type="subTitle" idx="13"/>
          </p:nvPr>
        </p:nvSpPr>
        <p:spPr>
          <a:xfrm>
            <a:off x="1334182" y="3304000"/>
            <a:ext cx="1705500" cy="4926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1" name="Google Shape;221;p27"/>
          <p:cNvSpPr txBox="1"/>
          <p:nvPr>
            <p:ph type="subTitle" idx="14"/>
          </p:nvPr>
        </p:nvSpPr>
        <p:spPr>
          <a:xfrm>
            <a:off x="3998556" y="3304000"/>
            <a:ext cx="1705500" cy="4926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2" name="Google Shape;222;p27"/>
          <p:cNvSpPr txBox="1"/>
          <p:nvPr>
            <p:ph type="subTitle" idx="15"/>
          </p:nvPr>
        </p:nvSpPr>
        <p:spPr>
          <a:xfrm>
            <a:off x="6721882" y="3304000"/>
            <a:ext cx="1698900" cy="4926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3" name="Google Shape;223;p27"/>
          <p:cNvSpPr/>
          <p:nvPr/>
        </p:nvSpPr>
        <p:spPr>
          <a:xfrm flipH="1">
            <a:off x="8417395" y="856148"/>
            <a:ext cx="647401" cy="511764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4" name="Google Shape;224;p27"/>
          <p:cNvSpPr/>
          <p:nvPr/>
        </p:nvSpPr>
        <p:spPr>
          <a:xfrm rot="430942" flipH="1">
            <a:off x="7852798" y="166917"/>
            <a:ext cx="486963" cy="384961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" name="Google Shape;226;p28"/>
          <p:cNvGraphicFramePr/>
          <p:nvPr/>
        </p:nvGraphicFramePr>
        <p:xfrm>
          <a:off x="-93000" y="-107325"/>
          <a:ext cx="9330000" cy="5358150"/>
        </p:xfrm>
        <a:graphic>
          <a:graphicData uri="http://schemas.openxmlformats.org/drawingml/2006/table">
            <a:tbl>
              <a:tblPr>
                <a:noFill/>
                <a:tableStyleId>{C8CF23D0-5AC2-415E-8793-C8B43F856974}</a:tableStyleId>
              </a:tblPr>
              <a:tblGrid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</a:tblGrid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27" name="Google Shape;227;p28"/>
          <p:cNvSpPr/>
          <p:nvPr/>
        </p:nvSpPr>
        <p:spPr>
          <a:xfrm rot="10800000" flipH="1">
            <a:off x="8442850" y="4439000"/>
            <a:ext cx="701100" cy="704400"/>
          </a:xfrm>
          <a:prstGeom prst="rtTriangle">
            <a:avLst/>
          </a:prstGeom>
          <a:solidFill>
            <a:schemeClr val="dk2"/>
          </a:solidFill>
          <a:ln>
            <a:noFill/>
          </a:ln>
          <a:effectLst>
            <a:outerShdw blurRad="85725" dist="38100" dir="5460000" algn="bl" rotWithShape="0">
              <a:schemeClr val="dk1">
                <a:alpha val="2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8" name="Google Shape;228;p28"/>
          <p:cNvSpPr txBox="1"/>
          <p:nvPr>
            <p:ph type="title" hasCustomPrompt="1"/>
          </p:nvPr>
        </p:nvSpPr>
        <p:spPr>
          <a:xfrm>
            <a:off x="2486850" y="539500"/>
            <a:ext cx="4170300" cy="6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9" name="Google Shape;229;p28"/>
          <p:cNvSpPr txBox="1"/>
          <p:nvPr>
            <p:ph type="subTitle" idx="1"/>
          </p:nvPr>
        </p:nvSpPr>
        <p:spPr>
          <a:xfrm>
            <a:off x="2486850" y="1202500"/>
            <a:ext cx="4170300" cy="4242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0" name="Google Shape;230;p28"/>
          <p:cNvSpPr txBox="1"/>
          <p:nvPr>
            <p:ph type="title" idx="2" hasCustomPrompt="1"/>
          </p:nvPr>
        </p:nvSpPr>
        <p:spPr>
          <a:xfrm>
            <a:off x="2486850" y="2028151"/>
            <a:ext cx="4170300" cy="6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28"/>
          <p:cNvSpPr txBox="1"/>
          <p:nvPr>
            <p:ph type="subTitle" idx="3"/>
          </p:nvPr>
        </p:nvSpPr>
        <p:spPr>
          <a:xfrm>
            <a:off x="2486850" y="2691153"/>
            <a:ext cx="4170300" cy="4242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2" name="Google Shape;232;p28"/>
          <p:cNvSpPr txBox="1"/>
          <p:nvPr>
            <p:ph type="title" idx="4" hasCustomPrompt="1"/>
          </p:nvPr>
        </p:nvSpPr>
        <p:spPr>
          <a:xfrm>
            <a:off x="2486850" y="3516800"/>
            <a:ext cx="4170300" cy="6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28"/>
          <p:cNvSpPr txBox="1"/>
          <p:nvPr>
            <p:ph type="subTitle" idx="5"/>
          </p:nvPr>
        </p:nvSpPr>
        <p:spPr>
          <a:xfrm>
            <a:off x="2486850" y="4179800"/>
            <a:ext cx="4170300" cy="4242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4" name="Google Shape;234;p28"/>
          <p:cNvSpPr/>
          <p:nvPr/>
        </p:nvSpPr>
        <p:spPr>
          <a:xfrm flipH="1">
            <a:off x="178346" y="3110285"/>
            <a:ext cx="552049" cy="436455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5" name="Google Shape;235;p28"/>
          <p:cNvSpPr/>
          <p:nvPr/>
        </p:nvSpPr>
        <p:spPr>
          <a:xfrm flipH="1">
            <a:off x="8423996" y="1473660"/>
            <a:ext cx="552049" cy="436455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Google Shape;237;p29"/>
          <p:cNvGraphicFramePr/>
          <p:nvPr/>
        </p:nvGraphicFramePr>
        <p:xfrm>
          <a:off x="-93000" y="-107325"/>
          <a:ext cx="9330000" cy="5358150"/>
        </p:xfrm>
        <a:graphic>
          <a:graphicData uri="http://schemas.openxmlformats.org/drawingml/2006/table">
            <a:tbl>
              <a:tblPr>
                <a:noFill/>
                <a:tableStyleId>{C8CF23D0-5AC2-415E-8793-C8B43F856974}</a:tableStyleId>
              </a:tblPr>
              <a:tblGrid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</a:tblGrid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38" name="Google Shape;238;p29"/>
          <p:cNvSpPr/>
          <p:nvPr/>
        </p:nvSpPr>
        <p:spPr>
          <a:xfrm rot="10800000" flipH="1">
            <a:off x="8442850" y="4439000"/>
            <a:ext cx="701100" cy="704400"/>
          </a:xfrm>
          <a:prstGeom prst="rtTriangle">
            <a:avLst/>
          </a:prstGeom>
          <a:solidFill>
            <a:schemeClr val="dk2"/>
          </a:solidFill>
          <a:ln>
            <a:noFill/>
          </a:ln>
          <a:effectLst>
            <a:outerShdw blurRad="85725" dist="38100" dir="5460000" algn="bl" rotWithShape="0">
              <a:schemeClr val="dk1">
                <a:alpha val="2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9" name="Google Shape;239;p29"/>
          <p:cNvSpPr txBox="1"/>
          <p:nvPr>
            <p:ph type="title" hasCustomPrompt="1"/>
          </p:nvPr>
        </p:nvSpPr>
        <p:spPr>
          <a:xfrm>
            <a:off x="1107150" y="2663088"/>
            <a:ext cx="1398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9"/>
          <p:cNvSpPr txBox="1"/>
          <p:nvPr>
            <p:ph type="subTitle" idx="1"/>
          </p:nvPr>
        </p:nvSpPr>
        <p:spPr>
          <a:xfrm>
            <a:off x="720000" y="3722300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1" name="Google Shape;241;p29"/>
          <p:cNvSpPr txBox="1"/>
          <p:nvPr>
            <p:ph type="subTitle" idx="2"/>
          </p:nvPr>
        </p:nvSpPr>
        <p:spPr>
          <a:xfrm>
            <a:off x="720000" y="3246358"/>
            <a:ext cx="2173200" cy="4548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42" name="Google Shape;242;p29"/>
          <p:cNvSpPr txBox="1"/>
          <p:nvPr>
            <p:ph type="title" idx="3" hasCustomPrompt="1"/>
          </p:nvPr>
        </p:nvSpPr>
        <p:spPr>
          <a:xfrm>
            <a:off x="3873150" y="2663088"/>
            <a:ext cx="1397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3" name="Google Shape;243;p29"/>
          <p:cNvSpPr txBox="1"/>
          <p:nvPr>
            <p:ph type="subTitle" idx="4"/>
          </p:nvPr>
        </p:nvSpPr>
        <p:spPr>
          <a:xfrm>
            <a:off x="3485400" y="3722300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4" name="Google Shape;244;p29"/>
          <p:cNvSpPr txBox="1"/>
          <p:nvPr>
            <p:ph type="subTitle" idx="5"/>
          </p:nvPr>
        </p:nvSpPr>
        <p:spPr>
          <a:xfrm>
            <a:off x="3485400" y="3246358"/>
            <a:ext cx="2173200" cy="4548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45" name="Google Shape;245;p29"/>
          <p:cNvSpPr txBox="1"/>
          <p:nvPr>
            <p:ph type="title" idx="6" hasCustomPrompt="1"/>
          </p:nvPr>
        </p:nvSpPr>
        <p:spPr>
          <a:xfrm>
            <a:off x="6637950" y="2663088"/>
            <a:ext cx="1397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29"/>
          <p:cNvSpPr txBox="1"/>
          <p:nvPr>
            <p:ph type="subTitle" idx="7"/>
          </p:nvPr>
        </p:nvSpPr>
        <p:spPr>
          <a:xfrm>
            <a:off x="6250800" y="3722300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7" name="Google Shape;247;p29"/>
          <p:cNvSpPr txBox="1"/>
          <p:nvPr>
            <p:ph type="subTitle" idx="8"/>
          </p:nvPr>
        </p:nvSpPr>
        <p:spPr>
          <a:xfrm>
            <a:off x="6250800" y="3246358"/>
            <a:ext cx="2173200" cy="4548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48" name="Google Shape;248;p29"/>
          <p:cNvSpPr txBox="1"/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9" name="Google Shape;249;p29"/>
          <p:cNvSpPr/>
          <p:nvPr/>
        </p:nvSpPr>
        <p:spPr>
          <a:xfrm rot="-195409" flipH="1">
            <a:off x="139946" y="1510650"/>
            <a:ext cx="659054" cy="521019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lt2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0" name="Google Shape;250;p29"/>
          <p:cNvSpPr/>
          <p:nvPr/>
        </p:nvSpPr>
        <p:spPr>
          <a:xfrm rot="-415504">
            <a:off x="27073" y="2203753"/>
            <a:ext cx="614964" cy="486126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1" name="Google Shape;251;p29"/>
          <p:cNvSpPr/>
          <p:nvPr/>
        </p:nvSpPr>
        <p:spPr>
          <a:xfrm rot="711506" flipH="1">
            <a:off x="8346016" y="283618"/>
            <a:ext cx="647409" cy="511771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" name="Google Shape;252;p29"/>
          <p:cNvSpPr/>
          <p:nvPr/>
        </p:nvSpPr>
        <p:spPr>
          <a:xfrm flipH="1">
            <a:off x="8549712" y="1066649"/>
            <a:ext cx="518810" cy="410115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4" name="Google Shape;254;p30"/>
          <p:cNvGraphicFramePr/>
          <p:nvPr/>
        </p:nvGraphicFramePr>
        <p:xfrm>
          <a:off x="-93000" y="-107325"/>
          <a:ext cx="9330000" cy="5358150"/>
        </p:xfrm>
        <a:graphic>
          <a:graphicData uri="http://schemas.openxmlformats.org/drawingml/2006/table">
            <a:tbl>
              <a:tblPr>
                <a:noFill/>
                <a:tableStyleId>{C8CF23D0-5AC2-415E-8793-C8B43F856974}</a:tableStyleId>
              </a:tblPr>
              <a:tblGrid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</a:tblGrid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55" name="Google Shape;255;p30"/>
          <p:cNvSpPr/>
          <p:nvPr/>
        </p:nvSpPr>
        <p:spPr>
          <a:xfrm rot="10800000" flipH="1">
            <a:off x="8002225" y="3995900"/>
            <a:ext cx="1141800" cy="1147500"/>
          </a:xfrm>
          <a:prstGeom prst="rtTriangle">
            <a:avLst/>
          </a:prstGeom>
          <a:solidFill>
            <a:schemeClr val="dk2"/>
          </a:solidFill>
          <a:ln>
            <a:noFill/>
          </a:ln>
          <a:effectLst>
            <a:outerShdw blurRad="85725" dist="38100" dir="5460000" algn="bl" rotWithShape="0">
              <a:schemeClr val="dk1">
                <a:alpha val="2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6" name="Google Shape;256;p30"/>
          <p:cNvSpPr txBox="1"/>
          <p:nvPr>
            <p:ph type="title"/>
          </p:nvPr>
        </p:nvSpPr>
        <p:spPr>
          <a:xfrm>
            <a:off x="1521000" y="677525"/>
            <a:ext cx="61020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7" name="Google Shape;257;p30"/>
          <p:cNvSpPr txBox="1"/>
          <p:nvPr>
            <p:ph type="subTitle" idx="1"/>
          </p:nvPr>
        </p:nvSpPr>
        <p:spPr>
          <a:xfrm>
            <a:off x="1521000" y="2098150"/>
            <a:ext cx="3793200" cy="12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0"/>
          <p:cNvSpPr txBox="1"/>
          <p:nvPr/>
        </p:nvSpPr>
        <p:spPr>
          <a:xfrm>
            <a:off x="1610250" y="3691825"/>
            <a:ext cx="5923500" cy="5562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CREDITS:</a:t>
            </a:r>
            <a:r>
              <a:rPr lang="en-GB" sz="1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This presentation template was created by </a:t>
            </a:r>
            <a:r>
              <a:rPr lang="en-GB" sz="1000" b="1" u="sng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hlinkClick r:id="rId2"/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and includes icons by </a:t>
            </a:r>
            <a:r>
              <a:rPr lang="en-GB" sz="1000" b="1" u="sng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Flaticon</a:t>
            </a:r>
            <a:r>
              <a:rPr lang="en-GB" sz="1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and infographics &amp; images by </a:t>
            </a:r>
            <a:r>
              <a:rPr lang="en-GB" sz="1000" b="1" u="sng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hlinkClick r:id="rId4"/>
              </a:rPr>
              <a:t>Freepik</a:t>
            </a:r>
            <a:r>
              <a:rPr lang="en-GB" sz="1000" u="sng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sz="1000" b="1" u="sng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9" name="Google Shape;259;p30"/>
          <p:cNvSpPr/>
          <p:nvPr/>
        </p:nvSpPr>
        <p:spPr>
          <a:xfrm rot="-195367" flipH="1">
            <a:off x="8213513" y="365671"/>
            <a:ext cx="549170" cy="434157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lt2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oogle Shape;22;p4"/>
          <p:cNvGraphicFramePr/>
          <p:nvPr/>
        </p:nvGraphicFramePr>
        <p:xfrm>
          <a:off x="-93000" y="-107325"/>
          <a:ext cx="9330000" cy="5358150"/>
        </p:xfrm>
        <a:graphic>
          <a:graphicData uri="http://schemas.openxmlformats.org/drawingml/2006/table">
            <a:tbl>
              <a:tblPr>
                <a:noFill/>
                <a:tableStyleId>{C8CF23D0-5AC2-415E-8793-C8B43F856974}</a:tableStyleId>
              </a:tblPr>
              <a:tblGrid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</a:tblGrid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3" name="Google Shape;23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1"/>
          </p:nvPr>
        </p:nvSpPr>
        <p:spPr>
          <a:xfrm>
            <a:off x="720000" y="1166390"/>
            <a:ext cx="77040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5" name="Google Shape;25;p4"/>
          <p:cNvSpPr/>
          <p:nvPr/>
        </p:nvSpPr>
        <p:spPr>
          <a:xfrm rot="10800000" flipH="1">
            <a:off x="8442850" y="4439000"/>
            <a:ext cx="701100" cy="704400"/>
          </a:xfrm>
          <a:prstGeom prst="rtTriangle">
            <a:avLst/>
          </a:prstGeom>
          <a:solidFill>
            <a:schemeClr val="dk2"/>
          </a:solidFill>
          <a:ln>
            <a:noFill/>
          </a:ln>
          <a:effectLst>
            <a:outerShdw blurRad="85725" dist="38100" dir="5460000" algn="bl" rotWithShape="0">
              <a:schemeClr val="dk1">
                <a:alpha val="2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" name="Google Shape;26;p4"/>
          <p:cNvSpPr/>
          <p:nvPr/>
        </p:nvSpPr>
        <p:spPr>
          <a:xfrm rot="178">
            <a:off x="8598125" y="550221"/>
            <a:ext cx="458293" cy="362306"/>
          </a:xfrm>
          <a:custGeom>
            <a:avLst/>
            <a:gdLst/>
            <a:ahLst/>
            <a:cxnLst/>
            <a:rect l="l" t="t" r="r" b="b"/>
            <a:pathLst>
              <a:path w="9487" h="7500" extrusionOk="0">
                <a:moveTo>
                  <a:pt x="4868" y="1"/>
                </a:moveTo>
                <a:cubicBezTo>
                  <a:pt x="4531" y="1"/>
                  <a:pt x="4161" y="980"/>
                  <a:pt x="4010" y="2946"/>
                </a:cubicBezTo>
                <a:cubicBezTo>
                  <a:pt x="40" y="2974"/>
                  <a:pt x="0" y="4164"/>
                  <a:pt x="3956" y="4469"/>
                </a:cubicBezTo>
                <a:cubicBezTo>
                  <a:pt x="3970" y="6187"/>
                  <a:pt x="4238" y="7487"/>
                  <a:pt x="4612" y="7500"/>
                </a:cubicBezTo>
                <a:cubicBezTo>
                  <a:pt x="4614" y="7500"/>
                  <a:pt x="4616" y="7500"/>
                  <a:pt x="4618" y="7500"/>
                </a:cubicBezTo>
                <a:cubicBezTo>
                  <a:pt x="4990" y="7500"/>
                  <a:pt x="5347" y="6226"/>
                  <a:pt x="5479" y="4522"/>
                </a:cubicBezTo>
                <a:cubicBezTo>
                  <a:pt x="9449" y="4492"/>
                  <a:pt x="9487" y="3304"/>
                  <a:pt x="5531" y="2999"/>
                </a:cubicBezTo>
                <a:cubicBezTo>
                  <a:pt x="5517" y="1003"/>
                  <a:pt x="5209" y="1"/>
                  <a:pt x="4868" y="1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4"/>
          <p:cNvSpPr/>
          <p:nvPr/>
        </p:nvSpPr>
        <p:spPr>
          <a:xfrm>
            <a:off x="8349232" y="89725"/>
            <a:ext cx="568969" cy="449765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1" name="Google Shape;261;p31"/>
          <p:cNvGraphicFramePr/>
          <p:nvPr/>
        </p:nvGraphicFramePr>
        <p:xfrm>
          <a:off x="-93000" y="-107325"/>
          <a:ext cx="9330000" cy="5358150"/>
        </p:xfrm>
        <a:graphic>
          <a:graphicData uri="http://schemas.openxmlformats.org/drawingml/2006/table">
            <a:tbl>
              <a:tblPr>
                <a:noFill/>
                <a:tableStyleId>{C8CF23D0-5AC2-415E-8793-C8B43F856974}</a:tableStyleId>
              </a:tblPr>
              <a:tblGrid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</a:tblGrid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62" name="Google Shape;262;p31"/>
          <p:cNvSpPr/>
          <p:nvPr/>
        </p:nvSpPr>
        <p:spPr>
          <a:xfrm rot="10800000" flipH="1">
            <a:off x="8442850" y="4439000"/>
            <a:ext cx="701100" cy="704400"/>
          </a:xfrm>
          <a:prstGeom prst="rtTriangle">
            <a:avLst/>
          </a:prstGeom>
          <a:solidFill>
            <a:schemeClr val="dk2"/>
          </a:solidFill>
          <a:ln>
            <a:noFill/>
          </a:ln>
          <a:effectLst>
            <a:outerShdw blurRad="85725" dist="38100" dir="5460000" algn="bl" rotWithShape="0">
              <a:schemeClr val="dk1">
                <a:alpha val="2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3" name="Google Shape;263;p31"/>
          <p:cNvSpPr/>
          <p:nvPr/>
        </p:nvSpPr>
        <p:spPr>
          <a:xfrm flipH="1">
            <a:off x="8442843" y="3168124"/>
            <a:ext cx="701107" cy="554198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4" name="Google Shape;264;p31"/>
          <p:cNvSpPr/>
          <p:nvPr/>
        </p:nvSpPr>
        <p:spPr>
          <a:xfrm flipH="1">
            <a:off x="8776787" y="3771699"/>
            <a:ext cx="518810" cy="410115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5" name="Google Shape;265;p31"/>
          <p:cNvSpPr/>
          <p:nvPr/>
        </p:nvSpPr>
        <p:spPr>
          <a:xfrm rot="505297" flipH="1">
            <a:off x="136296" y="341486"/>
            <a:ext cx="621242" cy="491086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" name="Google Shape;267;p32"/>
          <p:cNvGraphicFramePr/>
          <p:nvPr/>
        </p:nvGraphicFramePr>
        <p:xfrm>
          <a:off x="-93000" y="-107325"/>
          <a:ext cx="9330000" cy="5358150"/>
        </p:xfrm>
        <a:graphic>
          <a:graphicData uri="http://schemas.openxmlformats.org/drawingml/2006/table">
            <a:tbl>
              <a:tblPr>
                <a:noFill/>
                <a:tableStyleId>{C8CF23D0-5AC2-415E-8793-C8B43F856974}</a:tableStyleId>
              </a:tblPr>
              <a:tblGrid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</a:tblGrid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68" name="Google Shape;268;p32"/>
          <p:cNvSpPr/>
          <p:nvPr/>
        </p:nvSpPr>
        <p:spPr>
          <a:xfrm rot="10800000" flipH="1">
            <a:off x="8002225" y="3995900"/>
            <a:ext cx="1141800" cy="1147500"/>
          </a:xfrm>
          <a:prstGeom prst="rtTriangle">
            <a:avLst/>
          </a:prstGeom>
          <a:solidFill>
            <a:schemeClr val="dk2"/>
          </a:solidFill>
          <a:ln>
            <a:noFill/>
          </a:ln>
          <a:effectLst>
            <a:outerShdw blurRad="85725" dist="38100" dir="5460000" algn="bl" rotWithShape="0">
              <a:schemeClr val="dk1">
                <a:alpha val="2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9" name="Google Shape;269;p32"/>
          <p:cNvSpPr/>
          <p:nvPr/>
        </p:nvSpPr>
        <p:spPr>
          <a:xfrm flipH="1">
            <a:off x="116803" y="4185875"/>
            <a:ext cx="852649" cy="673990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0" name="Google Shape;270;p32"/>
          <p:cNvSpPr/>
          <p:nvPr/>
        </p:nvSpPr>
        <p:spPr>
          <a:xfrm rot="430942" flipH="1">
            <a:off x="7648010" y="125604"/>
            <a:ext cx="486963" cy="384961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1" name="Google Shape;271;p32"/>
          <p:cNvSpPr/>
          <p:nvPr/>
        </p:nvSpPr>
        <p:spPr>
          <a:xfrm flipH="1">
            <a:off x="8329648" y="933831"/>
            <a:ext cx="486963" cy="384961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Google Shape;29;p5"/>
          <p:cNvGraphicFramePr/>
          <p:nvPr/>
        </p:nvGraphicFramePr>
        <p:xfrm>
          <a:off x="-93000" y="-107325"/>
          <a:ext cx="9330000" cy="5358150"/>
        </p:xfrm>
        <a:graphic>
          <a:graphicData uri="http://schemas.openxmlformats.org/drawingml/2006/table">
            <a:tbl>
              <a:tblPr>
                <a:noFill/>
                <a:tableStyleId>{C8CF23D0-5AC2-415E-8793-C8B43F856974}</a:tableStyleId>
              </a:tblPr>
              <a:tblGrid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</a:tblGrid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0" name="Google Shape;30;p5"/>
          <p:cNvSpPr/>
          <p:nvPr/>
        </p:nvSpPr>
        <p:spPr>
          <a:xfrm rot="10800000" flipH="1">
            <a:off x="8442850" y="4439000"/>
            <a:ext cx="701100" cy="704400"/>
          </a:xfrm>
          <a:prstGeom prst="rtTriangle">
            <a:avLst/>
          </a:prstGeom>
          <a:solidFill>
            <a:schemeClr val="dk2"/>
          </a:solidFill>
          <a:ln>
            <a:noFill/>
          </a:ln>
          <a:effectLst>
            <a:outerShdw blurRad="85725" dist="38100" dir="5460000" algn="bl" rotWithShape="0">
              <a:schemeClr val="dk1">
                <a:alpha val="2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subTitle" idx="1"/>
          </p:nvPr>
        </p:nvSpPr>
        <p:spPr>
          <a:xfrm>
            <a:off x="4285133" y="3854106"/>
            <a:ext cx="224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" name="Google Shape;33;p5"/>
          <p:cNvSpPr txBox="1"/>
          <p:nvPr>
            <p:ph type="subTitle" idx="2"/>
          </p:nvPr>
        </p:nvSpPr>
        <p:spPr>
          <a:xfrm>
            <a:off x="2616764" y="2246615"/>
            <a:ext cx="224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" name="Google Shape;34;p5"/>
          <p:cNvSpPr txBox="1"/>
          <p:nvPr>
            <p:ph type="subTitle" idx="3"/>
          </p:nvPr>
        </p:nvSpPr>
        <p:spPr>
          <a:xfrm>
            <a:off x="4285125" y="3241925"/>
            <a:ext cx="2249100" cy="5727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type="subTitle" idx="4"/>
          </p:nvPr>
        </p:nvSpPr>
        <p:spPr>
          <a:xfrm>
            <a:off x="2616563" y="1634420"/>
            <a:ext cx="2249100" cy="5727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6" name="Google Shape;36;p5"/>
          <p:cNvSpPr/>
          <p:nvPr/>
        </p:nvSpPr>
        <p:spPr>
          <a:xfrm rot="711506" flipH="1">
            <a:off x="8276916" y="755406"/>
            <a:ext cx="647409" cy="511771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Google Shape;38;p6"/>
          <p:cNvGraphicFramePr/>
          <p:nvPr/>
        </p:nvGraphicFramePr>
        <p:xfrm>
          <a:off x="-93000" y="-107325"/>
          <a:ext cx="9330000" cy="5358150"/>
        </p:xfrm>
        <a:graphic>
          <a:graphicData uri="http://schemas.openxmlformats.org/drawingml/2006/table">
            <a:tbl>
              <a:tblPr>
                <a:noFill/>
                <a:tableStyleId>{C8CF23D0-5AC2-415E-8793-C8B43F856974}</a:tableStyleId>
              </a:tblPr>
              <a:tblGrid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</a:tblGrid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9" name="Google Shape;39;p6"/>
          <p:cNvSpPr/>
          <p:nvPr/>
        </p:nvSpPr>
        <p:spPr>
          <a:xfrm rot="10800000" flipH="1">
            <a:off x="8442850" y="4439000"/>
            <a:ext cx="701100" cy="704400"/>
          </a:xfrm>
          <a:prstGeom prst="rtTriangle">
            <a:avLst/>
          </a:prstGeom>
          <a:solidFill>
            <a:schemeClr val="dk2"/>
          </a:solidFill>
          <a:ln>
            <a:noFill/>
          </a:ln>
          <a:effectLst>
            <a:outerShdw blurRad="85725" dist="38100" dir="5460000" algn="bl" rotWithShape="0">
              <a:schemeClr val="dk1">
                <a:alpha val="2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" name="Google Shape;4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1" name="Google Shape;41;p6"/>
          <p:cNvSpPr/>
          <p:nvPr/>
        </p:nvSpPr>
        <p:spPr>
          <a:xfrm rot="-195333" flipH="1">
            <a:off x="63550" y="4665300"/>
            <a:ext cx="486793" cy="384849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Google Shape;43;p7"/>
          <p:cNvGraphicFramePr/>
          <p:nvPr/>
        </p:nvGraphicFramePr>
        <p:xfrm>
          <a:off x="-93000" y="-107325"/>
          <a:ext cx="9330000" cy="5358150"/>
        </p:xfrm>
        <a:graphic>
          <a:graphicData uri="http://schemas.openxmlformats.org/drawingml/2006/table">
            <a:tbl>
              <a:tblPr>
                <a:noFill/>
                <a:tableStyleId>{C8CF23D0-5AC2-415E-8793-C8B43F856974}</a:tableStyleId>
              </a:tblPr>
              <a:tblGrid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</a:tblGrid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44" name="Google Shape;44;p7"/>
          <p:cNvSpPr/>
          <p:nvPr/>
        </p:nvSpPr>
        <p:spPr>
          <a:xfrm rot="10800000" flipH="1">
            <a:off x="8442850" y="4439000"/>
            <a:ext cx="701100" cy="704400"/>
          </a:xfrm>
          <a:prstGeom prst="rtTriangle">
            <a:avLst/>
          </a:prstGeom>
          <a:solidFill>
            <a:schemeClr val="dk2"/>
          </a:solidFill>
          <a:ln>
            <a:noFill/>
          </a:ln>
          <a:effectLst>
            <a:outerShdw blurRad="85725" dist="38100" dir="5460000" algn="bl" rotWithShape="0">
              <a:schemeClr val="dk1">
                <a:alpha val="2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type="subTitle" idx="1"/>
          </p:nvPr>
        </p:nvSpPr>
        <p:spPr>
          <a:xfrm>
            <a:off x="828600" y="1927375"/>
            <a:ext cx="3803400" cy="22443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47" name="Google Shape;47;p7"/>
          <p:cNvSpPr/>
          <p:nvPr/>
        </p:nvSpPr>
        <p:spPr>
          <a:xfrm rot="430942" flipH="1">
            <a:off x="210873" y="1294317"/>
            <a:ext cx="486963" cy="384961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" name="Google Shape;48;p7"/>
          <p:cNvSpPr/>
          <p:nvPr/>
        </p:nvSpPr>
        <p:spPr>
          <a:xfrm rot="-195386" flipH="1">
            <a:off x="-56848" y="856532"/>
            <a:ext cx="498192" cy="393838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lt2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Google Shape;50;p8"/>
          <p:cNvGraphicFramePr/>
          <p:nvPr/>
        </p:nvGraphicFramePr>
        <p:xfrm>
          <a:off x="-93000" y="-107325"/>
          <a:ext cx="9330000" cy="5358150"/>
        </p:xfrm>
        <a:graphic>
          <a:graphicData uri="http://schemas.openxmlformats.org/drawingml/2006/table">
            <a:tbl>
              <a:tblPr>
                <a:noFill/>
                <a:tableStyleId>{C8CF23D0-5AC2-415E-8793-C8B43F856974}</a:tableStyleId>
              </a:tblPr>
              <a:tblGrid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</a:tblGrid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1" name="Google Shape;51;p8"/>
          <p:cNvSpPr/>
          <p:nvPr/>
        </p:nvSpPr>
        <p:spPr>
          <a:xfrm rot="10800000" flipH="1">
            <a:off x="8002225" y="3995900"/>
            <a:ext cx="1141800" cy="1147500"/>
          </a:xfrm>
          <a:prstGeom prst="rtTriangle">
            <a:avLst/>
          </a:prstGeom>
          <a:solidFill>
            <a:schemeClr val="dk2"/>
          </a:solidFill>
          <a:ln>
            <a:noFill/>
          </a:ln>
          <a:effectLst>
            <a:outerShdw blurRad="85725" dist="38100" dir="5460000" algn="bl" rotWithShape="0">
              <a:schemeClr val="dk1">
                <a:alpha val="2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973925" y="1307100"/>
            <a:ext cx="48864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3" name="Google Shape;53;p8"/>
          <p:cNvSpPr/>
          <p:nvPr/>
        </p:nvSpPr>
        <p:spPr>
          <a:xfrm rot="586331" flipH="1">
            <a:off x="8270471" y="316627"/>
            <a:ext cx="573197" cy="453110"/>
          </a:xfrm>
          <a:custGeom>
            <a:avLst/>
            <a:gdLst/>
            <a:ahLst/>
            <a:cxnLst/>
            <a:rect l="l" t="t" r="r" b="b"/>
            <a:pathLst>
              <a:path w="9487" h="7500" extrusionOk="0">
                <a:moveTo>
                  <a:pt x="4868" y="1"/>
                </a:moveTo>
                <a:cubicBezTo>
                  <a:pt x="4531" y="1"/>
                  <a:pt x="4161" y="980"/>
                  <a:pt x="4010" y="2946"/>
                </a:cubicBezTo>
                <a:cubicBezTo>
                  <a:pt x="40" y="2974"/>
                  <a:pt x="0" y="4164"/>
                  <a:pt x="3956" y="4469"/>
                </a:cubicBezTo>
                <a:cubicBezTo>
                  <a:pt x="3970" y="6187"/>
                  <a:pt x="4238" y="7487"/>
                  <a:pt x="4612" y="7500"/>
                </a:cubicBezTo>
                <a:cubicBezTo>
                  <a:pt x="4614" y="7500"/>
                  <a:pt x="4616" y="7500"/>
                  <a:pt x="4618" y="7500"/>
                </a:cubicBezTo>
                <a:cubicBezTo>
                  <a:pt x="4990" y="7500"/>
                  <a:pt x="5347" y="6226"/>
                  <a:pt x="5479" y="4522"/>
                </a:cubicBezTo>
                <a:cubicBezTo>
                  <a:pt x="9449" y="4492"/>
                  <a:pt x="9487" y="3304"/>
                  <a:pt x="5531" y="2999"/>
                </a:cubicBezTo>
                <a:cubicBezTo>
                  <a:pt x="5517" y="1003"/>
                  <a:pt x="5209" y="1"/>
                  <a:pt x="4868" y="1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8"/>
          <p:cNvSpPr/>
          <p:nvPr/>
        </p:nvSpPr>
        <p:spPr>
          <a:xfrm rot="-195481" flipH="1">
            <a:off x="8342411" y="1003941"/>
            <a:ext cx="546930" cy="432386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oogle Shape;56;p9"/>
          <p:cNvGraphicFramePr/>
          <p:nvPr/>
        </p:nvGraphicFramePr>
        <p:xfrm>
          <a:off x="-93000" y="-107325"/>
          <a:ext cx="9330000" cy="5358150"/>
        </p:xfrm>
        <a:graphic>
          <a:graphicData uri="http://schemas.openxmlformats.org/drawingml/2006/table">
            <a:tbl>
              <a:tblPr>
                <a:noFill/>
                <a:tableStyleId>{C8CF23D0-5AC2-415E-8793-C8B43F856974}</a:tableStyleId>
              </a:tblPr>
              <a:tblGrid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  <a:gridCol w="583125"/>
              </a:tblGrid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7" name="Google Shape;57;p9"/>
          <p:cNvSpPr/>
          <p:nvPr/>
        </p:nvSpPr>
        <p:spPr>
          <a:xfrm rot="10800000" flipH="1">
            <a:off x="8002225" y="3995900"/>
            <a:ext cx="1141800" cy="1147500"/>
          </a:xfrm>
          <a:prstGeom prst="rtTriangle">
            <a:avLst/>
          </a:prstGeom>
          <a:solidFill>
            <a:schemeClr val="dk2"/>
          </a:solidFill>
          <a:ln>
            <a:noFill/>
          </a:ln>
          <a:effectLst>
            <a:outerShdw blurRad="85725" dist="38100" dir="5460000" algn="bl" rotWithShape="0">
              <a:schemeClr val="dk1">
                <a:alpha val="2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2446800" y="1120950"/>
            <a:ext cx="4250400" cy="15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10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/>
        </p:txBody>
      </p:sp>
      <p:sp>
        <p:nvSpPr>
          <p:cNvPr id="59" name="Google Shape;59;p9"/>
          <p:cNvSpPr txBox="1"/>
          <p:nvPr>
            <p:ph type="subTitle" idx="1"/>
          </p:nvPr>
        </p:nvSpPr>
        <p:spPr>
          <a:xfrm>
            <a:off x="2823750" y="2828850"/>
            <a:ext cx="3496500" cy="9864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/>
          <p:nvPr/>
        </p:nvSpPr>
        <p:spPr>
          <a:xfrm rot="290749">
            <a:off x="236249" y="3245531"/>
            <a:ext cx="551455" cy="435962"/>
          </a:xfrm>
          <a:custGeom>
            <a:avLst/>
            <a:gdLst/>
            <a:ahLst/>
            <a:cxnLst/>
            <a:rect l="l" t="t" r="r" b="b"/>
            <a:pathLst>
              <a:path w="10916" h="8629" extrusionOk="0">
                <a:moveTo>
                  <a:pt x="5601" y="0"/>
                </a:moveTo>
                <a:cubicBezTo>
                  <a:pt x="5213" y="0"/>
                  <a:pt x="4787" y="1127"/>
                  <a:pt x="4612" y="3389"/>
                </a:cubicBezTo>
                <a:cubicBezTo>
                  <a:pt x="45" y="3423"/>
                  <a:pt x="0" y="4791"/>
                  <a:pt x="4552" y="5140"/>
                </a:cubicBezTo>
                <a:cubicBezTo>
                  <a:pt x="4567" y="7118"/>
                  <a:pt x="4875" y="8614"/>
                  <a:pt x="5308" y="8629"/>
                </a:cubicBezTo>
                <a:cubicBezTo>
                  <a:pt x="5310" y="8629"/>
                  <a:pt x="5312" y="8629"/>
                  <a:pt x="5315" y="8629"/>
                </a:cubicBezTo>
                <a:cubicBezTo>
                  <a:pt x="5743" y="8629"/>
                  <a:pt x="6151" y="7163"/>
                  <a:pt x="6303" y="5202"/>
                </a:cubicBezTo>
                <a:cubicBezTo>
                  <a:pt x="10870" y="5169"/>
                  <a:pt x="10915" y="3801"/>
                  <a:pt x="6365" y="3451"/>
                </a:cubicBezTo>
                <a:cubicBezTo>
                  <a:pt x="6348" y="1154"/>
                  <a:pt x="5994" y="0"/>
                  <a:pt x="5601" y="0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713225" y="3569900"/>
            <a:ext cx="3375900" cy="10341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2" Type="http://schemas.openxmlformats.org/officeDocument/2006/relationships/theme" Target="../theme/theme1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SemiBold"/>
              <a:buNone/>
              <a:defRPr sz="3600">
                <a:solidFill>
                  <a:schemeClr val="dk1"/>
                </a:solidFill>
                <a:latin typeface="Fredoka SemiBold"/>
                <a:ea typeface="Fredoka SemiBold"/>
                <a:cs typeface="Fredoka SemiBold"/>
                <a:sym typeface="Fredok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SemiBold"/>
              <a:buNone/>
              <a:defRPr sz="3600">
                <a:solidFill>
                  <a:schemeClr val="dk1"/>
                </a:solidFill>
                <a:latin typeface="Fredoka SemiBold"/>
                <a:ea typeface="Fredoka SemiBold"/>
                <a:cs typeface="Fredoka SemiBold"/>
                <a:sym typeface="Fredoka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SemiBold"/>
              <a:buNone/>
              <a:defRPr sz="3600">
                <a:solidFill>
                  <a:schemeClr val="dk1"/>
                </a:solidFill>
                <a:latin typeface="Fredoka SemiBold"/>
                <a:ea typeface="Fredoka SemiBold"/>
                <a:cs typeface="Fredoka SemiBold"/>
                <a:sym typeface="Fredoka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SemiBold"/>
              <a:buNone/>
              <a:defRPr sz="3600">
                <a:solidFill>
                  <a:schemeClr val="dk1"/>
                </a:solidFill>
                <a:latin typeface="Fredoka SemiBold"/>
                <a:ea typeface="Fredoka SemiBold"/>
                <a:cs typeface="Fredoka SemiBold"/>
                <a:sym typeface="Fredoka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SemiBold"/>
              <a:buNone/>
              <a:defRPr sz="3600">
                <a:solidFill>
                  <a:schemeClr val="dk1"/>
                </a:solidFill>
                <a:latin typeface="Fredoka SemiBold"/>
                <a:ea typeface="Fredoka SemiBold"/>
                <a:cs typeface="Fredoka SemiBold"/>
                <a:sym typeface="Fredoka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SemiBold"/>
              <a:buNone/>
              <a:defRPr sz="3600">
                <a:solidFill>
                  <a:schemeClr val="dk1"/>
                </a:solidFill>
                <a:latin typeface="Fredoka SemiBold"/>
                <a:ea typeface="Fredoka SemiBold"/>
                <a:cs typeface="Fredoka SemiBold"/>
                <a:sym typeface="Fredoka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SemiBold"/>
              <a:buNone/>
              <a:defRPr sz="3600">
                <a:solidFill>
                  <a:schemeClr val="dk1"/>
                </a:solidFill>
                <a:latin typeface="Fredoka SemiBold"/>
                <a:ea typeface="Fredoka SemiBold"/>
                <a:cs typeface="Fredoka SemiBold"/>
                <a:sym typeface="Fredoka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SemiBold"/>
              <a:buNone/>
              <a:defRPr sz="3600">
                <a:solidFill>
                  <a:schemeClr val="dk1"/>
                </a:solidFill>
                <a:latin typeface="Fredoka SemiBold"/>
                <a:ea typeface="Fredoka SemiBold"/>
                <a:cs typeface="Fredoka SemiBold"/>
                <a:sym typeface="Fredoka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SemiBold"/>
              <a:buNone/>
              <a:defRPr sz="3600">
                <a:solidFill>
                  <a:schemeClr val="dk1"/>
                </a:solidFill>
                <a:latin typeface="Fredoka SemiBold"/>
                <a:ea typeface="Fredoka SemiBold"/>
                <a:cs typeface="Fredoka SemiBold"/>
                <a:sym typeface="Fredoka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"/>
          <p:cNvSpPr txBox="1"/>
          <p:nvPr>
            <p:ph type="ctrTitle"/>
          </p:nvPr>
        </p:nvSpPr>
        <p:spPr>
          <a:xfrm>
            <a:off x="-36195" y="1200785"/>
            <a:ext cx="9300210" cy="189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ja-JP" altLang="en-US" sz="7200" b="1">
                <a:solidFill>
                  <a:srgbClr val="232323"/>
                </a:solidFill>
                <a:latin typeface="Kiwi Maru" panose="00000500000000000000" charset="-120"/>
                <a:ea typeface="Kiwi Maru" panose="00000500000000000000" charset="-120"/>
                <a:cs typeface="Kiwi Maru" panose="00000500000000000000" charset="-120"/>
                <a:sym typeface="MS PGothic" panose="020B0600070205080204" charset="-128"/>
              </a:rPr>
              <a:t>スーパーヒーロー映画の収益グラフ</a:t>
            </a:r>
            <a:endParaRPr lang="ja-JP" altLang="en-US" sz="4400" b="1">
              <a:solidFill>
                <a:srgbClr val="232323"/>
              </a:solidFill>
              <a:latin typeface="Kiwi Maru" panose="00000500000000000000" charset="-120"/>
              <a:ea typeface="Kiwi Maru" panose="00000500000000000000" charset="-120"/>
              <a:cs typeface="Kiwi Maru" panose="00000500000000000000" charset="-120"/>
              <a:sym typeface="MS PGothic" panose="020B0600070205080204" charset="-128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2411730" y="3003550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Clr>
                <a:schemeClr val="dk1"/>
              </a:buClr>
              <a:buSzPts val="1400"/>
              <a:buFont typeface="Nanum Gothic"/>
              <a:buNone/>
            </a:pPr>
            <a:r>
              <a:rPr lang="ja-JP" sz="2400">
                <a:solidFill>
                  <a:srgbClr val="232323"/>
                </a:solidFill>
                <a:latin typeface="Kiwi Maru" panose="00000500000000000000" charset="-120"/>
                <a:ea typeface="Kiwi Maru" panose="00000500000000000000" charset="-120"/>
                <a:cs typeface="Kiwi Maru" panose="00000500000000000000" charset="-120"/>
                <a:sym typeface="MS PGothic" panose="020B0600070205080204" charset="-128"/>
              </a:rPr>
              <a:t>名前：</a:t>
            </a:r>
            <a:r>
              <a:rPr lang="vi-VN" altLang="ja-JP" sz="2400">
                <a:solidFill>
                  <a:srgbClr val="232323"/>
                </a:solidFill>
                <a:latin typeface="Kiwi Maru" panose="00000500000000000000" charset="-120"/>
                <a:ea typeface="Kiwi Maru" panose="00000500000000000000" charset="-120"/>
                <a:cs typeface="Kiwi Maru" panose="00000500000000000000" charset="-120"/>
                <a:sym typeface="MS PGothic" panose="020B0600070205080204" charset="-128"/>
              </a:rPr>
              <a:t> Phạm Quốc Huy</a:t>
            </a:r>
            <a:endParaRPr lang="vi-VN" altLang="ja-JP" sz="2400">
              <a:solidFill>
                <a:srgbClr val="232323"/>
              </a:solidFill>
              <a:latin typeface="Kiwi Maru" panose="00000500000000000000" charset="-120"/>
              <a:ea typeface="Kiwi Maru" panose="00000500000000000000" charset="-120"/>
              <a:cs typeface="Kiwi Maru" panose="00000500000000000000" charset="-120"/>
              <a:sym typeface="MS PGothic" panose="020B060007020508020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56" name="Google Shape;656;p10"/>
          <p:cNvGrpSpPr/>
          <p:nvPr/>
        </p:nvGrpSpPr>
        <p:grpSpPr>
          <a:xfrm rot="-552296">
            <a:off x="6354587" y="-743096"/>
            <a:ext cx="1693747" cy="857896"/>
            <a:chOff x="0" y="6078527"/>
            <a:chExt cx="2501774" cy="1267169"/>
          </a:xfrm>
        </p:grpSpPr>
        <p:sp>
          <p:nvSpPr>
            <p:cNvPr id="657" name="Google Shape;657;p10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Kiwi Maru" panose="00000500000000000000" charset="-120"/>
                <a:ea typeface="Kiwi Maru" panose="00000500000000000000" charset="-120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8" name="Google Shape;658;p10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Kiwi Maru" panose="00000500000000000000" charset="-120"/>
                <a:ea typeface="Kiwi Maru" panose="00000500000000000000" charset="-120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9" name="Google Shape;659;p10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Kiwi Maru" panose="00000500000000000000" charset="-120"/>
                <a:ea typeface="Kiwi Maru" panose="00000500000000000000" charset="-120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0" name="Google Shape;660;p10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Kiwi Maru" panose="00000500000000000000" charset="-120"/>
                <a:ea typeface="Kiwi Maru" panose="00000500000000000000" charset="-120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1" name="Google Shape;661;p10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Kiwi Maru" panose="00000500000000000000" charset="-120"/>
                <a:ea typeface="Kiwi Maru" panose="00000500000000000000" charset="-120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2" name="Google Shape;662;p10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Kiwi Maru" panose="00000500000000000000" charset="-120"/>
                <a:ea typeface="Kiwi Maru" panose="00000500000000000000" charset="-120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663" name="Google Shape;663;p10"/>
          <p:cNvSpPr txBox="1"/>
          <p:nvPr/>
        </p:nvSpPr>
        <p:spPr>
          <a:xfrm flipH="1">
            <a:off x="2447925" y="1849755"/>
            <a:ext cx="3899535" cy="79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 panose="020B0704020202020204"/>
              <a:buNone/>
            </a:pPr>
            <a:r>
              <a:rPr lang="ja-JP" sz="7200" b="0" i="0" u="none" strike="noStrike" cap="none">
                <a:solidFill>
                  <a:srgbClr val="212529"/>
                </a:solidFill>
                <a:latin typeface="Kiwi Maru" panose="00000500000000000000" charset="-120"/>
                <a:ea typeface="Kiwi Maru" panose="00000500000000000000" charset="-120"/>
                <a:cs typeface="MS PGothic" panose="020B0600070205080204" charset="-128"/>
                <a:sym typeface="MS PGothic" panose="020B0600070205080204" charset="-128"/>
              </a:rPr>
              <a:t>以上です</a:t>
            </a:r>
            <a:endParaRPr lang="ja-JP" sz="7200" b="0" i="0" u="none" strike="noStrike" cap="none">
              <a:solidFill>
                <a:srgbClr val="212529"/>
              </a:solidFill>
              <a:latin typeface="Kiwi Maru" panose="00000500000000000000" charset="-120"/>
              <a:ea typeface="Kiwi Maru" panose="00000500000000000000" charset="-120"/>
              <a:cs typeface="MS PGothic" panose="020B0600070205080204" charset="-128"/>
              <a:sym typeface="MS PGothic" panose="020B0600070205080204" charset="-128"/>
            </a:endParaRPr>
          </a:p>
        </p:txBody>
      </p:sp>
      <p:sp>
        <p:nvSpPr>
          <p:cNvPr id="664" name="Google Shape;664;p10"/>
          <p:cNvSpPr txBox="1"/>
          <p:nvPr/>
        </p:nvSpPr>
        <p:spPr>
          <a:xfrm flipH="1">
            <a:off x="936625" y="3003550"/>
            <a:ext cx="6664325" cy="125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 panose="020B0604020202020204"/>
              <a:buNone/>
            </a:pPr>
            <a:r>
              <a:rPr lang="ja-JP" sz="3600" b="1" i="0" u="none" strike="noStrike" cap="none">
                <a:solidFill>
                  <a:srgbClr val="1C140D"/>
                </a:solidFill>
                <a:latin typeface="Kiwi Maru" panose="00000500000000000000" charset="-120"/>
                <a:ea typeface="Kiwi Maru" panose="00000500000000000000" charset="-120"/>
                <a:cs typeface="MS PGothic" panose="020B0600070205080204" charset="-128"/>
                <a:sym typeface="MS PGothic" panose="020B0600070205080204" charset="-128"/>
              </a:rPr>
              <a:t>どうもありがとうございました。</a:t>
            </a:r>
            <a:endParaRPr lang="ja-JP" sz="3600" b="1" i="0" u="none" strike="noStrike" cap="none">
              <a:solidFill>
                <a:srgbClr val="1C140D"/>
              </a:solidFill>
              <a:latin typeface="Kiwi Maru" panose="00000500000000000000" charset="-120"/>
              <a:ea typeface="Kiwi Maru" panose="00000500000000000000" charset="-120"/>
              <a:cs typeface="MS PGothic" panose="020B0600070205080204" charset="-128"/>
              <a:sym typeface="MS PGothic" panose="020B060007020508020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"/>
          <p:cNvSpPr txBox="1"/>
          <p:nvPr/>
        </p:nvSpPr>
        <p:spPr>
          <a:xfrm>
            <a:off x="4499610" y="2223770"/>
            <a:ext cx="3527425" cy="97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p>
            <a:pPr marL="0" indent="0" algn="ctr">
              <a:buClr>
                <a:schemeClr val="dk1"/>
              </a:buClr>
              <a:buSzPts val="3600"/>
              <a:buFont typeface="Caveat"/>
              <a:buNone/>
            </a:pPr>
            <a:r>
              <a:rPr lang="ja-JP" altLang="en-US" sz="4800">
                <a:solidFill>
                  <a:schemeClr val="accent3">
                    <a:lumMod val="10000"/>
                  </a:schemeClr>
                </a:solidFill>
                <a:latin typeface="Kiwi Maru" panose="00000500000000000000" charset="-120"/>
                <a:ea typeface="Kiwi Maru" panose="00000500000000000000" charset="-120"/>
                <a:sym typeface="+mn-ea"/>
              </a:rPr>
              <a:t>内容</a:t>
            </a:r>
            <a:endParaRPr lang="ja-JP" altLang="en-US" sz="4800">
              <a:solidFill>
                <a:schemeClr val="accent3">
                  <a:lumMod val="10000"/>
                </a:schemeClr>
              </a:solidFill>
              <a:latin typeface="Kiwi Maru" panose="00000500000000000000" charset="-120"/>
              <a:ea typeface="Kiwi Maru" panose="00000500000000000000" charset="-120"/>
              <a:sym typeface="+mn-ea"/>
            </a:endParaRPr>
          </a:p>
        </p:txBody>
      </p:sp>
      <p:sp>
        <p:nvSpPr>
          <p:cNvPr id="4" name="Google Shape;640;p2"/>
          <p:cNvSpPr txBox="1"/>
          <p:nvPr/>
        </p:nvSpPr>
        <p:spPr>
          <a:xfrm>
            <a:off x="3977640" y="2342515"/>
            <a:ext cx="1174750" cy="805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indent="0" algn="ctr">
              <a:buClr>
                <a:schemeClr val="dk1"/>
              </a:buClr>
              <a:buSzPts val="4300"/>
              <a:buFont typeface="Dancing Script" panose="020B0704020202020204"/>
              <a:buNone/>
            </a:pPr>
            <a:r>
              <a:rPr lang="en-US" altLang="ja-JP" sz="4000" b="1" cap="none">
                <a:solidFill>
                  <a:schemeClr val="accent3">
                    <a:lumMod val="10000"/>
                  </a:schemeClr>
                </a:solidFill>
                <a:latin typeface="Kiwi Maru" panose="00000500000000000000" charset="-120"/>
                <a:ea typeface="Kiwi Maru" panose="00000500000000000000" charset="-120"/>
                <a:cs typeface="Kiwi Maru" panose="00000500000000000000" charset="-120"/>
                <a:sym typeface="Dancing Script" panose="020B0704020202020204"/>
              </a:rPr>
              <a:t>02</a:t>
            </a:r>
            <a:endParaRPr lang="en-US" altLang="ja-JP" sz="4000" b="1" cap="none">
              <a:solidFill>
                <a:schemeClr val="accent3">
                  <a:lumMod val="10000"/>
                </a:schemeClr>
              </a:solidFill>
              <a:latin typeface="Kiwi Maru" panose="00000500000000000000" charset="-120"/>
              <a:ea typeface="Kiwi Maru" panose="00000500000000000000" charset="-120"/>
              <a:cs typeface="Kiwi Maru" panose="00000500000000000000" charset="-120"/>
              <a:sym typeface="Dancing Script" panose="020B0704020202020204"/>
            </a:endParaRPr>
          </a:p>
        </p:txBody>
      </p:sp>
      <p:sp>
        <p:nvSpPr>
          <p:cNvPr id="7" name="Google Shape;640;p2"/>
          <p:cNvSpPr txBox="1"/>
          <p:nvPr/>
        </p:nvSpPr>
        <p:spPr>
          <a:xfrm>
            <a:off x="4096426" y="3924140"/>
            <a:ext cx="9159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indent="0" algn="ctr">
              <a:buClr>
                <a:schemeClr val="dk1"/>
              </a:buClr>
              <a:buSzPts val="4300"/>
              <a:buFont typeface="Dancing Script" panose="020B0704020202020204"/>
              <a:buNone/>
            </a:pPr>
            <a:r>
              <a:rPr lang="ja-JP" sz="4000" b="1" cap="none">
                <a:solidFill>
                  <a:schemeClr val="accent3">
                    <a:lumMod val="10000"/>
                  </a:schemeClr>
                </a:solidFill>
                <a:latin typeface="Kiwi Maru" panose="00000500000000000000" charset="-120"/>
                <a:ea typeface="Kiwi Maru" panose="00000500000000000000" charset="-120"/>
                <a:cs typeface="Dancing Script" panose="020B0704020202020204"/>
                <a:sym typeface="Dancing Script" panose="020B0704020202020204"/>
              </a:rPr>
              <a:t>0</a:t>
            </a:r>
            <a:r>
              <a:rPr lang="en-US" altLang="ja-JP" sz="4000" b="1" cap="none">
                <a:solidFill>
                  <a:schemeClr val="accent3">
                    <a:lumMod val="10000"/>
                  </a:schemeClr>
                </a:solidFill>
                <a:latin typeface="Kiwi Maru" panose="00000500000000000000" charset="-120"/>
                <a:ea typeface="Kiwi Maru" panose="00000500000000000000" charset="-120"/>
                <a:cs typeface="Dancing Script" panose="020B0704020202020204"/>
                <a:sym typeface="Dancing Script" panose="020B0704020202020204"/>
              </a:rPr>
              <a:t>3</a:t>
            </a:r>
            <a:endParaRPr lang="en-US" altLang="ja-JP" sz="4000" b="1" cap="none">
              <a:solidFill>
                <a:schemeClr val="accent3">
                  <a:lumMod val="10000"/>
                </a:schemeClr>
              </a:solidFill>
              <a:latin typeface="Kiwi Maru" panose="00000500000000000000" charset="-120"/>
              <a:ea typeface="Kiwi Maru" panose="00000500000000000000" charset="-120"/>
              <a:cs typeface="Dancing Script" panose="020B0704020202020204"/>
              <a:sym typeface="Dancing Script" panose="020B0704020202020204"/>
            </a:endParaRPr>
          </a:p>
        </p:txBody>
      </p:sp>
      <p:sp>
        <p:nvSpPr>
          <p:cNvPr id="12" name="Google Shape;610;p2"/>
          <p:cNvSpPr txBox="1"/>
          <p:nvPr/>
        </p:nvSpPr>
        <p:spPr>
          <a:xfrm>
            <a:off x="5429250" y="3776345"/>
            <a:ext cx="1549400" cy="97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p>
            <a:pPr marL="0" indent="0" algn="ctr">
              <a:buClr>
                <a:schemeClr val="dk1"/>
              </a:buClr>
              <a:buSzPts val="3600"/>
              <a:buFont typeface="Caveat"/>
              <a:buNone/>
            </a:pPr>
            <a:r>
              <a:rPr lang="ja-JP" altLang="en-US" sz="4800">
                <a:solidFill>
                  <a:schemeClr val="accent3">
                    <a:lumMod val="10000"/>
                  </a:schemeClr>
                </a:solidFill>
                <a:latin typeface="Kiwi Maru" panose="00000500000000000000" charset="-120"/>
                <a:ea typeface="Kiwi Maru" panose="00000500000000000000" charset="-120"/>
                <a:sym typeface="+mn-ea"/>
              </a:rPr>
              <a:t>結論</a:t>
            </a:r>
            <a:endParaRPr lang="ja-JP" altLang="en-US" sz="4800">
              <a:solidFill>
                <a:schemeClr val="accent3">
                  <a:lumMod val="10000"/>
                </a:schemeClr>
              </a:solidFill>
              <a:latin typeface="Kiwi Maru" panose="00000500000000000000" charset="-120"/>
              <a:ea typeface="Kiwi Maru" panose="00000500000000000000" charset="-120"/>
              <a:sym typeface="+mn-ea"/>
            </a:endParaRPr>
          </a:p>
        </p:txBody>
      </p:sp>
      <p:sp>
        <p:nvSpPr>
          <p:cNvPr id="9" name="Google Shape;610;p2"/>
          <p:cNvSpPr txBox="1"/>
          <p:nvPr/>
        </p:nvSpPr>
        <p:spPr>
          <a:xfrm>
            <a:off x="5501005" y="523240"/>
            <a:ext cx="3378200" cy="97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p>
            <a:pPr marL="0" indent="0">
              <a:buSzPts val="5200"/>
              <a:buNone/>
            </a:pPr>
            <a:r>
              <a:rPr lang="ja-JP" sz="4800">
                <a:solidFill>
                  <a:schemeClr val="accent3">
                    <a:lumMod val="10000"/>
                  </a:schemeClr>
                </a:solidFill>
                <a:latin typeface="Kiwi Maru" panose="00000500000000000000" charset="-120"/>
                <a:ea typeface="Kiwi Maru" panose="00000500000000000000" charset="-120"/>
                <a:sym typeface="+mn-ea"/>
              </a:rPr>
              <a:t>グラフ</a:t>
            </a:r>
            <a:endParaRPr lang="ja-JP" sz="4800">
              <a:solidFill>
                <a:schemeClr val="accent3">
                  <a:lumMod val="10000"/>
                </a:schemeClr>
              </a:solidFill>
              <a:latin typeface="Kiwi Maru" panose="00000500000000000000" charset="-120"/>
              <a:ea typeface="Kiwi Maru" panose="00000500000000000000" charset="-120"/>
              <a:sym typeface="+mn-ea"/>
            </a:endParaRPr>
          </a:p>
        </p:txBody>
      </p:sp>
      <p:sp>
        <p:nvSpPr>
          <p:cNvPr id="2" name="Google Shape;640;p2"/>
          <p:cNvSpPr txBox="1"/>
          <p:nvPr/>
        </p:nvSpPr>
        <p:spPr>
          <a:xfrm>
            <a:off x="3977640" y="627380"/>
            <a:ext cx="1174750" cy="805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indent="0" algn="ctr">
              <a:buClr>
                <a:schemeClr val="dk1"/>
              </a:buClr>
              <a:buSzPts val="4300"/>
              <a:buFont typeface="Dancing Script" panose="020B0704020202020204"/>
              <a:buNone/>
            </a:pPr>
            <a:r>
              <a:rPr lang="en-US" altLang="ja-JP" sz="4000" b="1" cap="none">
                <a:solidFill>
                  <a:schemeClr val="accent3">
                    <a:lumMod val="10000"/>
                  </a:schemeClr>
                </a:solidFill>
                <a:latin typeface="Kiwi Maru" panose="00000500000000000000" charset="-120"/>
                <a:ea typeface="Kiwi Maru" panose="00000500000000000000" charset="-120"/>
                <a:cs typeface="Kiwi Maru" panose="00000500000000000000" charset="-120"/>
                <a:sym typeface="Dancing Script" panose="020B0704020202020204"/>
              </a:rPr>
              <a:t>01</a:t>
            </a:r>
            <a:endParaRPr lang="en-US" altLang="ja-JP" sz="4000" b="1" cap="none">
              <a:solidFill>
                <a:schemeClr val="accent3">
                  <a:lumMod val="10000"/>
                </a:schemeClr>
              </a:solidFill>
              <a:latin typeface="Kiwi Maru" panose="00000500000000000000" charset="-120"/>
              <a:ea typeface="Kiwi Maru" panose="00000500000000000000" charset="-120"/>
              <a:cs typeface="Kiwi Maru" panose="00000500000000000000" charset="-120"/>
              <a:sym typeface="Dancing Script" panose="020B070402020202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27330" y="1707515"/>
            <a:ext cx="351663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ja-JP" sz="8000" b="1">
                <a:solidFill>
                  <a:schemeClr val="accent3">
                    <a:lumMod val="10000"/>
                  </a:schemeClr>
                </a:solidFill>
                <a:latin typeface="Kiwi Maru" panose="00000500000000000000" charset="-120"/>
                <a:ea typeface="Kiwi Maru" panose="00000500000000000000" charset="-120"/>
                <a:cs typeface="MS PGothic" panose="020B0600070205080204" charset="-128"/>
                <a:sym typeface="MS PGothic" panose="020B0600070205080204" charset="-128"/>
              </a:rPr>
              <a:t>目次</a:t>
            </a:r>
            <a:endParaRPr lang="ja-JP" sz="8000" b="1">
              <a:solidFill>
                <a:schemeClr val="accent3">
                  <a:lumMod val="10000"/>
                </a:schemeClr>
              </a:solidFill>
              <a:latin typeface="Kiwi Maru" panose="00000500000000000000" charset="-120"/>
              <a:ea typeface="Kiwi Maru" panose="00000500000000000000" charset="-120"/>
              <a:cs typeface="MS PGothic" panose="020B0600070205080204" charset="-128"/>
              <a:sym typeface="MS PGothic" panose="020B060007020508020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" grpId="0"/>
      <p:bldP spid="610" grpId="1"/>
      <p:bldP spid="4" grpId="0"/>
      <p:bldP spid="4" grpId="1"/>
      <p:bldP spid="7" grpId="0"/>
      <p:bldP spid="7" grpId="1"/>
      <p:bldP spid="12" grpId="0"/>
      <p:bldP spid="12" grpId="1"/>
      <p:bldP spid="2" grpId="0"/>
      <p:bldP spid="2" grpId="1"/>
      <p:bldP spid="9" grpId="0"/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"/>
          <p:cNvSpPr txBox="1"/>
          <p:nvPr/>
        </p:nvSpPr>
        <p:spPr>
          <a:xfrm>
            <a:off x="6308090" y="2094865"/>
            <a:ext cx="1433830" cy="114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indent="0">
              <a:buClr>
                <a:schemeClr val="dk1"/>
              </a:buClr>
              <a:buSzPts val="3600"/>
              <a:buFont typeface="Dancing Script" panose="020B0704020202020204"/>
              <a:buNone/>
            </a:pPr>
            <a:r>
              <a:rPr lang="en-US" altLang="ja-JP" sz="8000" b="1" cap="none">
                <a:solidFill>
                  <a:srgbClr val="212529"/>
                </a:solidFill>
                <a:latin typeface="Kiwi Maru" panose="00000500000000000000" charset="-120"/>
                <a:ea typeface="Kiwi Maru" panose="00000500000000000000" charset="-120"/>
                <a:cs typeface="Calibri Light" panose="020F0302020204030204" charset="0"/>
                <a:sym typeface="Dancing Script" panose="020B0704020202020204"/>
              </a:rPr>
              <a:t>01</a:t>
            </a:r>
            <a:endParaRPr lang="en-US" altLang="ja-JP" sz="8000" b="1" cap="none">
              <a:solidFill>
                <a:srgbClr val="212529"/>
              </a:solidFill>
              <a:latin typeface="Kiwi Maru" panose="00000500000000000000" charset="-120"/>
              <a:ea typeface="Kiwi Maru" panose="00000500000000000000" charset="-120"/>
              <a:cs typeface="Calibri Light" panose="020F0302020204030204" charset="0"/>
              <a:sym typeface="Dancing Script" panose="020B0704020202020204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5361940" y="3656330"/>
            <a:ext cx="32308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indent="0">
              <a:buSzPts val="5200"/>
              <a:buNone/>
            </a:pPr>
            <a:r>
              <a:rPr lang="ja-JP" sz="8000">
                <a:solidFill>
                  <a:schemeClr val="accent3">
                    <a:lumMod val="10000"/>
                  </a:schemeClr>
                </a:solidFill>
                <a:latin typeface="Kiwi Maru" panose="00000500000000000000" charset="-120"/>
                <a:ea typeface="Kiwi Maru" panose="00000500000000000000" charset="-120"/>
                <a:sym typeface="+mn-ea"/>
              </a:rPr>
              <a:t>グラフ</a:t>
            </a:r>
            <a:endParaRPr lang="ja-JP" altLang="en-GB" sz="8000">
              <a:solidFill>
                <a:schemeClr val="accent3">
                  <a:lumMod val="10000"/>
                </a:schemeClr>
              </a:solidFill>
              <a:latin typeface="Kiwi Maru" panose="00000500000000000000" charset="-120"/>
              <a:ea typeface="Kiwi Maru" panose="00000500000000000000" charset="-120"/>
              <a:sym typeface="+mn-ea"/>
            </a:endParaRPr>
          </a:p>
        </p:txBody>
      </p:sp>
      <p:pic>
        <p:nvPicPr>
          <p:cNvPr id="104" name="Picture 103"/>
          <p:cNvPicPr/>
          <p:nvPr/>
        </p:nvPicPr>
        <p:blipFill>
          <a:blip/>
          <a:stretch>
            <a:fillRect/>
          </a:stretch>
        </p:blipFill>
        <p:spPr>
          <a:xfrm>
            <a:off x="4381500" y="2094230"/>
            <a:ext cx="381000" cy="381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Picture 100"/>
          <p:cNvPicPr/>
          <p:nvPr/>
        </p:nvPicPr>
        <p:blipFill>
          <a:blip/>
          <a:stretch>
            <a:fillRect/>
          </a:stretch>
        </p:blipFill>
        <p:spPr>
          <a:xfrm>
            <a:off x="4508500" y="2221230"/>
            <a:ext cx="381000" cy="381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9"/>
          <p:cNvPicPr/>
          <p:nvPr/>
        </p:nvPicPr>
        <p:blipFill>
          <a:blip/>
          <a:stretch>
            <a:fillRect/>
          </a:stretch>
        </p:blipFill>
        <p:spPr>
          <a:xfrm>
            <a:off x="4635500" y="2348230"/>
            <a:ext cx="381000" cy="381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Picture 14" descr="pngaaa.com-23203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840" y="1563370"/>
            <a:ext cx="2269490" cy="3288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Picture Placeholder 99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1187450" y="158115"/>
            <a:ext cx="6626860" cy="47872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9" name="Google Shape;699;p3"/>
          <p:cNvSpPr txBox="1"/>
          <p:nvPr/>
        </p:nvSpPr>
        <p:spPr>
          <a:xfrm>
            <a:off x="3924300" y="1203325"/>
            <a:ext cx="1644015" cy="114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indent="0">
              <a:buClr>
                <a:schemeClr val="dk1"/>
              </a:buClr>
              <a:buSzPts val="3600"/>
              <a:buFont typeface="Dancing Script" panose="020B0704020202020204"/>
              <a:buNone/>
            </a:pPr>
            <a:r>
              <a:rPr lang="en-US" altLang="ja-JP" sz="7200" b="1" cap="none">
                <a:solidFill>
                  <a:schemeClr val="tx1">
                    <a:lumMod val="50000"/>
                  </a:schemeClr>
                </a:solidFill>
                <a:latin typeface="Kiwi Maru" panose="00000500000000000000" charset="-120"/>
                <a:ea typeface="Kiwi Maru" panose="00000500000000000000" charset="-120"/>
                <a:cs typeface="Calibri Light" panose="020F0302020204030204" charset="0"/>
                <a:sym typeface="Dancing Script" panose="020B0704020202020204"/>
              </a:rPr>
              <a:t>02</a:t>
            </a:r>
            <a:endParaRPr lang="en-US" altLang="ja-JP" sz="7200" b="1" cap="none">
              <a:solidFill>
                <a:schemeClr val="tx1">
                  <a:lumMod val="50000"/>
                </a:schemeClr>
              </a:solidFill>
              <a:latin typeface="Kiwi Maru" panose="00000500000000000000" charset="-120"/>
              <a:ea typeface="Kiwi Maru" panose="00000500000000000000" charset="-120"/>
              <a:cs typeface="Calibri Light" panose="020F0302020204030204" charset="0"/>
              <a:sym typeface="Dancing Script" panose="020B0704020202020204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3348355" y="2355850"/>
            <a:ext cx="24688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indent="0" algn="ctr">
              <a:buClr>
                <a:schemeClr val="dk1"/>
              </a:buClr>
              <a:buSzPts val="3600"/>
              <a:buFont typeface="Caveat"/>
              <a:buNone/>
            </a:pPr>
            <a:r>
              <a:rPr lang="ja-JP" altLang="en-US" sz="8000">
                <a:solidFill>
                  <a:schemeClr val="accent3">
                    <a:lumMod val="10000"/>
                  </a:schemeClr>
                </a:solidFill>
                <a:latin typeface="Kiwi Maru" panose="00000500000000000000" charset="-120"/>
                <a:ea typeface="Kiwi Maru" panose="00000500000000000000" charset="-120"/>
                <a:sym typeface="+mn-ea"/>
              </a:rPr>
              <a:t> </a:t>
            </a:r>
            <a:r>
              <a:rPr lang="ja-JP" altLang="en-US" sz="8000">
                <a:solidFill>
                  <a:schemeClr val="accent3">
                    <a:lumMod val="10000"/>
                  </a:schemeClr>
                </a:solidFill>
                <a:latin typeface="Kiwi Maru" panose="00000500000000000000" charset="-120"/>
                <a:ea typeface="Kiwi Maru" panose="00000500000000000000" charset="-120"/>
                <a:sym typeface="+mn-ea"/>
              </a:rPr>
              <a:t>内容</a:t>
            </a:r>
            <a:endParaRPr lang="ja-JP" altLang="en-US" sz="8000">
              <a:solidFill>
                <a:schemeClr val="tx1">
                  <a:lumMod val="50000"/>
                </a:schemeClr>
              </a:solidFill>
              <a:latin typeface="Kiwi Maru" panose="00000500000000000000" charset="-120"/>
              <a:ea typeface="Kiwi Maru" panose="00000500000000000000" charset="-120"/>
              <a:cs typeface="MS PGothic" panose="020B0600070205080204" charset="-128"/>
              <a:sym typeface="MS PGothic" panose="020B0600070205080204" charset="-128"/>
            </a:endParaRPr>
          </a:p>
        </p:txBody>
      </p:sp>
      <p:pic>
        <p:nvPicPr>
          <p:cNvPr id="128" name="Picture 127"/>
          <p:cNvPicPr/>
          <p:nvPr/>
        </p:nvPicPr>
        <p:blipFill>
          <a:blip/>
          <a:stretch>
            <a:fillRect/>
          </a:stretch>
        </p:blipFill>
        <p:spPr>
          <a:xfrm>
            <a:off x="4022725" y="1161415"/>
            <a:ext cx="381000" cy="381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Picture Placeholder 99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1187450" y="158115"/>
            <a:ext cx="6626860" cy="478726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" name="Straight Connector 1"/>
          <p:cNvCxnSpPr/>
          <p:nvPr/>
        </p:nvCxnSpPr>
        <p:spPr>
          <a:xfrm flipV="1">
            <a:off x="1926590" y="2283460"/>
            <a:ext cx="629285" cy="10896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2619375" y="2273935"/>
            <a:ext cx="440690" cy="6578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060065" y="2499995"/>
            <a:ext cx="647700" cy="431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923665" y="1707515"/>
            <a:ext cx="648335" cy="10083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003800" y="1635760"/>
            <a:ext cx="224790" cy="6578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36010" y="2499995"/>
            <a:ext cx="287655" cy="215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00245" y="1707515"/>
            <a:ext cx="215900" cy="2882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716145" y="1635760"/>
            <a:ext cx="287655" cy="3600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220335" y="915670"/>
            <a:ext cx="1007745" cy="13677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228080" y="915670"/>
            <a:ext cx="648335" cy="10077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Placeholder 99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1187450" y="86360"/>
            <a:ext cx="6626860" cy="478726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" name="Straight Connector 2"/>
          <p:cNvCxnSpPr/>
          <p:nvPr/>
        </p:nvCxnSpPr>
        <p:spPr>
          <a:xfrm>
            <a:off x="1908175" y="3580130"/>
            <a:ext cx="863600" cy="717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" name="Straight Connector 0"/>
          <p:cNvCxnSpPr/>
          <p:nvPr/>
        </p:nvCxnSpPr>
        <p:spPr>
          <a:xfrm flipH="1">
            <a:off x="2771775" y="1275715"/>
            <a:ext cx="935990" cy="23761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3707765" y="1275715"/>
            <a:ext cx="648335" cy="23761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356100" y="1347470"/>
            <a:ext cx="575945" cy="23044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932045" y="1347470"/>
            <a:ext cx="288290" cy="5759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147945" y="1635760"/>
            <a:ext cx="720090" cy="287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68035" y="1635760"/>
            <a:ext cx="648335" cy="19443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516370" y="3570605"/>
            <a:ext cx="408940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043940" y="339725"/>
            <a:ext cx="6918325" cy="4218305"/>
          </a:xfrm>
          <a:prstGeom prst="rect">
            <a:avLst/>
          </a:prstGeom>
        </p:spPr>
      </p:pic>
      <p:sp>
        <p:nvSpPr>
          <p:cNvPr id="699" name="Google Shape;699;p3"/>
          <p:cNvSpPr txBox="1"/>
          <p:nvPr/>
        </p:nvSpPr>
        <p:spPr>
          <a:xfrm>
            <a:off x="3851910" y="987425"/>
            <a:ext cx="1644015" cy="114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indent="0">
              <a:buClr>
                <a:schemeClr val="dk1"/>
              </a:buClr>
              <a:buSzPts val="3600"/>
              <a:buFont typeface="Dancing Script" panose="020B0704020202020204"/>
              <a:buNone/>
            </a:pPr>
            <a:r>
              <a:rPr lang="en-US" altLang="ja-JP" sz="7200" b="1" cap="none">
                <a:solidFill>
                  <a:srgbClr val="212529"/>
                </a:solidFill>
                <a:latin typeface="Kiwi Maru" panose="00000500000000000000" charset="-120"/>
                <a:ea typeface="Kiwi Maru" panose="00000500000000000000" charset="-120"/>
                <a:cs typeface="Calibri Light" panose="020F0302020204030204" charset="0"/>
                <a:sym typeface="Dancing Script" panose="020B0704020202020204"/>
              </a:rPr>
              <a:t>03</a:t>
            </a:r>
            <a:endParaRPr lang="en-US" altLang="ja-JP" sz="7200" b="1" cap="none">
              <a:solidFill>
                <a:srgbClr val="212529"/>
              </a:solidFill>
              <a:latin typeface="Kiwi Maru" panose="00000500000000000000" charset="-120"/>
              <a:ea typeface="Kiwi Maru" panose="00000500000000000000" charset="-120"/>
              <a:cs typeface="Calibri Light" panose="020F0302020204030204" charset="0"/>
              <a:sym typeface="Dancing Script" panose="020B0704020202020204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3420110" y="2067560"/>
            <a:ext cx="22148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indent="0" algn="ctr">
              <a:buClr>
                <a:schemeClr val="dk1"/>
              </a:buClr>
              <a:buSzPts val="3600"/>
              <a:buFont typeface="Caveat"/>
              <a:buNone/>
            </a:pPr>
            <a:r>
              <a:rPr lang="ja-JP" altLang="en-US" sz="8000">
                <a:solidFill>
                  <a:schemeClr val="accent3">
                    <a:lumMod val="10000"/>
                  </a:schemeClr>
                </a:solidFill>
                <a:latin typeface="Kiwi Maru" panose="00000500000000000000" charset="-120"/>
                <a:ea typeface="Kiwi Maru" panose="00000500000000000000" charset="-120"/>
                <a:sym typeface="+mn-ea"/>
              </a:rPr>
              <a:t>結論</a:t>
            </a:r>
            <a:endParaRPr lang="ja-JP" sz="8000">
              <a:solidFill>
                <a:srgbClr val="232323"/>
              </a:solidFill>
              <a:latin typeface="Kiwi Maru" panose="00000500000000000000" charset="-120"/>
              <a:ea typeface="Kiwi Maru" panose="00000500000000000000" charset="-120"/>
              <a:cs typeface="MS PGothic" panose="020B0600070205080204" charset="-128"/>
              <a:sym typeface="MS PGothic" panose="020B060007020508020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179705" y="1059815"/>
            <a:ext cx="8374380" cy="33153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 eaLnBrk="1" fontAlgn="auto" latinLnBrk="0" hangingPunct="1">
              <a:lnSpc>
                <a:spcPct val="110000"/>
              </a:lnSpc>
            </a:pPr>
            <a:r>
              <a:rPr lang="ja-JP" sz="3200">
                <a:solidFill>
                  <a:schemeClr val="accent2">
                    <a:lumMod val="10000"/>
                  </a:schemeClr>
                </a:solidFill>
                <a:latin typeface="Kiwi Maru" panose="00000500000000000000" charset="-120"/>
                <a:ea typeface="Kiwi Maru" panose="00000500000000000000" charset="-120"/>
                <a:cs typeface="MS PGothic" panose="020B0600070205080204" charset="-128"/>
                <a:sym typeface="MS PGothic" panose="020B0600070205080204" charset="-128"/>
              </a:rPr>
              <a:t>●</a:t>
            </a:r>
            <a:r>
              <a:rPr lang="ja-JP" sz="3200">
                <a:latin typeface="Kiwi Maru" panose="00000500000000000000" charset="-120"/>
                <a:ea typeface="Kiwi Maru" panose="00000500000000000000" charset="-120"/>
                <a:cs typeface="MS PGothic" panose="020B0600070205080204" charset="-128"/>
                <a:sym typeface="MS PGothic" panose="020B0600070205080204" charset="-128"/>
              </a:rPr>
              <a:t>とても良い映画</a:t>
            </a:r>
            <a:endParaRPr lang="ja-JP" sz="3200">
              <a:latin typeface="Kiwi Maru" panose="00000500000000000000" charset="-120"/>
              <a:ea typeface="Kiwi Maru" panose="00000500000000000000" charset="-120"/>
              <a:cs typeface="MS PGothic" panose="020B0600070205080204" charset="-128"/>
              <a:sym typeface="MS PGothic" panose="020B0600070205080204" charset="-128"/>
            </a:endParaRPr>
          </a:p>
          <a:p>
            <a:pPr marL="0" indent="0" eaLnBrk="1" fontAlgn="auto" latinLnBrk="0" hangingPunct="1">
              <a:lnSpc>
                <a:spcPct val="110000"/>
              </a:lnSpc>
            </a:pPr>
            <a:r>
              <a:rPr lang="ja-JP" sz="3200">
                <a:solidFill>
                  <a:schemeClr val="accent2">
                    <a:lumMod val="10000"/>
                  </a:schemeClr>
                </a:solidFill>
                <a:latin typeface="Kiwi Maru" panose="00000500000000000000" charset="-120"/>
                <a:ea typeface="Kiwi Maru" panose="00000500000000000000" charset="-120"/>
                <a:cs typeface="MS PGothic" panose="020B0600070205080204" charset="-128"/>
                <a:sym typeface="MS PGothic" panose="020B0600070205080204" charset="-128"/>
              </a:rPr>
              <a:t>●マーベル映画が急増中</a:t>
            </a:r>
            <a:endParaRPr lang="ja-JP" sz="3200">
              <a:solidFill>
                <a:schemeClr val="accent2">
                  <a:lumMod val="10000"/>
                </a:schemeClr>
              </a:solidFill>
              <a:latin typeface="Kiwi Maru" panose="00000500000000000000" charset="-120"/>
              <a:ea typeface="Kiwi Maru" panose="00000500000000000000" charset="-120"/>
              <a:cs typeface="MS PGothic" panose="020B0600070205080204" charset="-128"/>
              <a:sym typeface="MS PGothic" panose="020B0600070205080204" charset="-128"/>
            </a:endParaRPr>
          </a:p>
          <a:p>
            <a:pPr marL="0" indent="0" eaLnBrk="1" fontAlgn="auto" latinLnBrk="0" hangingPunct="1">
              <a:lnSpc>
                <a:spcPct val="110000"/>
              </a:lnSpc>
            </a:pPr>
            <a:r>
              <a:rPr lang="ja-JP" sz="3200">
                <a:solidFill>
                  <a:schemeClr val="tx1"/>
                </a:solidFill>
                <a:latin typeface="Kiwi Maru" panose="00000500000000000000" charset="-120"/>
                <a:ea typeface="Kiwi Maru" panose="00000500000000000000" charset="-120"/>
                <a:cs typeface="MS PGothic" panose="020B0600070205080204" charset="-128"/>
                <a:sym typeface="MS PGothic" panose="020B0600070205080204" charset="-128"/>
              </a:rPr>
              <a:t>●</a:t>
            </a:r>
            <a:r>
              <a:rPr lang="ja-JP" sz="3200">
                <a:latin typeface="Kiwi Maru" panose="00000500000000000000" charset="-120"/>
                <a:ea typeface="Kiwi Maru" panose="00000500000000000000" charset="-120"/>
              </a:rPr>
              <a:t>DCコミック映画は増えたり減ったりし続ける傾向にある</a:t>
            </a:r>
            <a:endParaRPr lang="ja-JP" sz="3200">
              <a:latin typeface="Kiwi Maru" panose="00000500000000000000" charset="-120"/>
              <a:ea typeface="Kiwi Maru" panose="00000500000000000000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istening and Responding to Stories for Pre-K by Slidesgo">
  <a:themeElements>
    <a:clrScheme name="Simple Light">
      <a:dk1>
        <a:srgbClr val="422C33"/>
      </a:dk1>
      <a:lt1>
        <a:srgbClr val="FFECE8"/>
      </a:lt1>
      <a:dk2>
        <a:srgbClr val="FFD6D2"/>
      </a:dk2>
      <a:lt2>
        <a:srgbClr val="FCACAC"/>
      </a:lt2>
      <a:accent1>
        <a:srgbClr val="F8CBE8"/>
      </a:accent1>
      <a:accent2>
        <a:srgbClr val="F8A3D6"/>
      </a:accent2>
      <a:accent3>
        <a:srgbClr val="CEF5EE"/>
      </a:accent3>
      <a:accent4>
        <a:srgbClr val="C9E0A6"/>
      </a:accent4>
      <a:accent5>
        <a:srgbClr val="DCE9C8"/>
      </a:accent5>
      <a:accent6>
        <a:srgbClr val="FFFFFF"/>
      </a:accent6>
      <a:hlink>
        <a:srgbClr val="422C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WPS Presentation</Application>
  <PresentationFormat/>
  <Paragraphs>38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2" baseType="lpstr">
      <vt:lpstr>Arial</vt:lpstr>
      <vt:lpstr>SimSun</vt:lpstr>
      <vt:lpstr>Wingdings</vt:lpstr>
      <vt:lpstr>Arial</vt:lpstr>
      <vt:lpstr>Fredoka SemiBold</vt:lpstr>
      <vt:lpstr>Quicksand</vt:lpstr>
      <vt:lpstr>Nunito Light</vt:lpstr>
      <vt:lpstr>Segoe Print</vt:lpstr>
      <vt:lpstr>DM Sans</vt:lpstr>
      <vt:lpstr>Fredoka</vt:lpstr>
      <vt:lpstr>Kiwi Maru</vt:lpstr>
      <vt:lpstr>MS PGothic</vt:lpstr>
      <vt:lpstr>Nanum Gothic</vt:lpstr>
      <vt:lpstr>Caveat</vt:lpstr>
      <vt:lpstr>Dancing Script</vt:lpstr>
      <vt:lpstr>Yu Gothic UI Semibold</vt:lpstr>
      <vt:lpstr>Calibri Light</vt:lpstr>
      <vt:lpstr>Anaheim</vt:lpstr>
      <vt:lpstr>Microsoft YaHei</vt:lpstr>
      <vt:lpstr>Arial Unicode MS</vt:lpstr>
      <vt:lpstr>MV Boli</vt:lpstr>
      <vt:lpstr>Listening and Responding to Stories for Pre-K by Slidesgo</vt:lpstr>
      <vt:lpstr>JPY/VND 為替レート （日本円 / ベトナムドン）</vt:lpstr>
      <vt:lpstr>目次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来期やりたいこと</dc:title>
  <dc:creator/>
  <cp:lastModifiedBy>Admin PC</cp:lastModifiedBy>
  <cp:revision>90</cp:revision>
  <dcterms:created xsi:type="dcterms:W3CDTF">2023-09-29T14:36:00Z</dcterms:created>
  <dcterms:modified xsi:type="dcterms:W3CDTF">2023-11-30T06:50:40Z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E7B98AD109874C99B01032762BB8D5EB_12</vt:lpwstr>
  </property>
  <property fmtid="{D5CDD505-2E9C-101B-9397-08002B2CF9AE}" pid="3" name="KSOProductBuildVer">
    <vt:lpwstr>1033-12.2.0.13306</vt:lpwstr>
  </property>
</Properties>
</file>