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7" r:id="rId3"/>
    <p:sldId id="268" r:id="rId4"/>
    <p:sldId id="265" r:id="rId5"/>
    <p:sldId id="259" r:id="rId6"/>
    <p:sldId id="264" r:id="rId7"/>
    <p:sldId id="261" r:id="rId8"/>
    <p:sldId id="269" r:id="rId9"/>
    <p:sldId id="270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904" y="10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DEC40516-1709-46D5-99DA-B90948F052EC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9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04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14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926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33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495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302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596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6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49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6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3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03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1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8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516-1709-46D5-99DA-B90948F052EC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10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C40516-1709-46D5-99DA-B90948F052EC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878F40-954D-4A66-BDC7-643B10445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19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이번엔 </a:t>
            </a:r>
            <a:r>
              <a:rPr lang="ko-KR" altLang="en-US" dirty="0" err="1" smtClean="0"/>
              <a:t>핵엔슬래시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27784" y="6309320"/>
            <a:ext cx="6400800" cy="1752600"/>
          </a:xfrm>
        </p:spPr>
        <p:txBody>
          <a:bodyPr/>
          <a:lstStyle/>
          <a:p>
            <a:pPr algn="r"/>
            <a:r>
              <a:rPr lang="en-US" altLang="ko-KR" dirty="0" smtClean="0"/>
              <a:t>2009181046 </a:t>
            </a:r>
            <a:r>
              <a:rPr lang="ko-KR" altLang="en-US" dirty="0" smtClean="0"/>
              <a:t>최명근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2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부족한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프레임 워크는 전체적으로 안정되었는데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아직 </a:t>
            </a:r>
            <a:r>
              <a:rPr lang="ko-KR" altLang="en-US" dirty="0" err="1" smtClean="0"/>
              <a:t>컨텐츠가</a:t>
            </a:r>
            <a:r>
              <a:rPr lang="ko-KR" altLang="en-US" dirty="0" smtClean="0"/>
              <a:t> 들어간 것이 없음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모델 등</a:t>
            </a:r>
            <a:r>
              <a:rPr lang="en-US" altLang="ko-KR" dirty="0" smtClean="0"/>
              <a:t>..)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남은 </a:t>
            </a:r>
            <a:r>
              <a:rPr lang="ko-KR" altLang="en-US" dirty="0" err="1" smtClean="0"/>
              <a:t>기간동안</a:t>
            </a:r>
            <a:r>
              <a:rPr lang="en-US" altLang="ko-KR" dirty="0" smtClean="0"/>
              <a:t>,</a:t>
            </a:r>
            <a:r>
              <a:rPr lang="ko-KR" altLang="en-US" dirty="0" smtClean="0"/>
              <a:t> 만든 프레임워크를 통해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제작 </a:t>
            </a:r>
            <a:r>
              <a:rPr lang="ko-KR" altLang="en-US" smtClean="0"/>
              <a:t>및 게임다운 </a:t>
            </a:r>
            <a:r>
              <a:rPr lang="ko-KR" altLang="en-US" dirty="0" smtClean="0"/>
              <a:t>완성에 초점을 둘 것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46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err="1"/>
              <a:t>오거엔진으로</a:t>
            </a:r>
            <a:r>
              <a:rPr lang="ko-KR" altLang="en-US" sz="2200" dirty="0"/>
              <a:t> 만드는 </a:t>
            </a:r>
            <a:r>
              <a:rPr lang="ko-KR" altLang="en-US" sz="2200" dirty="0" err="1"/>
              <a:t>핵앤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슬레시</a:t>
            </a:r>
            <a:r>
              <a:rPr lang="ko-KR" altLang="en-US" sz="2200" dirty="0"/>
              <a:t> 게임</a:t>
            </a:r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High Concept:</a:t>
            </a:r>
            <a:r>
              <a:rPr lang="ko-KR" altLang="en-US" sz="2200" dirty="0" smtClean="0"/>
              <a:t>다수의</a:t>
            </a:r>
            <a:r>
              <a:rPr lang="ko-KR" altLang="en-US" sz="2200" dirty="0" smtClean="0"/>
              <a:t> </a:t>
            </a:r>
            <a:r>
              <a:rPr lang="ko-KR" altLang="en-US" sz="2200" dirty="0" err="1"/>
              <a:t>몬스터가</a:t>
            </a:r>
            <a:r>
              <a:rPr lang="ko-KR" altLang="en-US" sz="2200" dirty="0"/>
              <a:t> </a:t>
            </a:r>
            <a:r>
              <a:rPr lang="ko-KR" altLang="en-US" sz="2200" dirty="0" smtClean="0"/>
              <a:t>출현하고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아이템을 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>                       </a:t>
            </a:r>
            <a:r>
              <a:rPr lang="ko-KR" altLang="en-US" sz="2200" dirty="0" smtClean="0"/>
              <a:t>이용해 싸워 끝까지 생존한다</a:t>
            </a:r>
            <a:r>
              <a:rPr lang="en-US" altLang="ko-KR" sz="2200" dirty="0" smtClean="0"/>
              <a:t>.</a:t>
            </a:r>
          </a:p>
          <a:p>
            <a:endParaRPr lang="en-US" altLang="ko-KR" sz="2200" dirty="0"/>
          </a:p>
          <a:p>
            <a:r>
              <a:rPr lang="ko-KR" altLang="en-US" sz="2200" dirty="0" smtClean="0"/>
              <a:t>핵심 </a:t>
            </a:r>
            <a:r>
              <a:rPr lang="ko-KR" altLang="en-US" sz="2200" dirty="0" err="1" smtClean="0"/>
              <a:t>메카닉</a:t>
            </a:r>
            <a:r>
              <a:rPr lang="en-US" altLang="ko-KR" sz="2200" dirty="0" smtClean="0"/>
              <a:t>: </a:t>
            </a:r>
            <a:r>
              <a:rPr lang="ko-KR" altLang="en-US" sz="2200" dirty="0" err="1" smtClean="0"/>
              <a:t>인스턴싱을</a:t>
            </a:r>
            <a:r>
              <a:rPr lang="ko-KR" altLang="en-US" sz="2200" dirty="0" smtClean="0"/>
              <a:t> 통한 다수의 </a:t>
            </a:r>
            <a:r>
              <a:rPr lang="ko-KR" altLang="en-US" sz="2200" dirty="0" err="1" smtClean="0"/>
              <a:t>몬스터</a:t>
            </a:r>
            <a:r>
              <a:rPr lang="ko-KR" altLang="en-US" sz="2200" dirty="0"/>
              <a:t> </a:t>
            </a:r>
            <a:r>
              <a:rPr lang="ko-KR" altLang="en-US" sz="2200" dirty="0" smtClean="0"/>
              <a:t>출현</a:t>
            </a:r>
            <a:r>
              <a:rPr lang="en-US" altLang="ko-KR" sz="2200" dirty="0" smtClean="0"/>
              <a:t>.</a:t>
            </a:r>
            <a:br>
              <a:rPr lang="en-US" altLang="ko-KR" sz="2200" dirty="0" smtClean="0"/>
            </a:br>
            <a:r>
              <a:rPr lang="en-US" altLang="ko-KR" sz="2200" dirty="0" smtClean="0"/>
              <a:t>                       </a:t>
            </a:r>
            <a:r>
              <a:rPr lang="ko-KR" altLang="en-US" sz="2200" dirty="0" smtClean="0"/>
              <a:t>유지보수가 쉬운 프레임 워크 작성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439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4610398" cy="345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597026"/>
            <a:ext cx="2597738" cy="348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3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 및 진행내용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06660"/>
              </p:ext>
            </p:extLst>
          </p:nvPr>
        </p:nvGraphicFramePr>
        <p:xfrm>
          <a:off x="755576" y="2348880"/>
          <a:ext cx="7812360" cy="3542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120"/>
                <a:gridCol w="2604120"/>
                <a:gridCol w="2604120"/>
              </a:tblGrid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Max</a:t>
                      </a:r>
                      <a:endParaRPr lang="ko-KR" altLang="en-US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프레임워크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‘1’ </a:t>
                      </a:r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</a:rPr>
                        <a:t>스테이트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,  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매니저 구분 없음</a:t>
                      </a:r>
                      <a:endParaRPr lang="en-US" altLang="ko-KR" sz="1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‘3’ </a:t>
                      </a:r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</a:rPr>
                        <a:t>스테이트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 이상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주요 클래스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매니저로 구분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각종 패턴을 이용하여 설계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accent2"/>
                          </a:solidFill>
                        </a:rPr>
                        <a:t>1~3 </a:t>
                      </a:r>
                      <a:r>
                        <a:rPr lang="ko-KR" altLang="en-US" sz="1000" b="1" dirty="0" smtClean="0">
                          <a:solidFill>
                            <a:schemeClr val="accent2"/>
                          </a:solidFill>
                        </a:rPr>
                        <a:t>종류 오브젝트 출력</a:t>
                      </a:r>
                      <a:endParaRPr lang="en-US" altLang="ko-KR" sz="1000" b="1" dirty="0" smtClean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accent2"/>
                          </a:solidFill>
                        </a:rPr>
                        <a:t>캐릭터</a:t>
                      </a:r>
                      <a:r>
                        <a:rPr lang="en-US" altLang="ko-KR" sz="1000" b="1" dirty="0" smtClean="0">
                          <a:solidFill>
                            <a:schemeClr val="accent2"/>
                          </a:solidFill>
                        </a:rPr>
                        <a:t>, </a:t>
                      </a:r>
                      <a:r>
                        <a:rPr lang="ko-KR" altLang="en-US" sz="1000" b="1" dirty="0" err="1" smtClean="0">
                          <a:solidFill>
                            <a:schemeClr val="accent2"/>
                          </a:solidFill>
                        </a:rPr>
                        <a:t>몬스터</a:t>
                      </a:r>
                      <a:r>
                        <a:rPr lang="en-US" altLang="ko-KR" sz="1000" b="1" dirty="0" smtClean="0">
                          <a:solidFill>
                            <a:schemeClr val="accent2"/>
                          </a:solidFill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chemeClr val="accent2"/>
                          </a:solidFill>
                        </a:rPr>
                        <a:t>아이템</a:t>
                      </a:r>
                      <a:r>
                        <a:rPr lang="en-US" altLang="ko-KR" sz="1000" b="1" dirty="0" smtClean="0">
                          <a:solidFill>
                            <a:schemeClr val="accent2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ko-KR" altLang="en-US" sz="1000" b="1" baseline="0" dirty="0" smtClean="0">
                          <a:solidFill>
                            <a:schemeClr val="accent2"/>
                          </a:solidFill>
                        </a:rPr>
                        <a:t> 종류</a:t>
                      </a:r>
                      <a:r>
                        <a:rPr lang="ko-KR" altLang="en-US" sz="1000" b="1" dirty="0" smtClean="0">
                          <a:solidFill>
                            <a:schemeClr val="accent2"/>
                          </a:solidFill>
                        </a:rPr>
                        <a:t> 이상 출력</a:t>
                      </a:r>
                      <a:endParaRPr lang="en-US" altLang="ko-KR" sz="1000" b="1" dirty="0" smtClean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accent2"/>
                          </a:solidFill>
                        </a:rPr>
                        <a:t>( </a:t>
                      </a:r>
                      <a:r>
                        <a:rPr lang="ko-KR" altLang="en-US" sz="1000" b="1" dirty="0" smtClean="0">
                          <a:solidFill>
                            <a:schemeClr val="accent2"/>
                          </a:solidFill>
                        </a:rPr>
                        <a:t>다양한 아이템</a:t>
                      </a:r>
                      <a:r>
                        <a:rPr lang="en-US" altLang="ko-KR" sz="1000" b="1" dirty="0" smtClean="0">
                          <a:solidFill>
                            <a:schemeClr val="accent2"/>
                          </a:solidFill>
                        </a:rPr>
                        <a:t>,</a:t>
                      </a:r>
                      <a:r>
                        <a:rPr lang="en-US" altLang="ko-KR" sz="1000" b="1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ko-KR" altLang="en-US" sz="1000" b="1" baseline="0" dirty="0" err="1" smtClean="0">
                          <a:solidFill>
                            <a:schemeClr val="accent2"/>
                          </a:solidFill>
                        </a:rPr>
                        <a:t>몬스터</a:t>
                      </a:r>
                      <a:r>
                        <a:rPr lang="en-US" altLang="ko-KR" sz="1000" b="1" dirty="0" smtClean="0">
                          <a:solidFill>
                            <a:schemeClr val="accent2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</a:t>
                      </a:r>
                      <a:r>
                        <a:rPr lang="ko-KR" altLang="en-US" dirty="0" err="1" smtClean="0"/>
                        <a:t>인스턴싱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err="1" smtClean="0"/>
                        <a:t>개채</a:t>
                      </a:r>
                      <a:r>
                        <a:rPr lang="ko-KR" altLang="en-US" sz="1000" u="sng" dirty="0" smtClean="0"/>
                        <a:t> 수 </a:t>
                      </a:r>
                      <a:r>
                        <a:rPr lang="en-US" altLang="ko-KR" sz="1000" u="sng" dirty="0" smtClean="0"/>
                        <a:t>20</a:t>
                      </a:r>
                      <a:r>
                        <a:rPr lang="ko-KR" altLang="en-US" sz="1000" u="sng" dirty="0" smtClean="0"/>
                        <a:t> 이하</a:t>
                      </a:r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err="1" smtClean="0"/>
                        <a:t>개채</a:t>
                      </a:r>
                      <a:r>
                        <a:rPr lang="ko-KR" altLang="en-US" sz="1000" u="sng" dirty="0" smtClean="0"/>
                        <a:t> 수 </a:t>
                      </a:r>
                      <a:r>
                        <a:rPr lang="en-US" altLang="ko-KR" sz="1000" u="sng" dirty="0" smtClean="0"/>
                        <a:t>50 </a:t>
                      </a:r>
                      <a:r>
                        <a:rPr lang="ko-KR" altLang="en-US" sz="1000" u="sng" dirty="0" smtClean="0"/>
                        <a:t>이상</a:t>
                      </a:r>
                      <a:endParaRPr lang="ko-KR" altLang="en-US" sz="1000" u="sng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accent2"/>
                          </a:solidFill>
                        </a:rPr>
                        <a:t>기본 </a:t>
                      </a:r>
                      <a:r>
                        <a:rPr lang="ko-KR" altLang="en-US" sz="1000" b="1" dirty="0" err="1" smtClean="0">
                          <a:solidFill>
                            <a:schemeClr val="accent2"/>
                          </a:solidFill>
                        </a:rPr>
                        <a:t>맵</a:t>
                      </a:r>
                      <a:r>
                        <a:rPr lang="ko-KR" altLang="en-US" sz="1000" b="1" dirty="0" smtClean="0">
                          <a:solidFill>
                            <a:schemeClr val="accent2"/>
                          </a:solidFill>
                        </a:rPr>
                        <a:t> 구현</a:t>
                      </a:r>
                      <a:r>
                        <a:rPr lang="en-US" altLang="ko-KR" sz="1000" b="1" dirty="0" smtClean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accent2"/>
                          </a:solidFill>
                        </a:rPr>
                        <a:t>평면</a:t>
                      </a:r>
                      <a:r>
                        <a:rPr lang="en-US" altLang="ko-KR" sz="1000" b="1" dirty="0" smtClean="0">
                          <a:solidFill>
                            <a:schemeClr val="accent2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굴곡 있는 </a:t>
                      </a:r>
                      <a:r>
                        <a:rPr lang="ko-KR" altLang="en-US" sz="1000" dirty="0" err="1" smtClean="0"/>
                        <a:t>맵</a:t>
                      </a:r>
                      <a:r>
                        <a:rPr lang="ko-KR" altLang="en-US" sz="1000" dirty="0" smtClean="0"/>
                        <a:t> 구현</a:t>
                      </a:r>
                      <a:endParaRPr lang="ko-KR" altLang="en-US" sz="1000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충돌체크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원 충돌체크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그 이상 필요할 시 구현</a:t>
                      </a:r>
                      <a:endParaRPr lang="ko-KR" altLang="en-US" sz="1000" dirty="0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 </a:t>
                      </a:r>
                      <a:r>
                        <a:rPr lang="en-US" altLang="ko-KR" dirty="0" smtClean="0"/>
                        <a:t>FSM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accent2"/>
                          </a:solidFill>
                        </a:rPr>
                        <a:t>이동</a:t>
                      </a:r>
                      <a:r>
                        <a:rPr lang="en-US" altLang="ko-KR" sz="1000" b="1" dirty="0" smtClean="0">
                          <a:solidFill>
                            <a:schemeClr val="accent2"/>
                          </a:solidFill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chemeClr val="accent2"/>
                          </a:solidFill>
                        </a:rPr>
                        <a:t>공격</a:t>
                      </a:r>
                      <a:endParaRPr lang="ko-KR" altLang="en-US" sz="10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이동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공격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 죽음 등 상태 추가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1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범위 및 진행내용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14279"/>
              </p:ext>
            </p:extLst>
          </p:nvPr>
        </p:nvGraphicFramePr>
        <p:xfrm>
          <a:off x="755576" y="2420888"/>
          <a:ext cx="7776864" cy="360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1656184"/>
                <a:gridCol w="2016224"/>
                <a:gridCol w="1656184"/>
              </a:tblGrid>
              <a:tr h="52978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</a:tr>
              <a:tr h="493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프레임워크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ㅇ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36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ㅇ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accent2"/>
                          </a:solidFill>
                        </a:rPr>
                        <a:t>ㅇ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52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</a:t>
                      </a:r>
                      <a:r>
                        <a:rPr lang="ko-KR" altLang="en-US" dirty="0" err="1" smtClean="0"/>
                        <a:t>인스턴싱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52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accent2"/>
                          </a:solidFill>
                        </a:rPr>
                        <a:t>ㅇ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</a:t>
                      </a:r>
                      <a:endParaRPr lang="ko-KR" altLang="en-US" dirty="0"/>
                    </a:p>
                  </a:txBody>
                  <a:tcPr/>
                </a:tc>
              </a:tr>
              <a:tr h="551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충돌체크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</a:t>
                      </a:r>
                      <a:endParaRPr lang="ko-KR" altLang="en-US" dirty="0"/>
                    </a:p>
                  </a:txBody>
                  <a:tcPr/>
                </a:tc>
              </a:tr>
              <a:tr h="52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 </a:t>
                      </a:r>
                      <a:r>
                        <a:rPr lang="en-US" altLang="ko-KR" dirty="0" smtClean="0"/>
                        <a:t>FSM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accent2"/>
                          </a:solidFill>
                        </a:rPr>
                        <a:t>ㅇ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6060607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최대한의 기한으로 잡았으며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빨리 끝나면 바로 다음 단계를 진행한다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6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범위 및 진행내용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244226"/>
              </p:ext>
            </p:extLst>
          </p:nvPr>
        </p:nvGraphicFramePr>
        <p:xfrm>
          <a:off x="755576" y="2420888"/>
          <a:ext cx="7776864" cy="3888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5328592"/>
              </a:tblGrid>
              <a:tr h="520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내용</a:t>
                      </a:r>
                      <a:endParaRPr lang="ko-KR" altLang="en-US" dirty="0"/>
                    </a:p>
                  </a:txBody>
                  <a:tcPr/>
                </a:tc>
              </a:tr>
              <a:tr h="490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프레임워크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rgbClr val="FF0000"/>
                          </a:solidFill>
                        </a:rPr>
                        <a:t>스테이트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 나누기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마우스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키보드 입력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받기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기본 </a:t>
                      </a:r>
                      <a:r>
                        <a:rPr lang="ko-KR" altLang="en-US" sz="1200" b="1" baseline="0" dirty="0" err="1" smtClean="0">
                          <a:solidFill>
                            <a:srgbClr val="FF0000"/>
                          </a:solidFill>
                        </a:rPr>
                        <a:t>렌더링</a:t>
                      </a:r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 구조 제작</a:t>
                      </a:r>
                      <a:endParaRPr lang="en-US" altLang="ko-KR" sz="1200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baseline="0" dirty="0" smtClean="0">
                          <a:solidFill>
                            <a:srgbClr val="FF0000"/>
                          </a:solidFill>
                        </a:rPr>
                        <a:t>카메라 클래스 제작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0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2"/>
                          </a:solidFill>
                        </a:rPr>
                        <a:t>실제 오브젝트가 정상적으로</a:t>
                      </a:r>
                      <a:r>
                        <a:rPr lang="ko-KR" altLang="en-US" sz="1200" b="1" baseline="0" dirty="0" smtClean="0">
                          <a:solidFill>
                            <a:schemeClr val="accent2"/>
                          </a:solidFill>
                        </a:rPr>
                        <a:t> 출력되게끔 수정</a:t>
                      </a:r>
                      <a:r>
                        <a:rPr lang="en-US" altLang="ko-KR" sz="1200" b="1" baseline="0" dirty="0" smtClean="0">
                          <a:solidFill>
                            <a:schemeClr val="accent2"/>
                          </a:solidFill>
                        </a:rPr>
                        <a:t>.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캐릭터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아이템 등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1200" b="1" baseline="0" dirty="0" smtClean="0">
                          <a:solidFill>
                            <a:schemeClr val="accent2"/>
                          </a:solidFill>
                        </a:rPr>
                        <a:t>오브젝트 매니저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i="0" u="sng" baseline="0" dirty="0" smtClean="0"/>
                        <a:t>미니 </a:t>
                      </a:r>
                      <a:r>
                        <a:rPr lang="ko-KR" altLang="en-US" sz="1200" i="0" u="sng" baseline="0" dirty="0" err="1" smtClean="0"/>
                        <a:t>디비</a:t>
                      </a:r>
                      <a:r>
                        <a:rPr lang="ko-KR" altLang="en-US" sz="1200" i="0" u="sng" baseline="0" dirty="0" smtClean="0"/>
                        <a:t> 매니저 구현</a:t>
                      </a:r>
                      <a:endParaRPr lang="ko-KR" altLang="en-US" sz="1200" i="0" u="sng" dirty="0"/>
                    </a:p>
                  </a:txBody>
                  <a:tcPr/>
                </a:tc>
              </a:tr>
              <a:tr h="63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</a:t>
                      </a:r>
                      <a:r>
                        <a:rPr lang="ko-KR" altLang="en-US" dirty="0" err="1" smtClean="0"/>
                        <a:t>인스턴싱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u="sng" dirty="0" smtClean="0"/>
                        <a:t>오브젝트를 </a:t>
                      </a:r>
                      <a:r>
                        <a:rPr lang="ko-KR" altLang="en-US" sz="1100" u="sng" dirty="0" err="1" smtClean="0"/>
                        <a:t>인스턴싱</a:t>
                      </a:r>
                      <a:r>
                        <a:rPr lang="ko-KR" altLang="en-US" sz="1100" u="sng" dirty="0" smtClean="0"/>
                        <a:t> 함</a:t>
                      </a:r>
                      <a:r>
                        <a:rPr lang="en-US" altLang="ko-KR" sz="1100" u="sng" dirty="0" smtClean="0"/>
                        <a:t>. </a:t>
                      </a:r>
                      <a:r>
                        <a:rPr lang="ko-KR" altLang="en-US" sz="1100" u="sng" dirty="0" err="1" smtClean="0"/>
                        <a:t>여러가지</a:t>
                      </a:r>
                      <a:r>
                        <a:rPr lang="ko-KR" altLang="en-US" sz="1100" u="sng" dirty="0" smtClean="0"/>
                        <a:t> </a:t>
                      </a:r>
                      <a:r>
                        <a:rPr lang="ko-KR" altLang="en-US" sz="1100" u="sng" dirty="0" err="1" smtClean="0"/>
                        <a:t>인스턴싱</a:t>
                      </a:r>
                      <a:r>
                        <a:rPr lang="ko-KR" altLang="en-US" sz="1100" u="sng" dirty="0" smtClean="0"/>
                        <a:t> 방법을 찾으며</a:t>
                      </a:r>
                      <a:r>
                        <a:rPr lang="en-US" altLang="ko-KR" sz="1100" u="sng" dirty="0" smtClean="0"/>
                        <a:t>, </a:t>
                      </a:r>
                      <a:r>
                        <a:rPr lang="ko-KR" altLang="en-US" sz="1100" u="sng" dirty="0" err="1" smtClean="0"/>
                        <a:t>컬링</a:t>
                      </a:r>
                      <a:r>
                        <a:rPr lang="ko-KR" altLang="en-US" sz="1100" u="sng" dirty="0" smtClean="0"/>
                        <a:t> 성능을 측정</a:t>
                      </a:r>
                      <a:r>
                        <a:rPr lang="en-US" altLang="ko-KR" sz="1100" u="sng" dirty="0" smtClean="0"/>
                        <a:t>.</a:t>
                      </a:r>
                      <a:r>
                        <a:rPr lang="en-US" altLang="ko-KR" sz="1100" u="sng" baseline="0" dirty="0" smtClean="0"/>
                        <a:t> </a:t>
                      </a:r>
                      <a:r>
                        <a:rPr lang="ko-KR" altLang="en-US" sz="1100" u="sng" baseline="0" dirty="0" smtClean="0"/>
                        <a:t>추가 필요로 생각되면</a:t>
                      </a:r>
                      <a:r>
                        <a:rPr lang="en-US" altLang="ko-KR" sz="1100" u="sng" baseline="0" dirty="0" smtClean="0"/>
                        <a:t>, </a:t>
                      </a:r>
                      <a:r>
                        <a:rPr lang="ko-KR" altLang="en-US" sz="1100" u="sng" baseline="0" dirty="0" smtClean="0"/>
                        <a:t>추가적인 </a:t>
                      </a:r>
                      <a:r>
                        <a:rPr lang="ko-KR" altLang="en-US" sz="1100" u="sng" baseline="0" dirty="0" err="1" smtClean="0"/>
                        <a:t>컬링</a:t>
                      </a:r>
                      <a:r>
                        <a:rPr lang="ko-KR" altLang="en-US" sz="1100" u="sng" baseline="0" dirty="0" smtClean="0"/>
                        <a:t> 할 예정</a:t>
                      </a:r>
                      <a:endParaRPr lang="en-US" altLang="ko-KR" sz="1100" u="sng" dirty="0" smtClean="0"/>
                    </a:p>
                    <a:p>
                      <a:pPr algn="ctr" latinLnBrk="1"/>
                      <a:r>
                        <a:rPr lang="ko-KR" altLang="en-US" sz="1100" u="sng" dirty="0" smtClean="0"/>
                        <a:t>오브젝트는 구조적으로 </a:t>
                      </a:r>
                      <a:r>
                        <a:rPr lang="en-US" altLang="ko-KR" sz="1100" u="sng" dirty="0" err="1" smtClean="0"/>
                        <a:t>fsm</a:t>
                      </a:r>
                      <a:r>
                        <a:rPr lang="ko-KR" altLang="en-US" sz="1100" u="sng" dirty="0" smtClean="0"/>
                        <a:t>이 문제 없게</a:t>
                      </a:r>
                      <a:r>
                        <a:rPr lang="ko-KR" altLang="en-US" sz="1100" u="sng" baseline="0" dirty="0" smtClean="0"/>
                        <a:t> 되게끔</a:t>
                      </a:r>
                      <a:r>
                        <a:rPr lang="ko-KR" altLang="en-US" sz="1100" u="sng" dirty="0" smtClean="0"/>
                        <a:t> 디자인 함</a:t>
                      </a:r>
                      <a:endParaRPr lang="ko-KR" altLang="en-US" sz="1100" u="sng" dirty="0"/>
                    </a:p>
                  </a:txBody>
                  <a:tcPr/>
                </a:tc>
              </a:tr>
              <a:tr h="687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accent2"/>
                          </a:solidFill>
                        </a:rPr>
                        <a:t>맵을</a:t>
                      </a:r>
                      <a:r>
                        <a:rPr lang="ko-KR" altLang="en-US" sz="1200" b="1" dirty="0" smtClean="0">
                          <a:solidFill>
                            <a:schemeClr val="accent2"/>
                          </a:solidFill>
                        </a:rPr>
                        <a:t> 구현한다</a:t>
                      </a:r>
                      <a:r>
                        <a:rPr lang="en-US" altLang="ko-KR" sz="1200" b="1" dirty="0" smtClean="0">
                          <a:solidFill>
                            <a:schemeClr val="accent2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2"/>
                          </a:solidFill>
                        </a:rPr>
                        <a:t>구현해보며 차츰 기능을 늘려갈 예정</a:t>
                      </a:r>
                      <a:r>
                        <a:rPr lang="en-US" altLang="ko-KR" sz="1200" b="1" dirty="0" smtClean="0">
                          <a:solidFill>
                            <a:schemeClr val="accent2"/>
                          </a:solidFill>
                        </a:rPr>
                        <a:t>. </a:t>
                      </a:r>
                      <a:r>
                        <a:rPr lang="ko-KR" altLang="en-US" sz="1200" b="1" dirty="0" smtClean="0">
                          <a:solidFill>
                            <a:schemeClr val="accent2"/>
                          </a:solidFill>
                        </a:rPr>
                        <a:t>기본적으로는 </a:t>
                      </a:r>
                      <a:r>
                        <a:rPr lang="ko-KR" altLang="en-US" sz="1200" b="1" dirty="0" err="1" smtClean="0">
                          <a:solidFill>
                            <a:schemeClr val="accent2"/>
                          </a:solidFill>
                        </a:rPr>
                        <a:t>맵을</a:t>
                      </a:r>
                      <a:r>
                        <a:rPr lang="ko-KR" altLang="en-US" sz="1200" b="1" dirty="0" smtClean="0">
                          <a:solidFill>
                            <a:schemeClr val="accent2"/>
                          </a:solidFill>
                        </a:rPr>
                        <a:t> 출력</a:t>
                      </a:r>
                      <a:r>
                        <a:rPr lang="en-US" altLang="ko-KR" sz="1200" b="1" dirty="0" smtClean="0">
                          <a:solidFill>
                            <a:schemeClr val="accent2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2"/>
                          </a:solidFill>
                        </a:rPr>
                        <a:t>텍스처를 붙이는 형태까지 </a:t>
                      </a:r>
                      <a:r>
                        <a:rPr lang="en-US" altLang="ko-KR" sz="1200" b="1" dirty="0" smtClean="0">
                          <a:solidFill>
                            <a:schemeClr val="accent2"/>
                          </a:solidFill>
                        </a:rPr>
                        <a:t>~ </a:t>
                      </a:r>
                      <a:r>
                        <a:rPr lang="ko-KR" altLang="en-US" sz="1200" b="1" dirty="0" smtClean="0">
                          <a:solidFill>
                            <a:schemeClr val="accent2"/>
                          </a:solidFill>
                        </a:rPr>
                        <a:t>깊게는 다른 기술들을 찾아 봄</a:t>
                      </a:r>
                      <a:endParaRPr lang="en-US" altLang="ko-KR" sz="1200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541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충돌체크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충돌체크를 구현한다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원 충돌체크와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추가로 필요하면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다른 충돌체크를 구현한다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520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 </a:t>
                      </a:r>
                      <a:r>
                        <a:rPr lang="en-US" altLang="ko-KR" dirty="0" smtClean="0"/>
                        <a:t>FSM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accent2"/>
                          </a:solidFill>
                        </a:rPr>
                        <a:t>각 오브젝트들의  </a:t>
                      </a:r>
                      <a:r>
                        <a:rPr lang="en-US" altLang="ko-KR" sz="1200" b="1" dirty="0" err="1" smtClean="0">
                          <a:solidFill>
                            <a:schemeClr val="accent2"/>
                          </a:solidFill>
                        </a:rPr>
                        <a:t>fsm</a:t>
                      </a:r>
                      <a:r>
                        <a:rPr lang="en-US" altLang="ko-KR" sz="1200" b="1" dirty="0" smtClean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ko-KR" altLang="en-US" sz="1200" b="1" baseline="0" dirty="0" smtClean="0">
                          <a:solidFill>
                            <a:schemeClr val="accent2"/>
                          </a:solidFill>
                        </a:rPr>
                        <a:t>적의 </a:t>
                      </a:r>
                      <a:r>
                        <a:rPr lang="en-US" altLang="ko-KR" sz="1200" b="1" baseline="0" dirty="0" smtClean="0">
                          <a:solidFill>
                            <a:schemeClr val="accent2"/>
                          </a:solidFill>
                        </a:rPr>
                        <a:t>AI</a:t>
                      </a:r>
                      <a:r>
                        <a:rPr lang="ko-KR" altLang="en-US" sz="1200" b="1" baseline="0" dirty="0" smtClean="0">
                          <a:solidFill>
                            <a:schemeClr val="accent2"/>
                          </a:solidFill>
                        </a:rPr>
                        <a:t>도 여기서 </a:t>
                      </a:r>
                      <a:r>
                        <a:rPr lang="en-US" altLang="ko-KR" sz="1200" b="1" baseline="0" dirty="0" smtClean="0">
                          <a:solidFill>
                            <a:schemeClr val="accent2"/>
                          </a:solidFill>
                        </a:rPr>
                        <a:t>)</a:t>
                      </a:r>
                      <a:r>
                        <a:rPr lang="ko-KR" altLang="en-US" sz="1200" b="1" baseline="0" dirty="0" smtClean="0">
                          <a:solidFill>
                            <a:schemeClr val="accent2"/>
                          </a:solidFill>
                        </a:rPr>
                        <a:t>을 구현하고 추가로 다듬는다</a:t>
                      </a:r>
                      <a:r>
                        <a:rPr lang="en-US" altLang="ko-KR" sz="1200" b="1" baseline="0" dirty="0" smtClean="0"/>
                        <a:t>. 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다듬는 항목에는 사운드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등이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5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실행 흐름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115" y="2420888"/>
            <a:ext cx="4746236" cy="38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실행 흐름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209" y="2492896"/>
            <a:ext cx="6326047" cy="36374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5825920"/>
            <a:ext cx="35718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8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실행 흐름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236686"/>
            <a:ext cx="3892671" cy="29880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561627"/>
            <a:ext cx="4485824" cy="353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186</TotalTime>
  <Words>316</Words>
  <Application>Microsoft Office PowerPoint</Application>
  <PresentationFormat>화면 슬라이드 쇼(4:3)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돋움</vt:lpstr>
      <vt:lpstr>바탕</vt:lpstr>
      <vt:lpstr>Arial</vt:lpstr>
      <vt:lpstr>Garamond</vt:lpstr>
      <vt:lpstr>자연주의</vt:lpstr>
      <vt:lpstr>이번엔 핵엔슬래시</vt:lpstr>
      <vt:lpstr>게임 컨셉</vt:lpstr>
      <vt:lpstr>게임 컨셉</vt:lpstr>
      <vt:lpstr>개발 범위 및 진행내용</vt:lpstr>
      <vt:lpstr>개발 범위 및 진행내용</vt:lpstr>
      <vt:lpstr>개발 범위 및 진행내용</vt:lpstr>
      <vt:lpstr>게임 실행 흐름</vt:lpstr>
      <vt:lpstr>게임 실행 흐름</vt:lpstr>
      <vt:lpstr>게임 실행 흐름</vt:lpstr>
      <vt:lpstr>부족한 점</vt:lpstr>
    </vt:vector>
  </TitlesOfParts>
  <Company>XP R2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이번엔 핵엔슬래시</dc:title>
  <dc:creator>User</dc:creator>
  <cp:lastModifiedBy>hi</cp:lastModifiedBy>
  <cp:revision>32</cp:revision>
  <dcterms:created xsi:type="dcterms:W3CDTF">2016-04-01T15:57:55Z</dcterms:created>
  <dcterms:modified xsi:type="dcterms:W3CDTF">2016-06-01T09:52:09Z</dcterms:modified>
</cp:coreProperties>
</file>