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7" r:id="rId3"/>
    <p:sldId id="268" r:id="rId4"/>
    <p:sldId id="265" r:id="rId5"/>
    <p:sldId id="259" r:id="rId6"/>
    <p:sldId id="264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4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1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26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95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0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9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6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8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0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40516-1709-46D5-99DA-B90948F052EC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이번엔 </a:t>
            </a:r>
            <a:r>
              <a:rPr lang="ko-KR" altLang="en-US" dirty="0" err="1" smtClean="0"/>
              <a:t>핵엔슬래시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6309320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2009181046 </a:t>
            </a:r>
            <a:r>
              <a:rPr lang="ko-KR" altLang="en-US" dirty="0" smtClean="0"/>
              <a:t>최명근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/>
              <a:t>오거엔진으로</a:t>
            </a:r>
            <a:r>
              <a:rPr lang="ko-KR" altLang="en-US" sz="2200" dirty="0"/>
              <a:t> 만드는 </a:t>
            </a:r>
            <a:r>
              <a:rPr lang="ko-KR" altLang="en-US" sz="2200" dirty="0" err="1"/>
              <a:t>핵앤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슬레시</a:t>
            </a:r>
            <a:r>
              <a:rPr lang="ko-KR" altLang="en-US" sz="2200" dirty="0"/>
              <a:t> 게임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High Concept:</a:t>
            </a:r>
            <a:r>
              <a:rPr lang="ko-KR" altLang="en-US" sz="2200" dirty="0" smtClean="0"/>
              <a:t>다수의 </a:t>
            </a:r>
            <a:r>
              <a:rPr lang="ko-KR" altLang="en-US" sz="2200" dirty="0" err="1"/>
              <a:t>몬스터가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출현하고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아이템을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                       </a:t>
            </a:r>
            <a:r>
              <a:rPr lang="ko-KR" altLang="en-US" sz="2200" dirty="0" smtClean="0"/>
              <a:t>이용해 싸워 끝까지 생존한다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 smtClean="0"/>
              <a:t>핵심 </a:t>
            </a:r>
            <a:r>
              <a:rPr lang="ko-KR" altLang="en-US" sz="2200" dirty="0" err="1" smtClean="0"/>
              <a:t>메카닉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인스턴싱을</a:t>
            </a:r>
            <a:r>
              <a:rPr lang="ko-KR" altLang="en-US" sz="2200" dirty="0" smtClean="0"/>
              <a:t> 통한 다수의 </a:t>
            </a:r>
            <a:r>
              <a:rPr lang="ko-KR" altLang="en-US" sz="2200" dirty="0" err="1" smtClean="0"/>
              <a:t>몬스터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출현</a:t>
            </a:r>
            <a:r>
              <a:rPr lang="en-US" altLang="ko-KR" sz="2200" dirty="0" smtClean="0"/>
              <a:t>.</a:t>
            </a:r>
            <a:br>
              <a:rPr lang="en-US" altLang="ko-KR" sz="2200" dirty="0" smtClean="0"/>
            </a:br>
            <a:r>
              <a:rPr lang="en-US" altLang="ko-KR" sz="2200" dirty="0" smtClean="0"/>
              <a:t>                       </a:t>
            </a:r>
            <a:r>
              <a:rPr lang="ko-KR" altLang="en-US" sz="2200" dirty="0" smtClean="0"/>
              <a:t>유지보수가 쉬운 프레임 워크 작성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439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4610398" cy="345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97026"/>
            <a:ext cx="2597738" cy="34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 및 진행내용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91373"/>
              </p:ext>
            </p:extLst>
          </p:nvPr>
        </p:nvGraphicFramePr>
        <p:xfrm>
          <a:off x="755576" y="2348880"/>
          <a:ext cx="7812360" cy="354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20"/>
                <a:gridCol w="2604120"/>
                <a:gridCol w="2604120"/>
              </a:tblGrid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‘1’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스테이트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매니저 구분 없음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‘3’ </a:t>
                      </a:r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스테이트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 이상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주요 클래스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매니저로 구분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각종 패턴을 이용하여 설계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1~3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종류 오브젝트 출력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캐릭터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몬스터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아이템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ko-KR" altLang="en-US" sz="1000" b="1" baseline="0" dirty="0" smtClean="0">
                          <a:solidFill>
                            <a:schemeClr val="accent2"/>
                          </a:solidFill>
                        </a:rPr>
                        <a:t> 종류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 이상 출력</a:t>
                      </a:r>
                      <a:endParaRPr lang="en-US" altLang="ko-KR" sz="1000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( 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다양한 아이템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accent2"/>
                          </a:solidFill>
                        </a:rPr>
                        <a:t>몬스터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</a:t>
                      </a:r>
                      <a:r>
                        <a:rPr lang="ko-KR" altLang="en-US" dirty="0" err="1" smtClean="0"/>
                        <a:t>인스턴싱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chemeClr val="tx1"/>
                          </a:solidFill>
                        </a:rPr>
                        <a:t>개채</a:t>
                      </a:r>
                      <a:r>
                        <a:rPr lang="ko-KR" altLang="en-US" sz="1000" u="sng" dirty="0" smtClean="0">
                          <a:solidFill>
                            <a:schemeClr val="tx1"/>
                          </a:solidFill>
                        </a:rPr>
                        <a:t> 수 </a:t>
                      </a:r>
                      <a:r>
                        <a:rPr lang="en-US" altLang="ko-KR" sz="1000" u="sng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000" u="sng" dirty="0" smtClean="0">
                          <a:solidFill>
                            <a:schemeClr val="tx1"/>
                          </a:solidFill>
                        </a:rPr>
                        <a:t> 이하</a:t>
                      </a:r>
                      <a:endParaRPr lang="ko-KR" altLang="en-US" sz="10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FF0000"/>
                          </a:solidFill>
                        </a:rPr>
                        <a:t>개채</a:t>
                      </a:r>
                      <a:r>
                        <a:rPr lang="ko-KR" altLang="en-US" sz="1000" u="sng" dirty="0" smtClean="0">
                          <a:solidFill>
                            <a:srgbClr val="FF0000"/>
                          </a:solidFill>
                        </a:rPr>
                        <a:t> 수 </a:t>
                      </a:r>
                      <a:r>
                        <a:rPr lang="en-US" altLang="ko-KR" sz="1000" u="sng" dirty="0" smtClean="0">
                          <a:solidFill>
                            <a:srgbClr val="FF0000"/>
                          </a:solidFill>
                        </a:rPr>
                        <a:t>50 </a:t>
                      </a:r>
                      <a:r>
                        <a:rPr lang="ko-KR" altLang="en-US" sz="1000" u="sng" dirty="0" smtClean="0">
                          <a:solidFill>
                            <a:srgbClr val="FF0000"/>
                          </a:solidFill>
                        </a:rPr>
                        <a:t>이상</a:t>
                      </a:r>
                      <a:endParaRPr lang="ko-KR" altLang="en-US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기본 </a:t>
                      </a:r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맵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 구현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평면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굴곡 있는 </a:t>
                      </a: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dirty="0" smtClean="0"/>
                        <a:t> 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원 충돌체크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그 이상 필요할 시 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 </a:t>
                      </a:r>
                      <a:r>
                        <a:rPr lang="en-US" altLang="ko-KR" dirty="0" smtClean="0"/>
                        <a:t>FSM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이동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공격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이동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죽음 등 상태 추가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 및 진행내용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39970"/>
              </p:ext>
            </p:extLst>
          </p:nvPr>
        </p:nvGraphicFramePr>
        <p:xfrm>
          <a:off x="755576" y="2420888"/>
          <a:ext cx="7776864" cy="36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656184"/>
                <a:gridCol w="2016224"/>
                <a:gridCol w="1656184"/>
              </a:tblGrid>
              <a:tr h="5297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</a:tr>
              <a:tr h="493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</a:t>
                      </a:r>
                      <a:r>
                        <a:rPr lang="ko-KR" altLang="en-US" dirty="0" err="1" smtClean="0"/>
                        <a:t>인스턴싱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1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 </a:t>
                      </a:r>
                      <a:r>
                        <a:rPr lang="en-US" altLang="ko-KR" dirty="0" smtClean="0"/>
                        <a:t>FSM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606060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최대한의 기한으로 잡았으며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빨리 끝나면 바로 다음 단계를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6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 및 진행내용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08744"/>
              </p:ext>
            </p:extLst>
          </p:nvPr>
        </p:nvGraphicFramePr>
        <p:xfrm>
          <a:off x="755576" y="2420888"/>
          <a:ext cx="7776864" cy="388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328592"/>
              </a:tblGrid>
              <a:tr h="52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내용</a:t>
                      </a:r>
                      <a:endParaRPr lang="ko-KR" altLang="en-US" dirty="0"/>
                    </a:p>
                  </a:txBody>
                  <a:tcPr/>
                </a:tc>
              </a:tr>
              <a:tr h="490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</a:rPr>
                        <a:t>스테이트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나누기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마우스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키보드 입력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받기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기본 </a:t>
                      </a:r>
                      <a:r>
                        <a:rPr lang="ko-KR" altLang="en-US" sz="1200" b="1" baseline="0" dirty="0" err="1" smtClean="0">
                          <a:solidFill>
                            <a:srgbClr val="FF0000"/>
                          </a:solidFill>
                        </a:rPr>
                        <a:t>렌더링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 구조 제작</a:t>
                      </a:r>
                      <a:endParaRPr lang="en-US" altLang="ko-KR" sz="12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카메라 클래스 제작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0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실제 오브젝트가 정상적으로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 출력되게끔 수정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캐릭터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아이템 등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오브젝트 매니저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i="0" u="sng" baseline="0" dirty="0" smtClean="0"/>
                        <a:t>미니 </a:t>
                      </a:r>
                      <a:r>
                        <a:rPr lang="ko-KR" altLang="en-US" sz="1200" i="0" u="sng" baseline="0" dirty="0" err="1" smtClean="0"/>
                        <a:t>디비</a:t>
                      </a:r>
                      <a:r>
                        <a:rPr lang="ko-KR" altLang="en-US" sz="1200" i="0" u="sng" baseline="0" dirty="0" smtClean="0"/>
                        <a:t> 매니저 구현</a:t>
                      </a:r>
                      <a:endParaRPr lang="ko-KR" altLang="en-US" sz="1200" i="0" u="sng" dirty="0"/>
                    </a:p>
                  </a:txBody>
                  <a:tcPr/>
                </a:tc>
              </a:tr>
              <a:tr h="63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</a:t>
                      </a:r>
                      <a:r>
                        <a:rPr lang="ko-KR" altLang="en-US" dirty="0" err="1" smtClean="0"/>
                        <a:t>인스턴싱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 smtClean="0"/>
                        <a:t>오브젝트를 </a:t>
                      </a:r>
                      <a:r>
                        <a:rPr lang="ko-KR" altLang="en-US" sz="1100" u="sng" dirty="0" err="1" smtClean="0"/>
                        <a:t>인스턴싱</a:t>
                      </a:r>
                      <a:r>
                        <a:rPr lang="ko-KR" altLang="en-US" sz="1100" u="sng" dirty="0" smtClean="0"/>
                        <a:t> 함</a:t>
                      </a:r>
                      <a:r>
                        <a:rPr lang="en-US" altLang="ko-KR" sz="1100" u="sng" dirty="0" smtClean="0"/>
                        <a:t>. </a:t>
                      </a:r>
                      <a:r>
                        <a:rPr lang="ko-KR" altLang="en-US" sz="1100" u="sng" dirty="0" err="1" smtClean="0"/>
                        <a:t>여러가지</a:t>
                      </a:r>
                      <a:r>
                        <a:rPr lang="ko-KR" altLang="en-US" sz="1100" u="sng" dirty="0" smtClean="0"/>
                        <a:t> </a:t>
                      </a:r>
                      <a:r>
                        <a:rPr lang="ko-KR" altLang="en-US" sz="1100" u="sng" dirty="0" err="1" smtClean="0"/>
                        <a:t>인스턴싱</a:t>
                      </a:r>
                      <a:r>
                        <a:rPr lang="ko-KR" altLang="en-US" sz="1100" u="sng" dirty="0" smtClean="0"/>
                        <a:t> 방법을 찾으며</a:t>
                      </a:r>
                      <a:r>
                        <a:rPr lang="en-US" altLang="ko-KR" sz="1100" u="sng" dirty="0" smtClean="0"/>
                        <a:t>, </a:t>
                      </a:r>
                      <a:r>
                        <a:rPr lang="ko-KR" altLang="en-US" sz="1100" u="sng" dirty="0" err="1" smtClean="0"/>
                        <a:t>컬링</a:t>
                      </a:r>
                      <a:r>
                        <a:rPr lang="ko-KR" altLang="en-US" sz="1100" u="sng" dirty="0" smtClean="0"/>
                        <a:t> 성능을 측정</a:t>
                      </a:r>
                      <a:r>
                        <a:rPr lang="en-US" altLang="ko-KR" sz="1100" u="sng" dirty="0" smtClean="0"/>
                        <a:t>.</a:t>
                      </a:r>
                      <a:r>
                        <a:rPr lang="en-US" altLang="ko-KR" sz="1100" u="sng" baseline="0" dirty="0" smtClean="0"/>
                        <a:t> </a:t>
                      </a:r>
                      <a:r>
                        <a:rPr lang="ko-KR" altLang="en-US" sz="1100" u="sng" baseline="0" dirty="0" smtClean="0"/>
                        <a:t>추가 필요로 생각되면</a:t>
                      </a:r>
                      <a:r>
                        <a:rPr lang="en-US" altLang="ko-KR" sz="1100" u="sng" baseline="0" dirty="0" smtClean="0"/>
                        <a:t>, </a:t>
                      </a:r>
                      <a:r>
                        <a:rPr lang="ko-KR" altLang="en-US" sz="1100" u="sng" baseline="0" dirty="0" smtClean="0"/>
                        <a:t>추가적인 </a:t>
                      </a:r>
                      <a:r>
                        <a:rPr lang="ko-KR" altLang="en-US" sz="1100" u="sng" baseline="0" dirty="0" err="1" smtClean="0"/>
                        <a:t>컬링</a:t>
                      </a:r>
                      <a:r>
                        <a:rPr lang="ko-KR" altLang="en-US" sz="1100" u="sng" baseline="0" dirty="0" smtClean="0"/>
                        <a:t> 할 예정</a:t>
                      </a:r>
                      <a:endParaRPr lang="en-US" altLang="ko-KR" sz="1100" u="sng" dirty="0" smtClean="0"/>
                    </a:p>
                    <a:p>
                      <a:pPr algn="ctr" latinLnBrk="1"/>
                      <a:r>
                        <a:rPr lang="ko-KR" altLang="en-US" sz="1100" u="sng" dirty="0" smtClean="0"/>
                        <a:t>오브젝트는 구조적으로 </a:t>
                      </a:r>
                      <a:r>
                        <a:rPr lang="en-US" altLang="ko-KR" sz="1100" u="sng" dirty="0" err="1" smtClean="0"/>
                        <a:t>fsm</a:t>
                      </a:r>
                      <a:r>
                        <a:rPr lang="ko-KR" altLang="en-US" sz="1100" u="sng" dirty="0" smtClean="0"/>
                        <a:t>이 문제 없게</a:t>
                      </a:r>
                      <a:r>
                        <a:rPr lang="ko-KR" altLang="en-US" sz="1100" u="sng" baseline="0" dirty="0" smtClean="0"/>
                        <a:t> 되게끔</a:t>
                      </a:r>
                      <a:r>
                        <a:rPr lang="ko-KR" altLang="en-US" sz="1100" u="sng" dirty="0" smtClean="0"/>
                        <a:t> 디자인 함</a:t>
                      </a:r>
                      <a:endParaRPr lang="ko-KR" altLang="en-US" sz="1100" u="sng" dirty="0"/>
                    </a:p>
                  </a:txBody>
                  <a:tcPr/>
                </a:tc>
              </a:tr>
              <a:tr h="687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</a:rPr>
                        <a:t>맵을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구현한다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구현해보며 차츰 기능을 늘려갈 예정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기본적으로는 </a:t>
                      </a:r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</a:rPr>
                        <a:t>맵을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출력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텍스처를 붙이는 형태까지 </a:t>
                      </a:r>
                      <a:r>
                        <a:rPr lang="en-US" altLang="ko-KR" sz="1200" b="1" dirty="0" smtClean="0">
                          <a:solidFill>
                            <a:schemeClr val="accent2"/>
                          </a:solidFill>
                        </a:rPr>
                        <a:t>~ </a:t>
                      </a:r>
                      <a:r>
                        <a:rPr lang="ko-KR" altLang="en-US" sz="1200" b="1" dirty="0" smtClean="0">
                          <a:solidFill>
                            <a:schemeClr val="accent2"/>
                          </a:solidFill>
                        </a:rPr>
                        <a:t>깊게는 다른 기술들을 찾아 봄</a:t>
                      </a:r>
                      <a:endParaRPr lang="en-US" altLang="ko-KR" sz="12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4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충돌체크를 구현한다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원 충돌체크</a:t>
                      </a:r>
                      <a:r>
                        <a:rPr lang="ko-KR" altLang="en-US" sz="1200" dirty="0" smtClean="0"/>
                        <a:t>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추가로 필요하면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다른 충돌체크를 구현한다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520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 </a:t>
                      </a:r>
                      <a:r>
                        <a:rPr lang="en-US" altLang="ko-KR" dirty="0" smtClean="0"/>
                        <a:t>FSM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각 오브젝트들의 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fsm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적의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도 여기서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을 구현하고 추가로 다듬는다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다듬는 항목에는 사운드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등이 있다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부족한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좋은 모델들을 사용하지 못한 것이 아쉬움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더 다양한 아이템 효과를 하고 싶었는데 아쉬움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46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</TotalTime>
  <Words>317</Words>
  <Application>Microsoft Office PowerPoint</Application>
  <PresentationFormat>화면 슬라이드 쇼(4:3)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바탕</vt:lpstr>
      <vt:lpstr>Arial</vt:lpstr>
      <vt:lpstr>Garamond</vt:lpstr>
      <vt:lpstr>자연주의</vt:lpstr>
      <vt:lpstr>이번엔 핵엔슬래시</vt:lpstr>
      <vt:lpstr>게임 컨셉</vt:lpstr>
      <vt:lpstr>게임 컨셉</vt:lpstr>
      <vt:lpstr>개발 범위 및 진행내용</vt:lpstr>
      <vt:lpstr>개발 범위 및 진행내용</vt:lpstr>
      <vt:lpstr>개발 범위 및 진행내용</vt:lpstr>
      <vt:lpstr>부족한 점</vt:lpstr>
    </vt:vector>
  </TitlesOfParts>
  <Company>XP R2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이번엔 핵엔슬래시</dc:title>
  <dc:creator>User</dc:creator>
  <cp:lastModifiedBy>Star</cp:lastModifiedBy>
  <cp:revision>33</cp:revision>
  <dcterms:created xsi:type="dcterms:W3CDTF">2016-04-01T15:57:55Z</dcterms:created>
  <dcterms:modified xsi:type="dcterms:W3CDTF">2016-06-22T13:42:49Z</dcterms:modified>
</cp:coreProperties>
</file>