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9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5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9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7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02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E84B-2108-4205-A145-88B68329E14F}" type="datetimeFigureOut">
              <a:rPr lang="ko-KR" altLang="en-US" smtClean="0"/>
              <a:t>2016-05-19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31D28-0BC4-483E-B512-B2FE9814D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6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30" y="1303986"/>
            <a:ext cx="7874266" cy="442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822" y="2871211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맥스에서 원하는 모델을</a:t>
            </a:r>
            <a:endParaRPr lang="en-US" altLang="ko-KR" dirty="0" smtClean="0"/>
          </a:p>
          <a:p>
            <a:r>
              <a:rPr lang="ko-KR" altLang="en-US" dirty="0" smtClean="0"/>
              <a:t>만들거나 불러온다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42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380" y="2131751"/>
            <a:ext cx="36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폴더의 </a:t>
            </a:r>
            <a:endParaRPr lang="en-US" altLang="ko-KR" dirty="0" smtClean="0"/>
          </a:p>
          <a:p>
            <a:r>
              <a:rPr lang="en-US" altLang="ko-KR" dirty="0" smtClean="0"/>
              <a:t>Resource.zip</a:t>
            </a:r>
            <a:r>
              <a:rPr lang="ko-KR" altLang="en-US" dirty="0" smtClean="0"/>
              <a:t>의 압축을 해제한다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10288073" y="6214057"/>
            <a:ext cx="633211" cy="59242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687409"/>
            <a:ext cx="81248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380" y="2131751"/>
            <a:ext cx="368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압축을 해제한 폴더 안에</a:t>
            </a:r>
            <a:endParaRPr lang="en-US" altLang="ko-KR" dirty="0" smtClean="0"/>
          </a:p>
          <a:p>
            <a:r>
              <a:rPr lang="en-US" altLang="ko-KR" dirty="0" smtClean="0"/>
              <a:t>Export</a:t>
            </a:r>
            <a:r>
              <a:rPr lang="ko-KR" altLang="en-US" dirty="0" smtClean="0"/>
              <a:t>시 생성된 </a:t>
            </a:r>
            <a:endParaRPr lang="en-US" altLang="ko-KR" dirty="0" smtClean="0"/>
          </a:p>
          <a:p>
            <a:r>
              <a:rPr lang="en-US" altLang="ko-KR" dirty="0" smtClean="0"/>
              <a:t>Mesh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mesh, skeleton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Material </a:t>
            </a:r>
            <a:r>
              <a:rPr lang="ko-KR" altLang="en-US" dirty="0" smtClean="0"/>
              <a:t>폴더의 </a:t>
            </a:r>
            <a:r>
              <a:rPr lang="en-US" altLang="ko-KR" dirty="0" smtClean="0"/>
              <a:t>material,</a:t>
            </a:r>
          </a:p>
          <a:p>
            <a:r>
              <a:rPr lang="en-US" altLang="ko-KR" dirty="0" smtClean="0"/>
              <a:t>Bitmap </a:t>
            </a:r>
            <a:r>
              <a:rPr lang="ko-KR" altLang="en-US" dirty="0" smtClean="0"/>
              <a:t>폴더의 이미지 파일을</a:t>
            </a:r>
            <a:endParaRPr lang="en-US" altLang="ko-KR" dirty="0" smtClean="0"/>
          </a:p>
          <a:p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10288073" y="6214057"/>
            <a:ext cx="633211" cy="59242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795271"/>
            <a:ext cx="81248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380" y="2131751"/>
            <a:ext cx="368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폴더 안에 있는 전체 파일을</a:t>
            </a:r>
            <a:endParaRPr lang="en-US" altLang="ko-KR" dirty="0" smtClean="0"/>
          </a:p>
          <a:p>
            <a:r>
              <a:rPr lang="ko-KR" altLang="en-US" dirty="0" smtClean="0"/>
              <a:t>압축방법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압축 안함</a:t>
            </a:r>
            <a:endParaRPr lang="en-US" altLang="ko-KR" dirty="0" smtClean="0"/>
          </a:p>
          <a:p>
            <a:r>
              <a:rPr lang="ko-KR" altLang="en-US" dirty="0" smtClean="0"/>
              <a:t>으로 압축한다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10288073" y="6214057"/>
            <a:ext cx="633211" cy="59242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766" y="170914"/>
            <a:ext cx="5238750" cy="64389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353837" y="5009882"/>
            <a:ext cx="566671" cy="57954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380" y="2131751"/>
            <a:ext cx="368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파일을 원래 프로젝트</a:t>
            </a:r>
            <a:endParaRPr lang="en-US" altLang="ko-KR" dirty="0" smtClean="0"/>
          </a:p>
          <a:p>
            <a:r>
              <a:rPr lang="ko-KR" altLang="en-US" dirty="0" smtClean="0"/>
              <a:t>폴더의 </a:t>
            </a:r>
            <a:r>
              <a:rPr lang="en-US" altLang="ko-KR" dirty="0" smtClean="0"/>
              <a:t>resource.zip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ko-KR" altLang="en-US" dirty="0" smtClean="0"/>
              <a:t>덮어쓰기 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Oval 1"/>
          <p:cNvSpPr/>
          <p:nvPr/>
        </p:nvSpPr>
        <p:spPr>
          <a:xfrm>
            <a:off x="7353837" y="5009882"/>
            <a:ext cx="566671" cy="579549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46" y="697643"/>
            <a:ext cx="5168587" cy="54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380" y="2131751"/>
            <a:ext cx="368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</a:t>
            </a:r>
            <a:r>
              <a:rPr lang="ko-KR" altLang="en-US" dirty="0" smtClean="0"/>
              <a:t>시 생성된 </a:t>
            </a:r>
            <a:r>
              <a:rPr lang="en-US" altLang="ko-KR" dirty="0" smtClean="0"/>
              <a:t>mesh</a:t>
            </a:r>
            <a:r>
              <a:rPr lang="ko-KR" altLang="en-US" dirty="0" smtClean="0"/>
              <a:t>의 이름을</a:t>
            </a:r>
            <a:endParaRPr lang="en-US" altLang="ko-KR" dirty="0" smtClean="0"/>
          </a:p>
          <a:p>
            <a:r>
              <a:rPr lang="ko-KR" altLang="en-US" dirty="0" smtClean="0"/>
              <a:t>엔터티에 불러온다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09" y="1046408"/>
            <a:ext cx="7836391" cy="44058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02321" y="2896541"/>
            <a:ext cx="682580" cy="722421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3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08" y="1046407"/>
            <a:ext cx="7836391" cy="4405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380" y="2131751"/>
            <a:ext cx="368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Animation 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3ds</a:t>
            </a:r>
            <a:r>
              <a:rPr lang="ko-KR" altLang="en-US" dirty="0" smtClean="0"/>
              <a:t>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add tag</a:t>
            </a:r>
            <a:r>
              <a:rPr lang="ko-KR" altLang="en-US" dirty="0" smtClean="0"/>
              <a:t>했던 애니메이션 이름으로</a:t>
            </a:r>
            <a:endParaRPr lang="en-US" altLang="ko-KR" dirty="0" smtClean="0"/>
          </a:p>
          <a:p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7134897" y="2978258"/>
            <a:ext cx="450760" cy="447522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6294" t="14921" b="4973"/>
          <a:stretch/>
        </p:blipFill>
        <p:spPr>
          <a:xfrm>
            <a:off x="10212948" y="360608"/>
            <a:ext cx="1783321" cy="5859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769" t="13528" r="13062" b="16954"/>
          <a:stretch/>
        </p:blipFill>
        <p:spPr>
          <a:xfrm>
            <a:off x="5785633" y="907959"/>
            <a:ext cx="4043967" cy="4765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380" y="2131751"/>
            <a:ext cx="368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 모양의 모델이 아닐 경우 </a:t>
            </a:r>
            <a:r>
              <a:rPr lang="en-US" altLang="ko-KR" dirty="0" smtClean="0"/>
              <a:t>Biped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Bone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방법으로 적용한다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1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73" y="2430887"/>
            <a:ext cx="7874266" cy="442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1910" y="668924"/>
            <a:ext cx="383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– system – Biped </a:t>
            </a:r>
            <a:r>
              <a:rPr lang="ko-KR" altLang="en-US" dirty="0" smtClean="0"/>
              <a:t>선택 후 </a:t>
            </a:r>
            <a:endParaRPr lang="en-US" altLang="ko-KR" dirty="0" smtClean="0"/>
          </a:p>
          <a:p>
            <a:r>
              <a:rPr lang="ko-KR" altLang="en-US" dirty="0" smtClean="0"/>
              <a:t>바이패드를 모델 크기에 맞춰</a:t>
            </a:r>
            <a:endParaRPr lang="en-US" altLang="ko-KR" dirty="0" smtClean="0"/>
          </a:p>
          <a:p>
            <a:r>
              <a:rPr lang="ko-KR" altLang="en-US" dirty="0" smtClean="0"/>
              <a:t>생성한다</a:t>
            </a:r>
            <a:r>
              <a:rPr lang="en-US" altLang="ko-KR" dirty="0" smtClean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6026" b="5870"/>
          <a:stretch/>
        </p:blipFill>
        <p:spPr>
          <a:xfrm>
            <a:off x="10381110" y="0"/>
            <a:ext cx="181089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402190" y="1159100"/>
            <a:ext cx="364548" cy="368761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11829598" y="1453168"/>
            <a:ext cx="364548" cy="368761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0584464" y="2430887"/>
            <a:ext cx="652178" cy="640082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86582" b="5437"/>
          <a:stretch/>
        </p:blipFill>
        <p:spPr>
          <a:xfrm>
            <a:off x="10461192" y="-1"/>
            <a:ext cx="1730808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73" y="2430886"/>
            <a:ext cx="7874266" cy="442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1910" y="668924"/>
            <a:ext cx="4617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Biped</a:t>
            </a:r>
            <a:r>
              <a:rPr lang="ko-KR" altLang="en-US" dirty="0" smtClean="0"/>
              <a:t>를 선택한 수 </a:t>
            </a:r>
            <a:r>
              <a:rPr lang="en-US" altLang="ko-KR" dirty="0" smtClean="0"/>
              <a:t>Motion </a:t>
            </a:r>
            <a:r>
              <a:rPr lang="ko-KR" altLang="en-US" dirty="0" smtClean="0"/>
              <a:t>탭에서 </a:t>
            </a:r>
            <a:endParaRPr lang="en-US" altLang="ko-KR" dirty="0" smtClean="0"/>
          </a:p>
          <a:p>
            <a:r>
              <a:rPr lang="en-US" altLang="ko-KR" dirty="0" smtClean="0"/>
              <a:t>Figure Mode</a:t>
            </a:r>
            <a:r>
              <a:rPr lang="ko-KR" altLang="en-US" dirty="0" smtClean="0"/>
              <a:t>를 선택하고 </a:t>
            </a:r>
            <a:endParaRPr lang="en-US" altLang="ko-KR" dirty="0" smtClean="0"/>
          </a:p>
          <a:p>
            <a:r>
              <a:rPr lang="ko-KR" altLang="en-US" dirty="0" smtClean="0"/>
              <a:t>바이패드의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크기를</a:t>
            </a:r>
            <a:endParaRPr lang="en-US" altLang="ko-KR" dirty="0" smtClean="0"/>
          </a:p>
          <a:p>
            <a:r>
              <a:rPr lang="ko-KR" altLang="en-US" dirty="0" smtClean="0"/>
              <a:t>모델에 맞게 조절해준다</a:t>
            </a:r>
            <a:endParaRPr lang="en-US" altLang="ko-KR" dirty="0" smtClean="0"/>
          </a:p>
          <a:p>
            <a:r>
              <a:rPr lang="ko-KR" altLang="en-US" dirty="0" smtClean="0"/>
              <a:t>조절이 완료되면 </a:t>
            </a:r>
            <a:r>
              <a:rPr lang="en-US" altLang="ko-KR" dirty="0" smtClean="0"/>
              <a:t>Figure Mode</a:t>
            </a:r>
            <a:r>
              <a:rPr lang="ko-KR" altLang="en-US" dirty="0" smtClean="0"/>
              <a:t>를 해제한다</a:t>
            </a:r>
            <a:endParaRPr lang="en-US" altLang="ko-KR" dirty="0" smtClean="0"/>
          </a:p>
        </p:txBody>
      </p:sp>
      <p:sp>
        <p:nvSpPr>
          <p:cNvPr id="4" name="Oval 3"/>
          <p:cNvSpPr/>
          <p:nvPr/>
        </p:nvSpPr>
        <p:spPr>
          <a:xfrm>
            <a:off x="11300839" y="1140299"/>
            <a:ext cx="315905" cy="334850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10513082" y="3250287"/>
            <a:ext cx="511234" cy="536102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6255" b="4914"/>
          <a:stretch/>
        </p:blipFill>
        <p:spPr>
          <a:xfrm>
            <a:off x="10461192" y="0"/>
            <a:ext cx="1730808" cy="6857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73" y="2430885"/>
            <a:ext cx="7874266" cy="442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1910" y="668924"/>
            <a:ext cx="4050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모델을 선택하고 </a:t>
            </a:r>
            <a:r>
              <a:rPr lang="en-US" altLang="ko-KR" dirty="0" smtClean="0"/>
              <a:t>Modify </a:t>
            </a:r>
            <a:r>
              <a:rPr lang="ko-KR" altLang="en-US" dirty="0" smtClean="0"/>
              <a:t>탭에서</a:t>
            </a:r>
            <a:endParaRPr lang="en-US" altLang="ko-KR" dirty="0" smtClean="0"/>
          </a:p>
          <a:p>
            <a:r>
              <a:rPr lang="en-US" altLang="ko-KR" dirty="0" smtClean="0"/>
              <a:t>Modifier List</a:t>
            </a:r>
            <a:r>
              <a:rPr lang="ko-KR" altLang="en-US" dirty="0" smtClean="0"/>
              <a:t>를 클릭하여 </a:t>
            </a:r>
            <a:r>
              <a:rPr lang="en-US" altLang="ko-KR" dirty="0" smtClean="0"/>
              <a:t>Skin</a:t>
            </a:r>
            <a:r>
              <a:rPr lang="ko-KR" altLang="en-US" dirty="0"/>
              <a:t>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선택한다</a:t>
            </a:r>
            <a:endParaRPr lang="en-US" altLang="ko-KR" dirty="0" smtClean="0"/>
          </a:p>
        </p:txBody>
      </p:sp>
      <p:sp>
        <p:nvSpPr>
          <p:cNvPr id="5" name="Oval 4"/>
          <p:cNvSpPr/>
          <p:nvPr/>
        </p:nvSpPr>
        <p:spPr>
          <a:xfrm>
            <a:off x="10702343" y="1133341"/>
            <a:ext cx="373488" cy="360609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10470523" y="1585917"/>
            <a:ext cx="927279" cy="899706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73" y="2446987"/>
            <a:ext cx="7874266" cy="44271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86255" b="4914"/>
          <a:stretch/>
        </p:blipFill>
        <p:spPr>
          <a:xfrm>
            <a:off x="10461192" y="0"/>
            <a:ext cx="1730808" cy="6857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7668" y="179526"/>
            <a:ext cx="4526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Add</a:t>
            </a:r>
            <a:r>
              <a:rPr lang="ko-KR" altLang="en-US" dirty="0" smtClean="0"/>
              <a:t>를 클리하면 </a:t>
            </a:r>
            <a:r>
              <a:rPr lang="en-US" altLang="ko-KR" dirty="0" smtClean="0"/>
              <a:t>Bone</a:t>
            </a:r>
            <a:r>
              <a:rPr lang="ko-KR" altLang="en-US" dirty="0" smtClean="0"/>
              <a:t>리스트가 뜬다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Bone</a:t>
            </a:r>
            <a:r>
              <a:rPr lang="ko-KR" altLang="en-US" dirty="0" smtClean="0"/>
              <a:t>을 선택하고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하면 뼈대에 모델이 입혀진다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원래 근육의 뒤틀림 등을 잡아주기 위해</a:t>
            </a:r>
            <a:endParaRPr lang="en-US" altLang="ko-KR" dirty="0" smtClean="0"/>
          </a:p>
          <a:p>
            <a:r>
              <a:rPr lang="ko-KR" altLang="en-US" dirty="0" smtClean="0"/>
              <a:t>리깅이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서적 또는 인터넷에 많이 </a:t>
            </a:r>
            <a:endParaRPr lang="en-US" altLang="ko-KR" dirty="0" smtClean="0"/>
          </a:p>
          <a:p>
            <a:r>
              <a:rPr lang="ko-KR" altLang="en-US" dirty="0" smtClean="0"/>
              <a:t>나와있으니 참고하면 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11024315" y="4881093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835757" y="5458496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7" y="1352283"/>
            <a:ext cx="7845626" cy="4411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782" y="2227267"/>
            <a:ext cx="3689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Auto key </a:t>
            </a:r>
            <a:r>
              <a:rPr lang="ko-KR" altLang="en-US" dirty="0" smtClean="0"/>
              <a:t>모드에서 뼈대를 움직여</a:t>
            </a:r>
            <a:endParaRPr lang="en-US" altLang="ko-KR" dirty="0" smtClean="0"/>
          </a:p>
          <a:p>
            <a:r>
              <a:rPr lang="ko-KR" altLang="en-US" dirty="0" smtClean="0"/>
              <a:t>원하는 애니메이션을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애니메이션 작업이 끝나면</a:t>
            </a:r>
            <a:endParaRPr lang="en-US" altLang="ko-KR" dirty="0" smtClean="0"/>
          </a:p>
          <a:p>
            <a:r>
              <a:rPr lang="en-US" altLang="ko-KR" dirty="0" smtClean="0"/>
              <a:t>Auto key </a:t>
            </a:r>
            <a:r>
              <a:rPr lang="ko-KR" altLang="en-US" dirty="0" smtClean="0"/>
              <a:t>모드를 해제한다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5" name="Oval 4"/>
          <p:cNvSpPr/>
          <p:nvPr/>
        </p:nvSpPr>
        <p:spPr>
          <a:xfrm>
            <a:off x="9813701" y="5087155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835757" y="5458496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265313" y="1517561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97" y="1352282"/>
            <a:ext cx="7845626" cy="4411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782" y="2227267"/>
            <a:ext cx="3689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애니메이션 작업이 끝나면</a:t>
            </a:r>
            <a:endParaRPr lang="en-US" altLang="ko-KR" dirty="0" smtClean="0"/>
          </a:p>
          <a:p>
            <a:r>
              <a:rPr lang="ko-KR" altLang="en-US" dirty="0" smtClean="0"/>
              <a:t>각 애니메이션의 첫 번째 모션 </a:t>
            </a:r>
            <a:endParaRPr lang="en-US" altLang="ko-KR" dirty="0" smtClean="0"/>
          </a:p>
          <a:p>
            <a:r>
              <a:rPr lang="ko-KR" altLang="en-US" dirty="0" smtClean="0"/>
              <a:t>프레임에서 </a:t>
            </a:r>
            <a:r>
              <a:rPr lang="en-US" altLang="ko-KR" dirty="0" smtClean="0"/>
              <a:t>Add Time tag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클릭하여 애니메이션 이름을</a:t>
            </a:r>
            <a:endParaRPr lang="en-US" altLang="ko-KR" dirty="0" smtClean="0"/>
          </a:p>
          <a:p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9028090" y="5293217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835757" y="5458496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265313" y="1517561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325933" y="3166055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164688" y="4928314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078" y="76200"/>
            <a:ext cx="3476625" cy="6781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4" y="2446989"/>
            <a:ext cx="7845626" cy="4411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2" y="290073"/>
            <a:ext cx="3689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Ogre Scene </a:t>
            </a:r>
            <a:r>
              <a:rPr lang="ko-KR" altLang="en-US" dirty="0" smtClean="0"/>
              <a:t>포맷으로 </a:t>
            </a:r>
            <a:endParaRPr lang="en-US" altLang="ko-KR" dirty="0" smtClean="0"/>
          </a:p>
          <a:p>
            <a:r>
              <a:rPr lang="en-US" altLang="ko-KR" dirty="0" smtClean="0"/>
              <a:t>Export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 창에서 </a:t>
            </a:r>
            <a:r>
              <a:rPr lang="en-US" altLang="ko-KR" dirty="0" smtClean="0"/>
              <a:t>OK</a:t>
            </a:r>
            <a:r>
              <a:rPr lang="ko-KR" altLang="en-US" dirty="0" smtClean="0"/>
              <a:t>클릭</a:t>
            </a:r>
            <a:endParaRPr lang="en-US" altLang="ko-KR" dirty="0" smtClean="0"/>
          </a:p>
        </p:txBody>
      </p:sp>
      <p:sp>
        <p:nvSpPr>
          <p:cNvPr id="9" name="Oval 8"/>
          <p:cNvSpPr/>
          <p:nvPr/>
        </p:nvSpPr>
        <p:spPr>
          <a:xfrm>
            <a:off x="1414529" y="5831983"/>
            <a:ext cx="463640" cy="425003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10288073" y="6214057"/>
            <a:ext cx="633211" cy="59242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9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380" y="2131751"/>
            <a:ext cx="3689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폴더에 가면</a:t>
            </a:r>
            <a:endParaRPr lang="en-US" altLang="ko-KR" dirty="0" smtClean="0"/>
          </a:p>
          <a:p>
            <a:r>
              <a:rPr lang="en-US" altLang="ko-KR" dirty="0" smtClean="0"/>
              <a:t>Bitmap, material, mesh, program,</a:t>
            </a:r>
          </a:p>
          <a:p>
            <a:r>
              <a:rPr lang="en-US" altLang="ko-KR" dirty="0" smtClean="0"/>
              <a:t>Log, scene </a:t>
            </a:r>
            <a:r>
              <a:rPr lang="ko-KR" altLang="en-US" dirty="0" smtClean="0"/>
              <a:t>등의 폴더</a:t>
            </a:r>
            <a:r>
              <a:rPr lang="en-US" altLang="ko-KR" dirty="0"/>
              <a:t> </a:t>
            </a:r>
            <a:r>
              <a:rPr lang="ko-KR" altLang="en-US" dirty="0" smtClean="0"/>
              <a:t>및 파일이</a:t>
            </a:r>
            <a:endParaRPr lang="en-US" altLang="ko-KR" dirty="0" smtClean="0"/>
          </a:p>
          <a:p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10288073" y="6214057"/>
            <a:ext cx="633211" cy="592428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541986"/>
            <a:ext cx="81248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241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choco</dc:creator>
  <cp:lastModifiedBy>choco</cp:lastModifiedBy>
  <cp:revision>9</cp:revision>
  <dcterms:created xsi:type="dcterms:W3CDTF">2016-05-19T06:57:12Z</dcterms:created>
  <dcterms:modified xsi:type="dcterms:W3CDTF">2016-05-19T08:02:45Z</dcterms:modified>
</cp:coreProperties>
</file>