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59" r:id="rId8"/>
    <p:sldId id="264" r:id="rId9"/>
    <p:sldId id="26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C40516-1709-46D5-99DA-B90948F052EC}" type="datetimeFigureOut">
              <a:rPr lang="ko-KR" altLang="en-US" smtClean="0"/>
              <a:t>2016-04-02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EC40516-1709-46D5-99DA-B90948F052EC}" type="datetimeFigureOut">
              <a:rPr lang="ko-KR" altLang="en-US" smtClean="0"/>
              <a:t>2016-04-02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1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1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1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1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이번엔 </a:t>
            </a:r>
            <a:r>
              <a:rPr lang="ko-KR" altLang="en-US" dirty="0" err="1" smtClean="0"/>
              <a:t>핵엔슬래시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27784" y="6309320"/>
            <a:ext cx="6400800" cy="1752600"/>
          </a:xfrm>
        </p:spPr>
        <p:txBody>
          <a:bodyPr/>
          <a:lstStyle/>
          <a:p>
            <a:pPr algn="r"/>
            <a:r>
              <a:rPr lang="en-US" altLang="ko-KR" dirty="0" smtClean="0"/>
              <a:t>2009181046 </a:t>
            </a:r>
            <a:r>
              <a:rPr lang="ko-KR" altLang="en-US" dirty="0" smtClean="0"/>
              <a:t>최명근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2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/>
              <a:t>게임 소개</a:t>
            </a:r>
            <a:r>
              <a:rPr lang="en-US" altLang="ko-KR" sz="2200" dirty="0" smtClean="0"/>
              <a:t>: </a:t>
            </a:r>
            <a:r>
              <a:rPr lang="ko-KR" altLang="en-US" sz="2200" dirty="0" err="1" smtClean="0"/>
              <a:t>몬스터를</a:t>
            </a:r>
            <a:r>
              <a:rPr lang="ko-KR" altLang="en-US" sz="2200" dirty="0" smtClean="0"/>
              <a:t> 무찌르며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떨어지는 아이템을 획득해 최대한 오래 살아남아라</a:t>
            </a:r>
            <a:r>
              <a:rPr lang="en-US" altLang="ko-KR" sz="2200" dirty="0" smtClean="0"/>
              <a:t>!</a:t>
            </a:r>
            <a:br>
              <a:rPr lang="en-US" altLang="ko-KR" sz="2200" dirty="0" smtClean="0"/>
            </a:br>
            <a:endParaRPr lang="en-US" altLang="ko-KR" sz="2200" dirty="0" smtClean="0"/>
          </a:p>
          <a:p>
            <a:r>
              <a:rPr lang="ko-KR" altLang="en-US" sz="2200" dirty="0" smtClean="0"/>
              <a:t>기획의도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현대인은 바쁘게 살면서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잠시 쉬려는 게임에서조차 여러 가지 사항을 요구 받는다</a:t>
            </a:r>
            <a:r>
              <a:rPr lang="en-US" altLang="ko-KR" sz="2200" dirty="0" smtClean="0"/>
              <a:t>. (</a:t>
            </a:r>
            <a:r>
              <a:rPr lang="ko-KR" altLang="en-US" sz="2200" dirty="0" err="1" smtClean="0"/>
              <a:t>퀘스트라던가</a:t>
            </a:r>
            <a:r>
              <a:rPr lang="en-US" altLang="ko-KR" sz="2200" dirty="0" smtClean="0"/>
              <a:t>..)</a:t>
            </a:r>
          </a:p>
          <a:p>
            <a:pPr marL="0" indent="0">
              <a:buNone/>
            </a:pPr>
            <a:r>
              <a:rPr lang="ko-KR" altLang="en-US" sz="2200" dirty="0" smtClean="0"/>
              <a:t>    그래서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그런 게임을 타파하고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아무 생각 없이 썰고 베는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>   </a:t>
            </a:r>
            <a:r>
              <a:rPr lang="ko-KR" altLang="en-US" sz="2200" dirty="0" smtClean="0"/>
              <a:t> 게임을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만들기로 했다</a:t>
            </a:r>
            <a:r>
              <a:rPr lang="en-US" altLang="ko-KR" sz="2200" dirty="0" smtClean="0"/>
              <a:t>.</a:t>
            </a:r>
            <a:br>
              <a:rPr lang="en-US" altLang="ko-KR" sz="2200" dirty="0" smtClean="0"/>
            </a:br>
            <a:endParaRPr lang="en-US" altLang="ko-KR" sz="2200" dirty="0" smtClean="0"/>
          </a:p>
          <a:p>
            <a:r>
              <a:rPr lang="ko-KR" altLang="en-US" sz="2200" dirty="0" smtClean="0"/>
              <a:t>기대효과는 단순하기에</a:t>
            </a:r>
            <a:r>
              <a:rPr lang="en-US" altLang="ko-KR" sz="2200" dirty="0" smtClean="0"/>
              <a:t>,</a:t>
            </a:r>
            <a:r>
              <a:rPr lang="ko-KR" altLang="en-US" sz="2200" dirty="0" smtClean="0"/>
              <a:t> 중독성과 투쟁심리를 자극해 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ko-KR" altLang="en-US" sz="2200" dirty="0" err="1" smtClean="0"/>
              <a:t>킬링</a:t>
            </a:r>
            <a:r>
              <a:rPr lang="ko-KR" altLang="en-US" sz="2200" dirty="0" smtClean="0"/>
              <a:t> 타임용 게임을 만드는 것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86049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단순히 생각하면 </a:t>
            </a:r>
            <a:r>
              <a:rPr lang="ko-KR" altLang="en-US" dirty="0" err="1" smtClean="0"/>
              <a:t>디아블로</a:t>
            </a:r>
            <a:r>
              <a:rPr lang="ko-KR" altLang="en-US" dirty="0" smtClean="0"/>
              <a:t> 시리</a:t>
            </a:r>
            <a:r>
              <a:rPr lang="ko-KR" altLang="en-US" dirty="0"/>
              <a:t>즈</a:t>
            </a:r>
            <a:r>
              <a:rPr lang="ko-KR" altLang="en-US" dirty="0" smtClean="0"/>
              <a:t>와 매우 흡사하다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대표적인 </a:t>
            </a:r>
            <a:r>
              <a:rPr lang="ko-KR" altLang="en-US" dirty="0" err="1" smtClean="0"/>
              <a:t>핵앤</a:t>
            </a:r>
            <a:r>
              <a:rPr lang="ko-KR" altLang="en-US" dirty="0" smtClean="0"/>
              <a:t> 슬래시 게임이며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그곳에는 </a:t>
            </a:r>
            <a:r>
              <a:rPr lang="ko-KR" altLang="en-US" dirty="0" err="1" smtClean="0"/>
              <a:t>알피지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요소가 있는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이번에 만드는 게임에는 </a:t>
            </a:r>
            <a:r>
              <a:rPr lang="en-US" altLang="ko-KR" dirty="0" smtClean="0"/>
              <a:t>RPG</a:t>
            </a:r>
            <a:br>
              <a:rPr lang="en-US" altLang="ko-KR" dirty="0" smtClean="0"/>
            </a:br>
            <a:r>
              <a:rPr lang="ko-KR" altLang="en-US" dirty="0" smtClean="0"/>
              <a:t>라기보다 생존에 초점을 맞춰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오래 살아남는 디펜스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같은 계열의 게임이다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62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내용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1858"/>
            <a:ext cx="5484845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508104" y="6211162"/>
            <a:ext cx="6825080" cy="608930"/>
          </a:xfrm>
        </p:spPr>
        <p:txBody>
          <a:bodyPr/>
          <a:lstStyle/>
          <a:p>
            <a:r>
              <a:rPr lang="ko-KR" altLang="en-US" dirty="0" err="1" smtClean="0"/>
              <a:t>디아블로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0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내용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193557" y="5949280"/>
            <a:ext cx="6825080" cy="608930"/>
          </a:xfrm>
        </p:spPr>
        <p:txBody>
          <a:bodyPr/>
          <a:lstStyle/>
          <a:p>
            <a:r>
              <a:rPr lang="ko-KR" altLang="en-US" dirty="0" err="1" smtClean="0"/>
              <a:t>똥피하</a:t>
            </a:r>
            <a:r>
              <a:rPr lang="ko-KR" altLang="en-US" dirty="0" err="1"/>
              <a:t>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31337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8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개발범위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34865"/>
              </p:ext>
            </p:extLst>
          </p:nvPr>
        </p:nvGraphicFramePr>
        <p:xfrm>
          <a:off x="755576" y="2348880"/>
          <a:ext cx="7812360" cy="3542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120"/>
                <a:gridCol w="2604120"/>
                <a:gridCol w="2604120"/>
              </a:tblGrid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Max</a:t>
                      </a:r>
                      <a:endParaRPr lang="ko-KR" altLang="en-US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프레임워크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‘1’ </a:t>
                      </a:r>
                      <a:r>
                        <a:rPr lang="ko-KR" altLang="en-US" sz="1000" dirty="0" err="1" smtClean="0"/>
                        <a:t>스테이트</a:t>
                      </a:r>
                      <a:r>
                        <a:rPr lang="en-US" altLang="ko-KR" sz="1000" dirty="0" smtClean="0"/>
                        <a:t>,  </a:t>
                      </a:r>
                      <a:r>
                        <a:rPr lang="ko-KR" altLang="en-US" sz="1000" dirty="0" smtClean="0"/>
                        <a:t>매니저 구분 없음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‘3’ </a:t>
                      </a:r>
                      <a:r>
                        <a:rPr lang="ko-KR" altLang="en-US" sz="1000" dirty="0" err="1" smtClean="0"/>
                        <a:t>스테이트</a:t>
                      </a:r>
                      <a:r>
                        <a:rPr lang="ko-KR" altLang="en-US" sz="1000" dirty="0" smtClean="0"/>
                        <a:t> 이상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주요 클래스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매니저로 구분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각종 패턴을 이용하여 설계</a:t>
                      </a:r>
                      <a:endParaRPr lang="ko-KR" altLang="en-US" sz="1000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1~3 </a:t>
                      </a:r>
                      <a:r>
                        <a:rPr lang="ko-KR" altLang="en-US" sz="1000" dirty="0" smtClean="0"/>
                        <a:t>종류 오브젝트 출력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캐릭터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몬스터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아이템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baseline="0" dirty="0" smtClean="0"/>
                        <a:t> 종류</a:t>
                      </a:r>
                      <a:r>
                        <a:rPr lang="ko-KR" altLang="en-US" sz="1000" dirty="0" smtClean="0"/>
                        <a:t> 이상 출력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 </a:t>
                      </a:r>
                      <a:r>
                        <a:rPr lang="ko-KR" altLang="en-US" sz="1000" dirty="0" smtClean="0"/>
                        <a:t>다양한 아이템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몬스터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</a:t>
                      </a:r>
                      <a:r>
                        <a:rPr lang="ko-KR" altLang="en-US" dirty="0" err="1" smtClean="0"/>
                        <a:t>인스턴싱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개채</a:t>
                      </a:r>
                      <a:r>
                        <a:rPr lang="ko-KR" altLang="en-US" sz="1000" dirty="0" smtClean="0"/>
                        <a:t> 수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 이하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개채</a:t>
                      </a:r>
                      <a:r>
                        <a:rPr lang="ko-KR" altLang="en-US" sz="1000" dirty="0" smtClean="0"/>
                        <a:t> 수 </a:t>
                      </a:r>
                      <a:r>
                        <a:rPr lang="en-US" altLang="ko-KR" sz="1000" dirty="0" smtClean="0"/>
                        <a:t>50 </a:t>
                      </a:r>
                      <a:r>
                        <a:rPr lang="ko-KR" altLang="en-US" sz="1000" dirty="0" smtClean="0"/>
                        <a:t>이상</a:t>
                      </a:r>
                      <a:endParaRPr lang="ko-KR" altLang="en-US" sz="1000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 </a:t>
                      </a:r>
                      <a:r>
                        <a:rPr lang="ko-KR" altLang="en-US" sz="1000" dirty="0" err="1" smtClean="0"/>
                        <a:t>맵</a:t>
                      </a:r>
                      <a:r>
                        <a:rPr lang="ko-KR" altLang="en-US" sz="1000" dirty="0" smtClean="0"/>
                        <a:t> 구현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평면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굴곡 있는 </a:t>
                      </a:r>
                      <a:r>
                        <a:rPr lang="ko-KR" altLang="en-US" sz="1000" dirty="0" err="1" smtClean="0"/>
                        <a:t>맵</a:t>
                      </a:r>
                      <a:r>
                        <a:rPr lang="ko-KR" altLang="en-US" sz="1000" dirty="0" smtClean="0"/>
                        <a:t> 구현</a:t>
                      </a:r>
                      <a:endParaRPr lang="ko-KR" altLang="en-US" sz="1000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충돌체크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원 충돌체크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그 이상 필요할 시 구현</a:t>
                      </a:r>
                      <a:endParaRPr lang="ko-KR" altLang="en-US" sz="1000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 </a:t>
                      </a:r>
                      <a:r>
                        <a:rPr lang="en-US" altLang="ko-KR" dirty="0" smtClean="0"/>
                        <a:t>FSM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이동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이동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공격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 죽음 등 상태 추가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1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907585"/>
              </p:ext>
            </p:extLst>
          </p:nvPr>
        </p:nvGraphicFramePr>
        <p:xfrm>
          <a:off x="755576" y="2420888"/>
          <a:ext cx="7776864" cy="360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1656184"/>
                <a:gridCol w="2016224"/>
                <a:gridCol w="1656184"/>
              </a:tblGrid>
              <a:tr h="52978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</a:tr>
              <a:tr h="493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프레임워크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36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52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</a:t>
                      </a:r>
                      <a:r>
                        <a:rPr lang="ko-KR" altLang="en-US" dirty="0" err="1" smtClean="0"/>
                        <a:t>인스턴싱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52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</a:t>
                      </a:r>
                      <a:endParaRPr lang="ko-KR" altLang="en-US" dirty="0"/>
                    </a:p>
                  </a:txBody>
                  <a:tcPr/>
                </a:tc>
              </a:tr>
              <a:tr h="551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충돌체크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</a:t>
                      </a:r>
                      <a:endParaRPr lang="ko-KR" altLang="en-US" dirty="0"/>
                    </a:p>
                  </a:txBody>
                  <a:tcPr/>
                </a:tc>
              </a:tr>
              <a:tr h="52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 </a:t>
                      </a:r>
                      <a:r>
                        <a:rPr lang="en-US" altLang="ko-KR" dirty="0" smtClean="0"/>
                        <a:t>FSM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6060607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최대한의 기한으로 잡았으며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빨리 끝나면 바로 다음 단계를 진행한다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6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67668"/>
              </p:ext>
            </p:extLst>
          </p:nvPr>
        </p:nvGraphicFramePr>
        <p:xfrm>
          <a:off x="755576" y="2420888"/>
          <a:ext cx="7776864" cy="3888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5328592"/>
              </a:tblGrid>
              <a:tr h="520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내용</a:t>
                      </a:r>
                      <a:endParaRPr lang="ko-KR" altLang="en-US" dirty="0"/>
                    </a:p>
                  </a:txBody>
                  <a:tcPr/>
                </a:tc>
              </a:tr>
              <a:tr h="490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프레임워크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스테이트</a:t>
                      </a:r>
                      <a:r>
                        <a:rPr lang="ko-KR" altLang="en-US" sz="1200" dirty="0" smtClean="0"/>
                        <a:t> 나누기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마우스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키보드 입력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받기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기본 </a:t>
                      </a:r>
                      <a:r>
                        <a:rPr lang="ko-KR" altLang="en-US" sz="1200" baseline="0" dirty="0" err="1" smtClean="0"/>
                        <a:t>렌더링</a:t>
                      </a:r>
                      <a:r>
                        <a:rPr lang="ko-KR" altLang="en-US" sz="1200" baseline="0" dirty="0" smtClean="0"/>
                        <a:t> 구조 제작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카메라 클래스 제작</a:t>
                      </a:r>
                      <a:endParaRPr lang="ko-KR" altLang="en-US" sz="1200" dirty="0"/>
                    </a:p>
                  </a:txBody>
                  <a:tcPr/>
                </a:tc>
              </a:tr>
              <a:tr h="490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실제 오브젝트가 정상적으로</a:t>
                      </a:r>
                      <a:r>
                        <a:rPr lang="ko-KR" altLang="en-US" sz="1200" baseline="0" dirty="0" smtClean="0"/>
                        <a:t> 출력되게끔 수정</a:t>
                      </a:r>
                      <a:r>
                        <a:rPr lang="en-US" altLang="ko-KR" sz="1200" baseline="0" dirty="0" smtClean="0"/>
                        <a:t>. (</a:t>
                      </a:r>
                      <a:r>
                        <a:rPr lang="ko-KR" altLang="en-US" sz="1200" baseline="0" dirty="0" smtClean="0"/>
                        <a:t>캐릭터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아이템 등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오브젝트 매니저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미니 </a:t>
                      </a:r>
                      <a:r>
                        <a:rPr lang="ko-KR" altLang="en-US" sz="1200" baseline="0" dirty="0" err="1" smtClean="0"/>
                        <a:t>디비</a:t>
                      </a:r>
                      <a:r>
                        <a:rPr lang="ko-KR" altLang="en-US" sz="1200" baseline="0" dirty="0" smtClean="0"/>
                        <a:t> 매니저 구현</a:t>
                      </a:r>
                      <a:endParaRPr lang="ko-KR" altLang="en-US" sz="1200" dirty="0"/>
                    </a:p>
                  </a:txBody>
                  <a:tcPr/>
                </a:tc>
              </a:tr>
              <a:tr h="63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</a:t>
                      </a:r>
                      <a:r>
                        <a:rPr lang="ko-KR" altLang="en-US" dirty="0" err="1" smtClean="0"/>
                        <a:t>인스턴싱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오브젝트를 </a:t>
                      </a:r>
                      <a:r>
                        <a:rPr lang="ko-KR" altLang="en-US" sz="1100" dirty="0" err="1" smtClean="0"/>
                        <a:t>인스턴싱</a:t>
                      </a:r>
                      <a:r>
                        <a:rPr lang="ko-KR" altLang="en-US" sz="1100" dirty="0" smtClean="0"/>
                        <a:t> 함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err="1" smtClean="0"/>
                        <a:t>여러가지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인스턴싱</a:t>
                      </a:r>
                      <a:r>
                        <a:rPr lang="ko-KR" altLang="en-US" sz="1100" dirty="0" smtClean="0"/>
                        <a:t> 방법을 찾으며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컬링</a:t>
                      </a:r>
                      <a:r>
                        <a:rPr lang="ko-KR" altLang="en-US" sz="1100" dirty="0" smtClean="0"/>
                        <a:t> 성능을 측정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추가 필요로 생각되면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추가적인 </a:t>
                      </a:r>
                      <a:r>
                        <a:rPr lang="ko-KR" altLang="en-US" sz="1100" baseline="0" dirty="0" err="1" smtClean="0"/>
                        <a:t>컬링</a:t>
                      </a:r>
                      <a:r>
                        <a:rPr lang="ko-KR" altLang="en-US" sz="1100" baseline="0" dirty="0" smtClean="0"/>
                        <a:t> 할 예정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오브젝트는 구조적으로 </a:t>
                      </a:r>
                      <a:r>
                        <a:rPr lang="en-US" altLang="ko-KR" sz="1100" dirty="0" err="1" smtClean="0"/>
                        <a:t>fsm</a:t>
                      </a:r>
                      <a:r>
                        <a:rPr lang="ko-KR" altLang="en-US" sz="1100" dirty="0" smtClean="0"/>
                        <a:t>이 문제 없게</a:t>
                      </a:r>
                      <a:r>
                        <a:rPr lang="ko-KR" altLang="en-US" sz="1100" baseline="0" dirty="0" smtClean="0"/>
                        <a:t> 되게끔</a:t>
                      </a:r>
                      <a:r>
                        <a:rPr lang="ko-KR" altLang="en-US" sz="1100" dirty="0" smtClean="0"/>
                        <a:t> 디자인 함</a:t>
                      </a:r>
                      <a:endParaRPr lang="ko-KR" altLang="en-US" sz="1100" dirty="0"/>
                    </a:p>
                  </a:txBody>
                  <a:tcPr/>
                </a:tc>
              </a:tr>
              <a:tr h="687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맵을</a:t>
                      </a:r>
                      <a:r>
                        <a:rPr lang="ko-KR" altLang="en-US" sz="1200" dirty="0" smtClean="0"/>
                        <a:t> 구현한다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구현해보며 차츰 기능을 늘려갈 예정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기본적으로는 </a:t>
                      </a:r>
                      <a:r>
                        <a:rPr lang="ko-KR" altLang="en-US" sz="1200" dirty="0" err="1" smtClean="0"/>
                        <a:t>맵을</a:t>
                      </a:r>
                      <a:r>
                        <a:rPr lang="ko-KR" altLang="en-US" sz="1200" dirty="0" smtClean="0"/>
                        <a:t> 출력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텍스처를 붙이는 형태까지 </a:t>
                      </a:r>
                      <a:r>
                        <a:rPr lang="en-US" altLang="ko-KR" sz="1200" dirty="0" smtClean="0"/>
                        <a:t>~ </a:t>
                      </a:r>
                      <a:r>
                        <a:rPr lang="ko-KR" altLang="en-US" sz="1200" dirty="0" smtClean="0"/>
                        <a:t>깊게는 다른 기술들을 찾아 봄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541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충돌체크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충돌체크를 구현한다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원 충돌체크와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추가로 필요하면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다른 충돌체크를 구현한다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520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 </a:t>
                      </a:r>
                      <a:r>
                        <a:rPr lang="en-US" altLang="ko-KR" dirty="0" smtClean="0"/>
                        <a:t>FSM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각 오브젝트들의  </a:t>
                      </a:r>
                      <a:r>
                        <a:rPr lang="en-US" altLang="ko-KR" sz="1200" dirty="0" err="1" smtClean="0"/>
                        <a:t>fsm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baseline="0" dirty="0" smtClean="0"/>
                        <a:t>적의 </a:t>
                      </a:r>
                      <a:r>
                        <a:rPr lang="en-US" altLang="ko-KR" sz="1200" baseline="0" dirty="0" smtClean="0"/>
                        <a:t>AI</a:t>
                      </a:r>
                      <a:r>
                        <a:rPr lang="ko-KR" altLang="en-US" sz="1200" baseline="0" dirty="0" smtClean="0"/>
                        <a:t>도 여기서 </a:t>
                      </a:r>
                      <a:r>
                        <a:rPr lang="en-US" altLang="ko-KR" sz="1200" baseline="0" dirty="0" smtClean="0"/>
                        <a:t>)</a:t>
                      </a:r>
                      <a:r>
                        <a:rPr lang="ko-KR" altLang="en-US" sz="1200" baseline="0" dirty="0" smtClean="0"/>
                        <a:t>을 구현하고 추가로 다듬는다</a:t>
                      </a:r>
                      <a:r>
                        <a:rPr lang="en-US" altLang="ko-KR" sz="1200" baseline="0" dirty="0" smtClean="0"/>
                        <a:t>. 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다듬는 항목에는 사운드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등이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5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가장 큰 목적은 구현하여 완성하는 게 목적</a:t>
            </a:r>
            <a:endParaRPr lang="en-US" altLang="ko-KR" dirty="0" smtClean="0"/>
          </a:p>
          <a:p>
            <a:r>
              <a:rPr lang="ko-KR" altLang="en-US" dirty="0" smtClean="0"/>
              <a:t>이번 프로젝트로 </a:t>
            </a:r>
            <a:r>
              <a:rPr lang="ko-KR" altLang="en-US" dirty="0" err="1" smtClean="0"/>
              <a:t>오거엔진의</a:t>
            </a:r>
            <a:r>
              <a:rPr lang="ko-KR" altLang="en-US" dirty="0" smtClean="0"/>
              <a:t> 진수를 느껴보는 것</a:t>
            </a:r>
            <a:endParaRPr lang="en-US" altLang="ko-KR" dirty="0" smtClean="0"/>
          </a:p>
          <a:p>
            <a:r>
              <a:rPr lang="ko-KR" altLang="en-US" dirty="0" smtClean="0"/>
              <a:t>내가 즐거워야 즐겁다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즐겁게 프로젝트를 진행할 예정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마치며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4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양장본">
  <a:themeElements>
    <a:clrScheme name="양장본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양장본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양장본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144</TotalTime>
  <Words>335</Words>
  <Application>Microsoft Office PowerPoint</Application>
  <PresentationFormat>화면 슬라이드 쇼(4:3)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양장본</vt:lpstr>
      <vt:lpstr>이번엔 핵엔슬래시</vt:lpstr>
      <vt:lpstr>소개</vt:lpstr>
      <vt:lpstr>기획 내용</vt:lpstr>
      <vt:lpstr>기획 내용</vt:lpstr>
      <vt:lpstr>기획 내용</vt:lpstr>
      <vt:lpstr>개발범위</vt:lpstr>
      <vt:lpstr>개발 계획</vt:lpstr>
      <vt:lpstr>개발 계획</vt:lpstr>
      <vt:lpstr>마치며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이번엔 핵엔슬래시</dc:title>
  <dc:creator>User</dc:creator>
  <cp:lastModifiedBy>User</cp:lastModifiedBy>
  <cp:revision>14</cp:revision>
  <dcterms:created xsi:type="dcterms:W3CDTF">2016-04-01T15:57:55Z</dcterms:created>
  <dcterms:modified xsi:type="dcterms:W3CDTF">2016-04-01T18:22:15Z</dcterms:modified>
</cp:coreProperties>
</file>