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93" r:id="rId5"/>
    <p:sldId id="29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5" r:id="rId14"/>
    <p:sldId id="291" r:id="rId15"/>
    <p:sldId id="260" r:id="rId16"/>
    <p:sldId id="265" r:id="rId17"/>
    <p:sldId id="262" r:id="rId18"/>
    <p:sldId id="266" r:id="rId19"/>
    <p:sldId id="261" r:id="rId20"/>
    <p:sldId id="263" r:id="rId21"/>
    <p:sldId id="264" r:id="rId22"/>
    <p:sldId id="270" r:id="rId23"/>
    <p:sldId id="269" r:id="rId24"/>
    <p:sldId id="271" r:id="rId25"/>
    <p:sldId id="267" r:id="rId26"/>
    <p:sldId id="268" r:id="rId27"/>
    <p:sldId id="278" r:id="rId28"/>
    <p:sldId id="279" r:id="rId29"/>
    <p:sldId id="272" r:id="rId30"/>
    <p:sldId id="283" r:id="rId31"/>
    <p:sldId id="280" r:id="rId32"/>
    <p:sldId id="281" r:id="rId33"/>
    <p:sldId id="282" r:id="rId34"/>
    <p:sldId id="273" r:id="rId35"/>
    <p:sldId id="274" r:id="rId36"/>
    <p:sldId id="27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0085-B5D2-A7BF-E797-A779D1A8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38CA6-2187-64A0-377A-FF0AF995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FCD8-61BF-A56D-42A3-A2871257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1C85-77FA-09EC-186F-1765C3AA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B13D-6C38-B8F8-8867-A30BF92F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2BBD-3636-61BA-236C-9260D5C3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0F47-8548-D94F-B2F2-F1FEC2D5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D66A-CE74-29E9-9DF3-3BE5AFF7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5CE5-5326-6DC2-8635-931F143B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9FDD-2066-675B-E5CF-F65C6F0B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20049-7515-4836-70FC-68F787472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AA5E-1790-A669-45FA-A5C342E53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676D-FBD0-0369-1E20-7C31F435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C5BA-08B1-00DC-004C-B42C3270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64AF-8172-514C-CE89-B41B25E5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033-2878-74B4-0FAF-E9ABE06D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C9A7-D25D-8E3F-2C93-7E37B5DD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675C-4F29-8063-008B-D0907230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5BD21-6980-95AC-02C5-4069BED7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8D97-EC07-FF05-C3BA-E85B814B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18B7-0309-B7A6-B988-919F176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53CE-E90E-D54B-A1A3-6EB568D2E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6482-DF06-93B8-A186-DB0DDCB8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51F5-41A4-CF49-BB4E-3764C2CE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C3B2-BC49-B28A-625D-FD3FA656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5609-F245-FFF6-1A4A-A99F4ED3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D171-7A3F-0AA4-2CC3-216B7339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4178F-8264-4A8E-D928-95E46AFD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01E9-3441-EFA7-6B4F-F2E2A80B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27CD-9BA2-090C-1087-473121FC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6AEA-5A7E-D7B0-D3C3-B9ABD4C5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06C5-FAC7-479E-955A-17D01D4F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63AB-A33B-BB82-DB0C-AF8C9DFA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8F5B0-346C-1397-8D15-C8D92344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0407A-D669-969B-A966-4534ECC12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D7012-A850-3BD7-1C1A-00D9B8011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7B14E-AE4E-5AD5-7952-BA802D52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1B90A-C2B1-95A2-61D6-8220402D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6F0D0-3E4E-F700-3490-FF66482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9840-548C-C589-8D8D-A98070BB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D167-6908-B1BD-D9B0-2C1D641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8DD91-7AD2-B4EE-CC65-A2E40A84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DD2E9-0A6D-9DEF-9956-AC1DCAD7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3B07A-4B24-72B4-EF72-0DD94AC8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344E5-8B42-7AC6-533F-FD6C0A0F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017C-8628-9FB5-01AF-90BAE03E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B32A-DEEA-350C-7C4F-C0D12EE4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E5D4-952A-B2DA-5D7B-71C4D48E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82DB-2C36-81BC-6FF3-446207552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ED0BA-1F33-D52D-EFDB-F71707C3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0D2A6-C557-B347-02A0-9A061210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85A37-B633-338B-4F6E-648DF96E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FB65-274D-7BF9-09B7-61A487C2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476AD-B915-0F01-AC22-FBF68AD22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03C43-08E7-59F2-0ABD-E39F26B1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498E-772A-46CA-9FDC-B438D9B8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AD29-23DE-A759-DDDC-8F67B53C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5A52-6042-C74C-7E9F-EF067616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CCCDD-C101-AB31-2F3B-14107388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37E35-4BED-4E55-0B6B-CFD8A49C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8E5F-A4F5-6FDA-EFE6-51D03B17A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E249-771B-234C-A26C-20945C7969FC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1AD0-F9EF-1D7D-2572-3C422C41D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35DC2-1C7D-B427-714F-3870E141C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0D98-AEC7-5649-94D8-8FFDACC62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1B7-0372-1D03-D486-D307C4DD9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Games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291858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-16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5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20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rio block sprite">
            <a:extLst>
              <a:ext uri="{FF2B5EF4-FFF2-40B4-BE49-F238E27FC236}">
                <a16:creationId xmlns:a16="http://schemas.microsoft.com/office/drawing/2014/main" id="{C1B3CD65-64F7-6D0E-F739-6E628E77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06" y="13466"/>
            <a:ext cx="9504987" cy="68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6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6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2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AC1C-BD66-6917-8A67-66DBB18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pic>
        <p:nvPicPr>
          <p:cNvPr id="1028" name="Picture 4" descr="Institute of Network Cultures | Resting in Pixels: One year of &quot;Animal ...">
            <a:extLst>
              <a:ext uri="{FF2B5EF4-FFF2-40B4-BE49-F238E27FC236}">
                <a16:creationId xmlns:a16="http://schemas.microsoft.com/office/drawing/2014/main" id="{36738E46-A735-FC28-F7A2-553500867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23" y="1690688"/>
            <a:ext cx="7903553" cy="444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099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4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C14-BEAD-6B0F-3B36-BA52425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2223-2912-E9A5-203D-ABB2A2A31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144" y="5962733"/>
            <a:ext cx="3518043" cy="670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freefishy.org</a:t>
            </a:r>
            <a:r>
              <a:rPr lang="en-US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CE5A5-C46D-7E04-D23D-054BC7D4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91" y="1609084"/>
            <a:ext cx="5125948" cy="43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7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FE31-B226-AFEC-E483-3FDB0766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Games?</a:t>
            </a:r>
          </a:p>
        </p:txBody>
      </p:sp>
    </p:spTree>
    <p:extLst>
      <p:ext uri="{BB962C8B-B14F-4D97-AF65-F5344CB8AC3E}">
        <p14:creationId xmlns:p14="http://schemas.microsoft.com/office/powerpoint/2010/main" val="400224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C14-BEAD-6B0F-3B36-BA52425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User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CE5A5-C46D-7E04-D23D-054BC7D4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53" y="1690688"/>
            <a:ext cx="4462017" cy="378974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28B5A-0CDF-74D5-5361-705C102A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0" y="1815351"/>
            <a:ext cx="6344682" cy="4351338"/>
          </a:xfrm>
        </p:spPr>
        <p:txBody>
          <a:bodyPr/>
          <a:lstStyle/>
          <a:p>
            <a:r>
              <a:rPr lang="en-US" dirty="0"/>
              <a:t>How does the keyboard control the fish?</a:t>
            </a:r>
          </a:p>
          <a:p>
            <a:r>
              <a:rPr lang="en-US" dirty="0"/>
              <a:t>How does the computer “move” things?</a:t>
            </a:r>
          </a:p>
        </p:txBody>
      </p:sp>
    </p:spTree>
    <p:extLst>
      <p:ext uri="{BB962C8B-B14F-4D97-AF65-F5344CB8AC3E}">
        <p14:creationId xmlns:p14="http://schemas.microsoft.com/office/powerpoint/2010/main" val="380073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EC14-BEAD-6B0F-3B36-BA524253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User 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28B5A-0CDF-74D5-5361-705C102A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0" y="1815351"/>
            <a:ext cx="5252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left_arrow_pressed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move_left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right_arrow_pressed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move_right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a_button_pressed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jump()</a:t>
            </a:r>
          </a:p>
        </p:txBody>
      </p:sp>
      <p:pic>
        <p:nvPicPr>
          <p:cNvPr id="1026" name="Picture 2" descr="Super Mario World (SNES / Super Nintendo) Screenshots">
            <a:extLst>
              <a:ext uri="{FF2B5EF4-FFF2-40B4-BE49-F238E27FC236}">
                <a16:creationId xmlns:a16="http://schemas.microsoft.com/office/drawing/2014/main" id="{C1E388BB-9F14-C93E-7D8C-711D84B8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74" y="1618731"/>
            <a:ext cx="4969793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8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2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B0A4-7CEB-A66B-2BD3-EF5F1069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NPCs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C04C-69D5-2EFF-116E-31294E17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2013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youtu.be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WnzlbyTZsQY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2023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youtu.be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/mx7ggnsRwGM?t=272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8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B0A4-7CEB-A66B-2BD3-EF5F1069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NPCs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E2ED8-3EC8-BD8F-E4EC-038926E3A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092" y="1690688"/>
            <a:ext cx="5607335" cy="40132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20556-737D-AD8F-4A46-B02384D7408F}"/>
              </a:ext>
            </a:extLst>
          </p:cNvPr>
          <p:cNvSpPr txBox="1">
            <a:spLocks/>
          </p:cNvSpPr>
          <p:nvPr/>
        </p:nvSpPr>
        <p:spPr>
          <a:xfrm>
            <a:off x="663540" y="1815351"/>
            <a:ext cx="46790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Wasn’t very good!</a:t>
            </a:r>
          </a:p>
          <a:p>
            <a:r>
              <a:rPr lang="en-US" dirty="0"/>
              <a:t>Now scary good!</a:t>
            </a:r>
          </a:p>
          <a:p>
            <a:r>
              <a:rPr lang="en-US" dirty="0"/>
              <a:t>Mini programs that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269354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11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AC1C-BD66-6917-8A67-66DBB18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48A-1963-207D-BF9A-595F5F65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493" y="6202025"/>
            <a:ext cx="3209819" cy="383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moonlander.seb.ly</a:t>
            </a:r>
            <a:r>
              <a:rPr lang="en-US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1E8A6-487E-E289-588A-CA66AAA1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98" y="1793430"/>
            <a:ext cx="5386607" cy="40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43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AC1C-BD66-6917-8A67-66DBB18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Characters</a:t>
            </a:r>
          </a:p>
        </p:txBody>
      </p:sp>
      <p:pic>
        <p:nvPicPr>
          <p:cNvPr id="1028" name="Picture 4" descr="Isaac Newton | Achievements | Britannica">
            <a:extLst>
              <a:ext uri="{FF2B5EF4-FFF2-40B4-BE49-F238E27FC236}">
                <a16:creationId xmlns:a16="http://schemas.microsoft.com/office/drawing/2014/main" id="{80527F18-7B15-FC6B-0444-2BBC66D7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364" y="1690688"/>
            <a:ext cx="3651169" cy="46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1C75FA2-D193-A728-FE66-2671C853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0" y="1815351"/>
            <a:ext cx="6344682" cy="4351338"/>
          </a:xfrm>
        </p:spPr>
        <p:txBody>
          <a:bodyPr/>
          <a:lstStyle/>
          <a:p>
            <a:r>
              <a:rPr lang="en-US" dirty="0"/>
              <a:t>Simulates physics on objects in the game</a:t>
            </a:r>
          </a:p>
          <a:p>
            <a:r>
              <a:rPr lang="en-US" dirty="0"/>
              <a:t>Uses properties such as:</a:t>
            </a:r>
          </a:p>
          <a:p>
            <a:pPr lvl="1"/>
            <a:r>
              <a:rPr lang="en-US" dirty="0"/>
              <a:t>Simulated mass</a:t>
            </a:r>
          </a:p>
          <a:p>
            <a:pPr lvl="1"/>
            <a:r>
              <a:rPr lang="en-US" dirty="0"/>
              <a:t>Simulated momentum</a:t>
            </a:r>
          </a:p>
          <a:p>
            <a:pPr lvl="1"/>
            <a:r>
              <a:rPr lang="en-US" dirty="0"/>
              <a:t>Simulated Angle</a:t>
            </a:r>
          </a:p>
        </p:txBody>
      </p:sp>
    </p:spTree>
    <p:extLst>
      <p:ext uri="{BB962C8B-B14F-4D97-AF65-F5344CB8AC3E}">
        <p14:creationId xmlns:p14="http://schemas.microsoft.com/office/powerpoint/2010/main" val="4138539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AC1C-BD66-6917-8A67-66DBB180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Characters</a:t>
            </a:r>
          </a:p>
        </p:txBody>
      </p:sp>
      <p:pic>
        <p:nvPicPr>
          <p:cNvPr id="2050" name="Picture 2" descr="Standard Collision Examples | Example, Standard, Math">
            <a:extLst>
              <a:ext uri="{FF2B5EF4-FFF2-40B4-BE49-F238E27FC236}">
                <a16:creationId xmlns:a16="http://schemas.microsoft.com/office/drawing/2014/main" id="{EB861B91-A575-8D49-BEB8-270CF81A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26" y="3311387"/>
            <a:ext cx="4391110" cy="214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7DBA1-E8BC-5047-B85F-AA62A437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40" y="1815351"/>
            <a:ext cx="6344682" cy="4351338"/>
          </a:xfrm>
        </p:spPr>
        <p:txBody>
          <a:bodyPr/>
          <a:lstStyle/>
          <a:p>
            <a:r>
              <a:rPr lang="en-US" dirty="0"/>
              <a:t>Simulate Gravity</a:t>
            </a:r>
          </a:p>
          <a:p>
            <a:pPr lvl="1"/>
            <a:r>
              <a:rPr lang="en-US" dirty="0" err="1"/>
              <a:t>new_speed</a:t>
            </a:r>
            <a:r>
              <a:rPr lang="en-US" dirty="0"/>
              <a:t> = </a:t>
            </a:r>
            <a:r>
              <a:rPr lang="en-US" dirty="0" err="1"/>
              <a:t>old_speed</a:t>
            </a:r>
            <a:r>
              <a:rPr lang="en-US" dirty="0"/>
              <a:t> - 9.8</a:t>
            </a:r>
          </a:p>
          <a:p>
            <a:r>
              <a:rPr lang="en-US" dirty="0"/>
              <a:t>Simulate collisions</a:t>
            </a:r>
          </a:p>
          <a:p>
            <a:pPr lvl="1"/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3083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7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</p:spTree>
    <p:extLst>
      <p:ext uri="{BB962C8B-B14F-4D97-AF65-F5344CB8AC3E}">
        <p14:creationId xmlns:p14="http://schemas.microsoft.com/office/powerpoint/2010/main" val="2776165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8E0-25D2-19E3-37EB-B67AFE71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2E22-11F9-54F6-D35A-403551255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40" y="6213260"/>
            <a:ext cx="4957119" cy="5592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lagged.com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/g/extreme-car-parking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CBE16-3DCB-5373-F9D1-3BD90E66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91" y="1491033"/>
            <a:ext cx="7772400" cy="44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36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8E0-25D2-19E3-37EB-B67AFE71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2E22-11F9-54F6-D35A-40355125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Detection</a:t>
            </a:r>
          </a:p>
          <a:p>
            <a:pPr lvl="1"/>
            <a:r>
              <a:rPr lang="en-US" dirty="0"/>
              <a:t>Old School</a:t>
            </a:r>
          </a:p>
          <a:p>
            <a:r>
              <a:rPr lang="en-US" dirty="0"/>
              <a:t>Proximity Detection</a:t>
            </a:r>
          </a:p>
          <a:p>
            <a:pPr lvl="1"/>
            <a:r>
              <a:rPr lang="en-US" dirty="0"/>
              <a:t>New(er) School</a:t>
            </a:r>
          </a:p>
        </p:txBody>
      </p:sp>
    </p:spTree>
    <p:extLst>
      <p:ext uri="{BB962C8B-B14F-4D97-AF65-F5344CB8AC3E}">
        <p14:creationId xmlns:p14="http://schemas.microsoft.com/office/powerpoint/2010/main" val="883657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8E0-25D2-19E3-37EB-B67AFE71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Collision</a:t>
            </a:r>
          </a:p>
        </p:txBody>
      </p:sp>
      <p:pic>
        <p:nvPicPr>
          <p:cNvPr id="3074" name="Picture 2" descr="Nintendo Has Combined Mario And Pikachu Into One Ultimate Being ...">
            <a:extLst>
              <a:ext uri="{FF2B5EF4-FFF2-40B4-BE49-F238E27FC236}">
                <a16:creationId xmlns:a16="http://schemas.microsoft.com/office/drawing/2014/main" id="{2661B5EE-ED05-205E-3843-E8E0B1E9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57" y="1690688"/>
            <a:ext cx="7760043" cy="43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88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8E0-25D2-19E3-37EB-B67AFE71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2369-67C7-9B9F-A253-2D29F33C2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Circle on Circle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Polygons</a:t>
            </a:r>
          </a:p>
          <a:p>
            <a:pPr lvl="1"/>
            <a:r>
              <a:rPr lang="en-US" dirty="0"/>
              <a:t>More Complicated!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03AB9B-B4BE-775C-01A4-8B2F78FAF1EE}"/>
              </a:ext>
            </a:extLst>
          </p:cNvPr>
          <p:cNvSpPr/>
          <p:nvPr/>
        </p:nvSpPr>
        <p:spPr>
          <a:xfrm>
            <a:off x="2088293" y="2592624"/>
            <a:ext cx="1322173" cy="1322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A72F4-EFA4-3770-AABE-CDD817F85E71}"/>
              </a:ext>
            </a:extLst>
          </p:cNvPr>
          <p:cNvSpPr/>
          <p:nvPr/>
        </p:nvSpPr>
        <p:spPr>
          <a:xfrm>
            <a:off x="3286897" y="2345488"/>
            <a:ext cx="1816444" cy="1816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BD8D31-B266-A45A-EFE3-06D3E4B7CCF1}"/>
              </a:ext>
            </a:extLst>
          </p:cNvPr>
          <p:cNvCxnSpPr/>
          <p:nvPr/>
        </p:nvCxnSpPr>
        <p:spPr>
          <a:xfrm flipH="1">
            <a:off x="2088293" y="3253710"/>
            <a:ext cx="66108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D9358-66C5-7612-3FBE-4B405E8813CE}"/>
              </a:ext>
            </a:extLst>
          </p:cNvPr>
          <p:cNvCxnSpPr>
            <a:cxnSpLocks/>
          </p:cNvCxnSpPr>
          <p:nvPr/>
        </p:nvCxnSpPr>
        <p:spPr>
          <a:xfrm flipH="1">
            <a:off x="4195119" y="3253710"/>
            <a:ext cx="90822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3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41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4EA1-A1E9-6E5D-8426-FCD4E9C9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59BB-8AF2-FF4F-0385-C2862320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done by a Library</a:t>
            </a:r>
          </a:p>
          <a:p>
            <a:pPr lvl="1"/>
            <a:r>
              <a:rPr lang="en-US" dirty="0"/>
              <a:t>Scratch</a:t>
            </a:r>
          </a:p>
          <a:p>
            <a:pPr lvl="2"/>
            <a:r>
              <a:rPr lang="en-US" dirty="0"/>
              <a:t>Handled for you!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pygame.draw.circle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x,y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lvl="1"/>
            <a:r>
              <a:rPr lang="en-US" dirty="0"/>
              <a:t>Java</a:t>
            </a:r>
          </a:p>
          <a:p>
            <a:pPr lvl="2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Graphics().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drawOval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(x-radius, y-radius, 2*radius, 2*radius)</a:t>
            </a:r>
          </a:p>
          <a:p>
            <a:pPr lvl="1"/>
            <a:r>
              <a:rPr lang="en-US" dirty="0"/>
              <a:t>C</a:t>
            </a:r>
          </a:p>
          <a:p>
            <a:pPr lvl="2"/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DETECT, gm; 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initgraph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&amp;gm, ""); circle(x, y, radius);</a:t>
            </a:r>
          </a:p>
        </p:txBody>
      </p:sp>
    </p:spTree>
    <p:extLst>
      <p:ext uri="{BB962C8B-B14F-4D97-AF65-F5344CB8AC3E}">
        <p14:creationId xmlns:p14="http://schemas.microsoft.com/office/powerpoint/2010/main" val="368676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DE89-A6D8-D1BF-A250-10115F1C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C99E-6BAF-C6E6-AA8C-2ADCEACA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initialize()</a:t>
            </a:r>
            <a:br>
              <a:rPr lang="en-US" sz="2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no_exit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endParaRPr lang="en-US" sz="2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heck_for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un_npcs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ove_characters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esolve_collisions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-US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raw_graphics</a:t>
            </a:r>
            <a:r>
              <a:rPr 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9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A477-49EA-B70D-338A-BA7E3A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A8CE1-C102-A85C-71A0-1065BE136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designed at MIT</a:t>
            </a:r>
          </a:p>
          <a:p>
            <a:r>
              <a:rPr lang="en-US" dirty="0"/>
              <a:t>Used at University of Berkely in </a:t>
            </a:r>
            <a:r>
              <a:rPr lang="en-US" i="1" dirty="0"/>
              <a:t>Introduction to Programming</a:t>
            </a:r>
            <a:r>
              <a:rPr lang="en-US" dirty="0"/>
              <a:t> class</a:t>
            </a:r>
          </a:p>
          <a:p>
            <a:r>
              <a:rPr lang="en-US" dirty="0"/>
              <a:t>All program languages are basically the same</a:t>
            </a:r>
          </a:p>
          <a:p>
            <a:r>
              <a:rPr lang="en-US" dirty="0"/>
              <a:t>Lots of useful (and fun) “libraries”</a:t>
            </a:r>
          </a:p>
        </p:txBody>
      </p:sp>
    </p:spTree>
    <p:extLst>
      <p:ext uri="{BB962C8B-B14F-4D97-AF65-F5344CB8AC3E}">
        <p14:creationId xmlns:p14="http://schemas.microsoft.com/office/powerpoint/2010/main" val="326221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5F4A-1315-BB91-1F64-7959C45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D432-75AD-0E02-AAE0-C239696E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frame rate?</a:t>
            </a:r>
          </a:p>
          <a:p>
            <a:r>
              <a:rPr lang="en-US" dirty="0"/>
              <a:t>What is the fastest frame rate you’ve heard of?</a:t>
            </a:r>
          </a:p>
          <a:p>
            <a:r>
              <a:rPr lang="en-US" dirty="0"/>
              <a:t>What is the slowest frame rate you can have?</a:t>
            </a:r>
          </a:p>
        </p:txBody>
      </p:sp>
    </p:spTree>
    <p:extLst>
      <p:ext uri="{BB962C8B-B14F-4D97-AF65-F5344CB8AC3E}">
        <p14:creationId xmlns:p14="http://schemas.microsoft.com/office/powerpoint/2010/main" val="176386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2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2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-16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35DB-9B19-4020-5BF1-B80475DC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4F5807B-611A-6FF1-FFC7-0B96867CE732}"/>
              </a:ext>
            </a:extLst>
          </p:cNvPr>
          <p:cNvSpPr/>
          <p:nvPr/>
        </p:nvSpPr>
        <p:spPr>
          <a:xfrm>
            <a:off x="4427838" y="1940011"/>
            <a:ext cx="3336324" cy="333632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670</Words>
  <Application>Microsoft Macintosh PowerPoint</Application>
  <PresentationFormat>Widescreen</PresentationFormat>
  <Paragraphs>149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Menlo</vt:lpstr>
      <vt:lpstr>Office Theme</vt:lpstr>
      <vt:lpstr>Video Games and Programming</vt:lpstr>
      <vt:lpstr>Why Video Games?</vt:lpstr>
      <vt:lpstr>Frame Rate</vt:lpstr>
      <vt:lpstr>Frame Rate</vt:lpstr>
      <vt:lpstr>Frame Rate</vt:lpstr>
      <vt:lpstr>Frame Rate</vt:lpstr>
      <vt:lpstr>Frame Rate</vt:lpstr>
      <vt:lpstr>Frame Rate</vt:lpstr>
      <vt:lpstr>Frame Rate</vt:lpstr>
      <vt:lpstr>Frame Rate</vt:lpstr>
      <vt:lpstr>Frame Rate</vt:lpstr>
      <vt:lpstr>Frame Rate</vt:lpstr>
      <vt:lpstr>Frame Rate</vt:lpstr>
      <vt:lpstr>PowerPoint Presentation</vt:lpstr>
      <vt:lpstr>The Game Loop</vt:lpstr>
      <vt:lpstr>The Game Loop</vt:lpstr>
      <vt:lpstr>Initialization</vt:lpstr>
      <vt:lpstr>The Game Loop</vt:lpstr>
      <vt:lpstr>Checking for User Input</vt:lpstr>
      <vt:lpstr>Checking for User Input</vt:lpstr>
      <vt:lpstr>Checking for User Input</vt:lpstr>
      <vt:lpstr>The Game Loop</vt:lpstr>
      <vt:lpstr>Run NPCs</vt:lpstr>
      <vt:lpstr>Run NPCs</vt:lpstr>
      <vt:lpstr>The Game Loop</vt:lpstr>
      <vt:lpstr>Moving Characters</vt:lpstr>
      <vt:lpstr>Moving Characters</vt:lpstr>
      <vt:lpstr>Moving Characters</vt:lpstr>
      <vt:lpstr>The Game Loop</vt:lpstr>
      <vt:lpstr>Resolve Collisions</vt:lpstr>
      <vt:lpstr>Resolve Collisions</vt:lpstr>
      <vt:lpstr>Pixel Collision</vt:lpstr>
      <vt:lpstr>Proximity Collisions</vt:lpstr>
      <vt:lpstr>The Game Loop</vt:lpstr>
      <vt:lpstr>Drawing Graphics</vt:lpstr>
      <vt:lpstr>The Game Loop</vt:lpstr>
      <vt:lpstr>Why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Games and Programming</dc:title>
  <dc:creator>Microsoft Office User</dc:creator>
  <cp:lastModifiedBy>Microsoft Office User</cp:lastModifiedBy>
  <cp:revision>15</cp:revision>
  <dcterms:created xsi:type="dcterms:W3CDTF">2023-08-09T18:07:19Z</dcterms:created>
  <dcterms:modified xsi:type="dcterms:W3CDTF">2023-08-10T13:10:12Z</dcterms:modified>
</cp:coreProperties>
</file>