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55" d="100"/>
          <a:sy n="5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2B71-295E-534D-8FC5-5B56DEBA1F3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B2087-C0B6-8C41-B9AE-D016D2A7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Comp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 in “How to Build an Amazon Ads Campaign”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65" y="2519754"/>
            <a:ext cx="8217956" cy="3599316"/>
          </a:xfrm>
        </p:spPr>
        <p:txBody>
          <a:bodyPr/>
          <a:lstStyle/>
          <a:p>
            <a:r>
              <a:rPr lang="en-US" dirty="0" smtClean="0"/>
              <a:t>Make sure you have all your materials handy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0175" y="3256232"/>
            <a:ext cx="5967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means ensuring that you have your book, your list of tags/subjects, spreadsheet software open so you can track your comp list as it builds, and a computer with internet access.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65" y="2519754"/>
            <a:ext cx="8217956" cy="3599316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Amazon.com</a:t>
            </a:r>
            <a:r>
              <a:rPr lang="en-US" dirty="0" smtClean="0"/>
              <a:t> and Begin Searching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0175" y="3256232"/>
            <a:ext cx="5967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Make sure to select “Books” from the left side drop-down. Then start searching for books that you know are very similar to yours. For example, is your book a pirate adventure? A Unicorn mystery involving teen accountants? Get specific and see what you can find.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503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65" y="2519754"/>
            <a:ext cx="8217956" cy="3599316"/>
          </a:xfrm>
        </p:spPr>
        <p:txBody>
          <a:bodyPr/>
          <a:lstStyle/>
          <a:p>
            <a:r>
              <a:rPr lang="en-US" dirty="0" smtClean="0"/>
              <a:t>Begin Recording the “Comps” </a:t>
            </a:r>
            <a:r>
              <a:rPr lang="mr-IN" dirty="0" smtClean="0"/>
              <a:t>–</a:t>
            </a:r>
            <a:r>
              <a:rPr lang="en-US" dirty="0" smtClean="0"/>
              <a:t> the Books that are showing up a lot under Amazon’s 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0175" y="3256232"/>
            <a:ext cx="5967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you searched for “vampire bank heist”, what came up? When you tweaked that slightly, did you find anything consistent? Start writing down the books that seem to come up a lot as you search for your book.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65" y="2519754"/>
            <a:ext cx="8217956" cy="3599316"/>
          </a:xfrm>
        </p:spPr>
        <p:txBody>
          <a:bodyPr/>
          <a:lstStyle/>
          <a:p>
            <a:r>
              <a:rPr lang="en-US" dirty="0" smtClean="0"/>
              <a:t>Try to Build Your List to 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0175" y="3256232"/>
            <a:ext cx="5967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Ideally you’ll get your list to 20-25 books. Make sure to include the Title, Author name, and any notes you can about why you think this book is showing up consistently when you search for terms related to </a:t>
            </a:r>
            <a:r>
              <a:rPr lang="en-US" i="1" smtClean="0"/>
              <a:t>your book.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45747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1443</TotalTime>
  <Words>238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Mangal</vt:lpstr>
      <vt:lpstr>Trebuchet MS</vt:lpstr>
      <vt:lpstr>Arial</vt:lpstr>
      <vt:lpstr>Berlin</vt:lpstr>
      <vt:lpstr>Creating a Comp List</vt:lpstr>
      <vt:lpstr>Step 1</vt:lpstr>
      <vt:lpstr>Step 2</vt:lpstr>
      <vt:lpstr>Step 3</vt:lpstr>
      <vt:lpstr>Step 4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Comp List</dc:title>
  <dc:creator>Tom Patchin</dc:creator>
  <cp:lastModifiedBy>Tom Patchin</cp:lastModifiedBy>
  <cp:revision>2</cp:revision>
  <dcterms:created xsi:type="dcterms:W3CDTF">2019-03-13T00:24:41Z</dcterms:created>
  <dcterms:modified xsi:type="dcterms:W3CDTF">2019-03-14T00:28:40Z</dcterms:modified>
</cp:coreProperties>
</file>