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4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9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4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5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2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5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7A13-5870-462C-9502-E5C5C2C1D2F5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7A5B-41DB-4E7F-9EDC-6130AC91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9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8161" y="26989"/>
            <a:ext cx="9427450" cy="8299682"/>
            <a:chOff x="908161" y="26989"/>
            <a:chExt cx="9427450" cy="8299682"/>
          </a:xfrm>
        </p:grpSpPr>
        <p:grpSp>
          <p:nvGrpSpPr>
            <p:cNvPr id="16" name="组合 15"/>
            <p:cNvGrpSpPr/>
            <p:nvPr/>
          </p:nvGrpSpPr>
          <p:grpSpPr>
            <a:xfrm>
              <a:off x="908161" y="26989"/>
              <a:ext cx="9427450" cy="8299682"/>
              <a:chOff x="908161" y="26989"/>
              <a:chExt cx="9427450" cy="829968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908161" y="26989"/>
                <a:ext cx="9427450" cy="8299682"/>
                <a:chOff x="908161" y="26989"/>
                <a:chExt cx="9427450" cy="8299682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908161" y="26990"/>
                  <a:ext cx="3464944" cy="3258239"/>
                </a:xfrm>
                <a:prstGeom prst="rect">
                  <a:avLst/>
                </a:prstGeom>
                <a:ln w="19050"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Trending events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2911" y="407694"/>
                  <a:ext cx="3146207" cy="2832537"/>
                </a:xfrm>
                <a:prstGeom prst="rect">
                  <a:avLst/>
                </a:prstGeom>
              </p:spPr>
            </p:pic>
            <p:sp>
              <p:nvSpPr>
                <p:cNvPr id="6" name="矩形 5"/>
                <p:cNvSpPr/>
                <p:nvPr/>
              </p:nvSpPr>
              <p:spPr>
                <a:xfrm>
                  <a:off x="908161" y="3519613"/>
                  <a:ext cx="3464944" cy="4807058"/>
                </a:xfrm>
                <a:prstGeom prst="rect">
                  <a:avLst/>
                </a:prstGeom>
                <a:ln w="19050"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Events’ geographical distribution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2006" y="3926389"/>
                  <a:ext cx="3217112" cy="4285141"/>
                </a:xfrm>
                <a:prstGeom prst="rect">
                  <a:avLst/>
                </a:prstGeom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4567854" y="26989"/>
                  <a:ext cx="5767757" cy="8299681"/>
                </a:xfrm>
                <a:prstGeom prst="rect">
                  <a:avLst/>
                </a:prstGeom>
                <a:ln w="19050"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Event analysis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76343" y="423192"/>
                  <a:ext cx="5643770" cy="7887980"/>
                </a:xfrm>
                <a:prstGeom prst="rect">
                  <a:avLst/>
                </a:prstGeom>
              </p:spPr>
            </p:pic>
          </p:grpSp>
          <p:sp>
            <p:nvSpPr>
              <p:cNvPr id="11" name="文本框 10"/>
              <p:cNvSpPr txBox="1"/>
              <p:nvPr/>
            </p:nvSpPr>
            <p:spPr>
              <a:xfrm>
                <a:off x="5486400" y="423192"/>
                <a:ext cx="45031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Essential Context: Keywords</a:t>
                </a:r>
                <a:r>
                  <a:rPr lang="en-US" altLang="zh-CN" sz="1000"/>
                  <a:t>, </a:t>
                </a:r>
                <a:r>
                  <a:rPr lang="en-US" altLang="zh-CN" sz="1000" smtClean="0"/>
                  <a:t>Participants, </a:t>
                </a:r>
                <a:r>
                  <a:rPr lang="en-US" altLang="zh-CN" sz="1000" dirty="0"/>
                  <a:t>Class, Sentiment, Location, Popularity</a:t>
                </a:r>
                <a:endParaRPr lang="zh-CN" altLang="en-US" sz="10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977223" y="1773197"/>
                <a:ext cx="869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Event tracing</a:t>
                </a:r>
                <a:endParaRPr lang="zh-CN" altLang="en-US" sz="1000" dirty="0"/>
              </a:p>
            </p:txBody>
          </p:sp>
          <p:sp>
            <p:nvSpPr>
              <p:cNvPr id="13" name="文本框 10"/>
              <p:cNvSpPr txBox="1"/>
              <p:nvPr/>
            </p:nvSpPr>
            <p:spPr>
              <a:xfrm>
                <a:off x="5494019" y="3465082"/>
                <a:ext cx="11833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/>
                  <a:t>Related microblogs</a:t>
                </a:r>
                <a:endParaRPr lang="zh-CN" altLang="en-US" sz="1000" dirty="0"/>
              </a:p>
            </p:txBody>
          </p:sp>
          <p:sp>
            <p:nvSpPr>
              <p:cNvPr id="14" name="文本框 10"/>
              <p:cNvSpPr txBox="1"/>
              <p:nvPr/>
            </p:nvSpPr>
            <p:spPr>
              <a:xfrm>
                <a:off x="5798747" y="6076579"/>
                <a:ext cx="1194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/>
                  <a:t>Subevent hierarchy</a:t>
                </a:r>
                <a:endParaRPr lang="zh-CN" altLang="en-US" sz="1000" dirty="0"/>
              </a:p>
            </p:txBody>
          </p:sp>
          <p:sp>
            <p:nvSpPr>
              <p:cNvPr id="15" name="文本框 10"/>
              <p:cNvSpPr txBox="1"/>
              <p:nvPr/>
            </p:nvSpPr>
            <p:spPr>
              <a:xfrm>
                <a:off x="8115709" y="6077588"/>
                <a:ext cx="9829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/>
                  <a:t>Keyword cloud</a:t>
                </a:r>
                <a:endParaRPr lang="zh-CN" altLang="en-US" sz="1000" dirty="0"/>
              </a:p>
            </p:txBody>
          </p:sp>
        </p:grpSp>
        <p:sp>
          <p:nvSpPr>
            <p:cNvPr id="17" name="文本框 11"/>
            <p:cNvSpPr txBox="1"/>
            <p:nvPr/>
          </p:nvSpPr>
          <p:spPr>
            <a:xfrm>
              <a:off x="5693525" y="2898983"/>
              <a:ext cx="44005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Emergency Event: Test train of Beijing subway  system ran off rail onto a highway.</a:t>
              </a:r>
              <a:endParaRPr lang="zh-CN" altLang="en-US" sz="1000" dirty="0"/>
            </a:p>
          </p:txBody>
        </p:sp>
        <p:sp>
          <p:nvSpPr>
            <p:cNvPr id="18" name="文本框 11"/>
            <p:cNvSpPr txBox="1"/>
            <p:nvPr/>
          </p:nvSpPr>
          <p:spPr>
            <a:xfrm>
              <a:off x="5693525" y="1667387"/>
              <a:ext cx="4626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Test train of Beijing subway  system ran off rail and the driver is locked in the carriage</a:t>
              </a:r>
              <a:endParaRPr lang="zh-CN" altLang="en-US" sz="1000" dirty="0"/>
            </a:p>
          </p:txBody>
        </p:sp>
        <p:sp>
          <p:nvSpPr>
            <p:cNvPr id="19" name="文本框 10"/>
            <p:cNvSpPr txBox="1"/>
            <p:nvPr/>
          </p:nvSpPr>
          <p:spPr>
            <a:xfrm>
              <a:off x="5338863" y="6858000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/>
                <a:t>Debug, Test Run, </a:t>
              </a:r>
            </a:p>
            <a:p>
              <a:r>
                <a:rPr lang="en-US" altLang="zh-CN" sz="1000" dirty="0"/>
                <a:t>Breaking news</a:t>
              </a:r>
              <a:endParaRPr lang="zh-CN" altLang="en-US" sz="1000" dirty="0"/>
            </a:p>
          </p:txBody>
        </p:sp>
        <p:sp>
          <p:nvSpPr>
            <p:cNvPr id="20" name="文本框 10"/>
            <p:cNvSpPr txBox="1"/>
            <p:nvPr/>
          </p:nvSpPr>
          <p:spPr>
            <a:xfrm>
              <a:off x="5087655" y="7634062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/>
                <a:t>Debug, Test Run, Train, </a:t>
              </a:r>
            </a:p>
            <a:p>
              <a:r>
                <a:rPr lang="en-US" altLang="zh-CN" sz="1000" dirty="0"/>
                <a:t>Railroad, Tai Hu, Ran off</a:t>
              </a:r>
              <a:endParaRPr lang="zh-CN" altLang="en-US" sz="1000" dirty="0"/>
            </a:p>
          </p:txBody>
        </p:sp>
        <p:sp>
          <p:nvSpPr>
            <p:cNvPr id="21" name="文本框 10"/>
            <p:cNvSpPr txBox="1"/>
            <p:nvPr/>
          </p:nvSpPr>
          <p:spPr>
            <a:xfrm>
              <a:off x="7776729" y="7911062"/>
              <a:ext cx="2337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/>
                <a:t>Beijing Subway, Test Run Line, Train etc...</a:t>
              </a:r>
              <a:endParaRPr lang="zh-CN" altLang="en-US" sz="1000" dirty="0"/>
            </a:p>
          </p:txBody>
        </p:sp>
        <p:sp>
          <p:nvSpPr>
            <p:cNvPr id="22" name="文本框 10"/>
            <p:cNvSpPr txBox="1"/>
            <p:nvPr/>
          </p:nvSpPr>
          <p:spPr>
            <a:xfrm>
              <a:off x="5249095" y="6438281"/>
              <a:ext cx="11865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/>
                <a:t>Trending Keywords</a:t>
              </a:r>
              <a:endParaRPr lang="zh-CN" altLang="en-US" sz="1000" dirty="0"/>
            </a:p>
          </p:txBody>
        </p:sp>
        <p:sp>
          <p:nvSpPr>
            <p:cNvPr id="23" name="文本框 10"/>
            <p:cNvSpPr txBox="1"/>
            <p:nvPr/>
          </p:nvSpPr>
          <p:spPr>
            <a:xfrm>
              <a:off x="2549895" y="4215498"/>
              <a:ext cx="15167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err="1"/>
                <a:t>Liaocheng</a:t>
              </a:r>
              <a:r>
                <a:rPr lang="en-US" altLang="zh-CN" sz="1000" dirty="0"/>
                <a:t> City, Shandong</a:t>
              </a:r>
              <a:endParaRPr lang="zh-CN" altLang="en-US" sz="1000" dirty="0"/>
            </a:p>
          </p:txBody>
        </p:sp>
        <p:sp>
          <p:nvSpPr>
            <p:cNvPr id="24" name="文本框 10"/>
            <p:cNvSpPr txBox="1"/>
            <p:nvPr/>
          </p:nvSpPr>
          <p:spPr>
            <a:xfrm>
              <a:off x="1587872" y="4760351"/>
              <a:ext cx="2085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/>
                <a:t>A highway will open before October.</a:t>
              </a:r>
              <a:endParaRPr lang="zh-CN" altLang="en-US" sz="1000" dirty="0"/>
            </a:p>
          </p:txBody>
        </p:sp>
        <p:sp>
          <p:nvSpPr>
            <p:cNvPr id="25" name="文本框 10"/>
            <p:cNvSpPr txBox="1"/>
            <p:nvPr/>
          </p:nvSpPr>
          <p:spPr>
            <a:xfrm>
              <a:off x="2514089" y="257503"/>
              <a:ext cx="1410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/>
                <a:t>5 </a:t>
              </a:r>
              <a:r>
                <a:rPr lang="en-US" altLang="zh-CN" sz="1000" dirty="0" err="1"/>
                <a:t>hrs</a:t>
              </a:r>
              <a:r>
                <a:rPr lang="en-US" altLang="zh-CN" sz="1000" dirty="0"/>
                <a:t>       1 day    1 week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408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113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Li</dc:creator>
  <cp:lastModifiedBy>Weiren YU</cp:lastModifiedBy>
  <cp:revision>38</cp:revision>
  <dcterms:created xsi:type="dcterms:W3CDTF">2015-03-27T08:27:01Z</dcterms:created>
  <dcterms:modified xsi:type="dcterms:W3CDTF">2015-10-19T13:27:53Z</dcterms:modified>
</cp:coreProperties>
</file>