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7" r:id="rId2"/>
    <p:sldId id="265" r:id="rId3"/>
    <p:sldId id="266" r:id="rId4"/>
    <p:sldId id="256" r:id="rId5"/>
    <p:sldId id="261" r:id="rId6"/>
    <p:sldId id="264" r:id="rId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r="92480" b="39013"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FC5313-388B-D0E5-4CBE-565591413A82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662-6300-4177-9B23-7E7EA4D84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ㅇㅇㅇ</a:t>
            </a:r>
            <a:endParaRPr lang="en-US" altLang="ko-KR" sz="6000"/>
          </a:p>
        </p:txBody>
      </p:sp>
    </p:spTree>
    <p:extLst>
      <p:ext uri="{BB962C8B-B14F-4D97-AF65-F5344CB8AC3E}">
        <p14:creationId xmlns:p14="http://schemas.microsoft.com/office/powerpoint/2010/main" val="2509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print() </a:t>
            </a:r>
            <a:r>
              <a:rPr lang="ko-KR" altLang="en-US"/>
              <a:t>함수로 출력하기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print(</a:t>
            </a:r>
            <a:r>
              <a:rPr lang="ko-KR" altLang="en-US"/>
              <a:t>출력할 내용</a:t>
            </a:r>
            <a:r>
              <a:rPr lang="en-US" altLang="ko-KR"/>
              <a:t>)</a:t>
            </a:r>
          </a:p>
          <a:p>
            <a:pPr lvl="1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764540" y="1515253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print(10)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138831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54FDDA-4F4A-BF8D-90D2-28A72873F249}"/>
              </a:ext>
            </a:extLst>
          </p:cNvPr>
          <p:cNvSpPr/>
          <p:nvPr/>
        </p:nvSpPr>
        <p:spPr>
          <a:xfrm>
            <a:off x="870371" y="1766319"/>
            <a:ext cx="10451258" cy="2460241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349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002048699"/>
      </p:ext>
    </p:extLst>
  </p:cSld>
  <p:clrMapOvr>
    <a:masterClrMapping/>
  </p:clrMapOvr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1661</TotalTime>
  <Words>23</Words>
  <Application>Microsoft Office PowerPoint</Application>
  <PresentationFormat>와이드스크린</PresentationFormat>
  <Paragraphs>10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...</vt:lpstr>
      <vt:lpstr>PowerPoint 프레젠테이션</vt:lpstr>
      <vt:lpstr>PowerPoint 프레젠테이션</vt:lpstr>
      <vt:lpstr>print() 함수로 출력하기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47</cp:revision>
  <dcterms:created xsi:type="dcterms:W3CDTF">2022-12-16T06:07:15Z</dcterms:created>
  <dcterms:modified xsi:type="dcterms:W3CDTF">2022-12-20T06:43:20Z</dcterms:modified>
</cp:coreProperties>
</file>