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257" r:id="rId2"/>
    <p:sldId id="265" r:id="rId3"/>
    <p:sldId id="266" r:id="rId4"/>
    <p:sldId id="256" r:id="rId5"/>
    <p:sldId id="261" r:id="rId6"/>
    <p:sldId id="264" r:id="rId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2" r="92480" b="39013"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FC5313-388B-D0E5-4CBE-565591413A82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5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</a:t>
            </a:r>
            <a:r>
              <a:rPr lang="en-US" altLang="ko-KR"/>
              <a:t>(list)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4662-6300-4177-9B23-7E7EA4D84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리스트란</a:t>
            </a:r>
            <a:r>
              <a:rPr lang="en-US" altLang="ko-KR"/>
              <a:t>?</a:t>
            </a:r>
          </a:p>
          <a:p>
            <a:r>
              <a:rPr lang="ko-KR" altLang="en-US"/>
              <a:t>리스트 생성</a:t>
            </a:r>
            <a:endParaRPr lang="en-US" altLang="ko-KR"/>
          </a:p>
          <a:p>
            <a:r>
              <a:rPr lang="ko-KR" altLang="en-US"/>
              <a:t>리스트 연산</a:t>
            </a:r>
            <a:endParaRPr lang="en-US" altLang="ko-KR"/>
          </a:p>
          <a:p>
            <a:r>
              <a:rPr lang="ko-KR" altLang="en-US"/>
              <a:t>리스트 접근</a:t>
            </a:r>
            <a:r>
              <a:rPr lang="en-US" altLang="ko-KR"/>
              <a:t>(</a:t>
            </a:r>
            <a:r>
              <a:rPr lang="ko-KR" altLang="en-US"/>
              <a:t>인덱싱</a:t>
            </a:r>
            <a:r>
              <a:rPr lang="en-US" altLang="ko-KR"/>
              <a:t>, </a:t>
            </a:r>
            <a:r>
              <a:rPr lang="ko-KR" altLang="en-US"/>
              <a:t>슬라이싱</a:t>
            </a:r>
            <a:r>
              <a:rPr lang="en-US" altLang="ko-KR"/>
              <a:t>)</a:t>
            </a:r>
          </a:p>
          <a:p>
            <a:r>
              <a:rPr lang="ko-KR" altLang="en-US"/>
              <a:t>리스트에 요소 수정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endParaRPr lang="en-US" altLang="ko-KR"/>
          </a:p>
          <a:p>
            <a:r>
              <a:rPr lang="ko-KR" altLang="en-US"/>
              <a:t>리스트 관련 함수</a:t>
            </a:r>
          </a:p>
        </p:txBody>
      </p:sp>
    </p:spTree>
    <p:extLst>
      <p:ext uri="{BB962C8B-B14F-4D97-AF65-F5344CB8AC3E}">
        <p14:creationId xmlns:p14="http://schemas.microsoft.com/office/powerpoint/2010/main" val="2747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054942" y="1860444"/>
            <a:ext cx="8082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리스트란</a:t>
            </a:r>
            <a:r>
              <a:rPr lang="en-US" altLang="ko-KR" sz="6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9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print() </a:t>
            </a:r>
            <a:r>
              <a:rPr lang="ko-KR" altLang="en-US"/>
              <a:t>함수로 출력하기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print(</a:t>
            </a:r>
            <a:r>
              <a:rPr lang="ko-KR" altLang="en-US"/>
              <a:t>출력할 내용</a:t>
            </a:r>
            <a:r>
              <a:rPr lang="en-US" altLang="ko-KR"/>
              <a:t>)</a:t>
            </a:r>
          </a:p>
          <a:p>
            <a:pPr lvl="1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764540" y="1515253"/>
            <a:ext cx="610108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print(10)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print(‘Hello human’)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print(1+2+3)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print(“python”+‘study’)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print(1,2,3)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print(‘a’,‘b’,‘c’)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8067D41-A95D-73D1-F1D8-16C28AE94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4"/>
          <a:stretch/>
        </p:blipFill>
        <p:spPr>
          <a:xfrm>
            <a:off x="7755462" y="1529349"/>
            <a:ext cx="2679623" cy="2732184"/>
          </a:xfrm>
          <a:prstGeom prst="rect">
            <a:avLst/>
          </a:prstGeom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0" y="1388312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54FDDA-4F4A-BF8D-90D2-28A72873F249}"/>
              </a:ext>
            </a:extLst>
          </p:cNvPr>
          <p:cNvSpPr/>
          <p:nvPr/>
        </p:nvSpPr>
        <p:spPr>
          <a:xfrm>
            <a:off x="870371" y="1766319"/>
            <a:ext cx="10451258" cy="2460241"/>
          </a:xfrm>
          <a:prstGeom prst="roundRect">
            <a:avLst>
              <a:gd name="adj" fmla="val 66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</a:rPr>
              <a:t>1.</a:t>
            </a:r>
            <a:r>
              <a:rPr lang="ko-KR" altLang="en-US" sz="3200">
                <a:solidFill>
                  <a:schemeClr val="tx1"/>
                </a:solidFill>
              </a:rPr>
              <a:t>텍스트는 </a:t>
            </a:r>
            <a:r>
              <a:rPr lang="en-US" altLang="ko-KR" sz="3200">
                <a:solidFill>
                  <a:schemeClr val="tx1"/>
                </a:solidFill>
              </a:rPr>
              <a:t>[   ]</a:t>
            </a:r>
            <a:r>
              <a:rPr lang="ko-KR" altLang="en-US" sz="3200">
                <a:solidFill>
                  <a:schemeClr val="tx1"/>
                </a:solidFill>
              </a:rPr>
              <a:t>안에 입력해야 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2.print()</a:t>
            </a:r>
            <a:r>
              <a:rPr lang="ko-KR" altLang="en-US" sz="3200">
                <a:solidFill>
                  <a:schemeClr val="tx1"/>
                </a:solidFill>
              </a:rPr>
              <a:t>함수에서 문자</a:t>
            </a:r>
            <a:r>
              <a:rPr lang="en-US" altLang="ko-KR" sz="3200">
                <a:solidFill>
                  <a:schemeClr val="tx1"/>
                </a:solidFill>
              </a:rPr>
              <a:t>+</a:t>
            </a:r>
            <a:r>
              <a:rPr lang="ko-KR" altLang="en-US" sz="3200">
                <a:solidFill>
                  <a:schemeClr val="tx1"/>
                </a:solidFill>
              </a:rPr>
              <a:t>문자는 문자를 </a:t>
            </a:r>
            <a:r>
              <a:rPr lang="en-US" altLang="ko-KR" sz="3200">
                <a:solidFill>
                  <a:schemeClr val="tx1"/>
                </a:solidFill>
              </a:rPr>
              <a:t>[   ]</a:t>
            </a:r>
            <a:r>
              <a:rPr lang="ko-KR" altLang="en-US" sz="3200">
                <a:solidFill>
                  <a:schemeClr val="tx1"/>
                </a:solidFill>
              </a:rPr>
              <a:t>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98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C1185-D668-93E7-60C4-2D1C369F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</a:t>
            </a:r>
            <a:r>
              <a:rPr lang="ko-KR" altLang="en-US" sz="2000"/>
              <a:t>두 수를 입력받아 사칙연산</a:t>
            </a:r>
            <a:r>
              <a:rPr lang="en-US" altLang="ko-KR" sz="2000"/>
              <a:t>(+, -, *, /) </a:t>
            </a:r>
            <a:r>
              <a:rPr lang="ko-KR" altLang="en-US" sz="2000"/>
              <a:t>값을 출력하는 계산기 프로그램을 작성하세요</a:t>
            </a:r>
            <a:r>
              <a:rPr lang="en-US" altLang="ko-KR" sz="200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/>
              <a:t>아래 이미지를 참조하세요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AF004B-7088-5CF7-764E-C574DCEC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3059285"/>
            <a:ext cx="5240965" cy="23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8699"/>
      </p:ext>
    </p:extLst>
  </p:cSld>
  <p:clrMapOvr>
    <a:masterClrMapping/>
  </p:clrMapOvr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1660</TotalTime>
  <Words>118</Words>
  <Application>Microsoft Office PowerPoint</Application>
  <PresentationFormat>와이드스크린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Spoqa Han Sans Neo</vt:lpstr>
      <vt:lpstr>맑은 고딕</vt:lpstr>
      <vt:lpstr>Arial</vt:lpstr>
      <vt:lpstr>Arial Black</vt:lpstr>
      <vt:lpstr>Consolas</vt:lpstr>
      <vt:lpstr>Wingdings</vt:lpstr>
      <vt:lpstr>한빛테마</vt:lpstr>
      <vt:lpstr>리스트(list)</vt:lpstr>
      <vt:lpstr>PowerPoint 프레젠테이션</vt:lpstr>
      <vt:lpstr>PowerPoint 프레젠테이션</vt:lpstr>
      <vt:lpstr>print() 함수로 출력하기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46</cp:revision>
  <dcterms:created xsi:type="dcterms:W3CDTF">2022-12-16T06:07:15Z</dcterms:created>
  <dcterms:modified xsi:type="dcterms:W3CDTF">2022-12-20T06:43:56Z</dcterms:modified>
</cp:coreProperties>
</file>