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7" r:id="rId2"/>
    <p:sldId id="451" r:id="rId3"/>
    <p:sldId id="439" r:id="rId4"/>
    <p:sldId id="444" r:id="rId5"/>
    <p:sldId id="453" r:id="rId6"/>
    <p:sldId id="452" r:id="rId7"/>
    <p:sldId id="454" r:id="rId8"/>
    <p:sldId id="455" r:id="rId9"/>
    <p:sldId id="456" r:id="rId10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>
                <a:latin typeface="+mj-lt"/>
              </a:rPr>
              <a:t>print('-'*10)</a:t>
            </a:r>
          </a:p>
          <a:p>
            <a:r>
              <a:rPr lang="en-US" altLang="ko-KR" sz="1200">
                <a:latin typeface="+mj-lt"/>
              </a:rPr>
              <a:t>print('''\</a:t>
            </a:r>
            <a:endParaRPr lang="ko-KR" altLang="en-US" sz="1200">
              <a:latin typeface="+mj-lt"/>
            </a:endParaRPr>
          </a:p>
          <a:p>
            <a:r>
              <a:rPr lang="ko-KR" altLang="en-US" sz="1200">
                <a:latin typeface="+mj-lt"/>
              </a:rPr>
              <a:t>동해물과 백두산이 마르고 닳도록</a:t>
            </a:r>
            <a:endParaRPr lang="en-US" altLang="ko-KR" sz="1200">
              <a:latin typeface="+mj-lt"/>
            </a:endParaRPr>
          </a:p>
          <a:p>
            <a:r>
              <a:rPr lang="en-US" altLang="ko-KR" sz="1200">
                <a:latin typeface="+mj-lt"/>
              </a:rPr>
              <a:t>	</a:t>
            </a:r>
            <a:r>
              <a:rPr lang="ko-KR" altLang="en-US" sz="1200">
                <a:latin typeface="+mj-lt"/>
              </a:rPr>
              <a:t>하느님이 보우하사 우리나라 만세</a:t>
            </a:r>
            <a:endParaRPr lang="en-US" altLang="ko-KR" sz="1200">
              <a:latin typeface="+mj-lt"/>
            </a:endParaRPr>
          </a:p>
          <a:p>
            <a:r>
              <a:rPr lang="ko-KR" altLang="en-US" sz="1200">
                <a:latin typeface="+mj-lt"/>
              </a:rPr>
              <a:t>  무궁화 삼천리 화려강산</a:t>
            </a:r>
            <a:r>
              <a:rPr lang="en-US" altLang="ko-KR" sz="1200">
                <a:latin typeface="+mj-lt"/>
              </a:rPr>
              <a:t>\</a:t>
            </a:r>
            <a:endParaRPr lang="ko-KR" altLang="en-US" sz="1200">
              <a:latin typeface="+mj-lt"/>
            </a:endParaRPr>
          </a:p>
          <a:p>
            <a:r>
              <a:rPr lang="ko-KR" altLang="en-US" sz="1200">
                <a:latin typeface="+mj-lt"/>
              </a:rPr>
              <a:t>       </a:t>
            </a:r>
            <a:r>
              <a:rPr lang="en-US" altLang="ko-KR" sz="1200">
                <a:latin typeface="+mj-lt"/>
              </a:rPr>
              <a:t>''')</a:t>
            </a:r>
          </a:p>
          <a:p>
            <a:r>
              <a:rPr lang="en-US" altLang="ko-KR" sz="1200">
                <a:latin typeface="+mj-lt"/>
              </a:rPr>
              <a:t>print('-'*10)</a:t>
            </a:r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줄 끝에 오는 </a:t>
            </a:r>
            <a:r>
              <a:rPr lang="en-US" altLang="ko-KR"/>
              <a:t>\</a:t>
            </a:r>
            <a:r>
              <a:rPr lang="ko-KR" altLang="en-US"/>
              <a:t>는 줄을 바꾸지 말라는 뜻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4CEE1-DEED-6022-3D57-4DA0B019CA03}"/>
              </a:ext>
            </a:extLst>
          </p:cNvPr>
          <p:cNvCxnSpPr>
            <a:cxnSpLocks/>
          </p:cNvCxnSpPr>
          <p:nvPr userDrawn="1"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2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2627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출력 심화</a:t>
            </a:r>
            <a:br>
              <a:rPr lang="en-US" altLang="ko-KR"/>
            </a:b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94D6D2-3D17-A026-3AB8-223340481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/>
              <a:t>print()</a:t>
            </a:r>
            <a:r>
              <a:rPr lang="ko-KR" altLang="en-US" sz="2000"/>
              <a:t>의 </a:t>
            </a:r>
            <a:r>
              <a:rPr lang="en-US" altLang="ko-KR" sz="2000"/>
              <a:t>sep </a:t>
            </a:r>
            <a:r>
              <a:rPr lang="ko-KR" altLang="en-US" sz="2000"/>
              <a:t>옵션</a:t>
            </a:r>
            <a:endParaRPr lang="en-US" altLang="ko-KR" sz="2000"/>
          </a:p>
          <a:p>
            <a:r>
              <a:rPr lang="en-US" altLang="ko-KR"/>
              <a:t>print()</a:t>
            </a:r>
            <a:r>
              <a:rPr lang="ko-KR" altLang="en-US"/>
              <a:t>의 </a:t>
            </a:r>
            <a:r>
              <a:rPr lang="en-US" altLang="ko-KR"/>
              <a:t>end </a:t>
            </a:r>
            <a:r>
              <a:rPr lang="ko-KR" altLang="en-US"/>
              <a:t>옵션</a:t>
            </a:r>
            <a:endParaRPr lang="en-US" altLang="ko-KR"/>
          </a:p>
          <a:p>
            <a:r>
              <a:rPr lang="ko-KR" altLang="en-US"/>
              <a:t>멀티라인</a:t>
            </a:r>
            <a:r>
              <a:rPr lang="en-US" altLang="ko-KR"/>
              <a:t>(milti line) </a:t>
            </a:r>
            <a:r>
              <a:rPr lang="ko-KR" altLang="en-US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9762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0A5A-0BEA-FF4A-F7B4-C1E8D01C0A20}"/>
              </a:ext>
            </a:extLst>
          </p:cNvPr>
          <p:cNvSpPr txBox="1"/>
          <p:nvPr/>
        </p:nvSpPr>
        <p:spPr>
          <a:xfrm>
            <a:off x="886409" y="2090057"/>
            <a:ext cx="10431624" cy="22433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>
                <a:latin typeface="Spoqa Han Sans Neo" panose="020B0500000000000000" pitchFamily="50" charset="-127"/>
              </a:rPr>
              <a:t>print</a:t>
            </a:r>
            <a:r>
              <a:rPr lang="ko-KR" altLang="en-US" sz="4000" b="1">
                <a:latin typeface="Spoqa Han Sans Neo" panose="020B0500000000000000" pitchFamily="50" charset="-127"/>
              </a:rPr>
              <a:t>의 </a:t>
            </a:r>
            <a:r>
              <a:rPr lang="en-US" altLang="ko-KR" sz="4000" b="1">
                <a:latin typeface="Spoqa Han Sans Neo" panose="020B0500000000000000" pitchFamily="50" charset="-127"/>
              </a:rPr>
              <a:t>sep </a:t>
            </a:r>
            <a:r>
              <a:rPr lang="ko-KR" altLang="en-US" sz="4000" b="1">
                <a:latin typeface="Spoqa Han Sans Neo" panose="020B0500000000000000" pitchFamily="50" charset="-127"/>
              </a:rPr>
              <a:t>옵션</a:t>
            </a:r>
            <a:endParaRPr lang="en-US" altLang="ko-KR" sz="4000" b="1"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8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538E-BB74-E5DF-3A32-79F40E3A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print()</a:t>
            </a:r>
            <a:r>
              <a:rPr lang="ko-KR" altLang="en-US"/>
              <a:t>의 </a:t>
            </a:r>
            <a:r>
              <a:rPr lang="en-US" altLang="ko-KR"/>
              <a:t>sep</a:t>
            </a:r>
            <a:r>
              <a:rPr lang="ko-KR" altLang="en-US"/>
              <a:t>옵션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6D70EF-4E84-2082-98CB-E6A6C4FA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여러 개 출력시 기본 구분 기호는 공백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40D3-8CA1-7EC1-BD11-87656604ACE5}"/>
              </a:ext>
            </a:extLst>
          </p:cNvPr>
          <p:cNvSpPr txBox="1"/>
          <p:nvPr/>
        </p:nvSpPr>
        <p:spPr>
          <a:xfrm>
            <a:off x="1044872" y="1760369"/>
            <a:ext cx="10190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print(10,20,30)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6FAB54-9211-D0AD-4716-949569F426B1}"/>
              </a:ext>
            </a:extLst>
          </p:cNvPr>
          <p:cNvSpPr txBox="1"/>
          <p:nvPr/>
        </p:nvSpPr>
        <p:spPr>
          <a:xfrm>
            <a:off x="0" y="145259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E4CA2E-69DD-B468-314C-2097B36B93A9}"/>
              </a:ext>
            </a:extLst>
          </p:cNvPr>
          <p:cNvSpPr txBox="1">
            <a:spLocks/>
          </p:cNvSpPr>
          <p:nvPr/>
        </p:nvSpPr>
        <p:spPr bwMode="auto">
          <a:xfrm>
            <a:off x="4745357" y="1825502"/>
            <a:ext cx="1774760" cy="5534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800">
                <a:solidFill>
                  <a:schemeClr val="bg1"/>
                </a:solidFill>
                <a:latin typeface="+mj-lt"/>
              </a:rPr>
              <a:t>10 20 30</a:t>
            </a:r>
            <a:endParaRPr kumimoji="0" lang="ko-KR" altLang="en-US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C915994-D271-D6A4-3D5F-9086B68D647E}"/>
              </a:ext>
            </a:extLst>
          </p:cNvPr>
          <p:cNvSpPr txBox="1">
            <a:spLocks/>
          </p:cNvSpPr>
          <p:nvPr/>
        </p:nvSpPr>
        <p:spPr bwMode="auto">
          <a:xfrm>
            <a:off x="6631307" y="2749735"/>
            <a:ext cx="1774760" cy="5534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800">
                <a:solidFill>
                  <a:schemeClr val="bg1"/>
                </a:solidFill>
                <a:latin typeface="+mj-lt"/>
              </a:rPr>
              <a:t>10/20/30</a:t>
            </a:r>
            <a:endParaRPr kumimoji="0" lang="ko-KR" altLang="en-US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849DD42-AC1A-84AE-A465-598CE5FE6F98}"/>
              </a:ext>
            </a:extLst>
          </p:cNvPr>
          <p:cNvSpPr txBox="1">
            <a:spLocks/>
          </p:cNvSpPr>
          <p:nvPr/>
        </p:nvSpPr>
        <p:spPr bwMode="auto">
          <a:xfrm>
            <a:off x="7357929" y="3719370"/>
            <a:ext cx="1263557" cy="5534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800">
                <a:solidFill>
                  <a:schemeClr val="bg1"/>
                </a:solidFill>
                <a:latin typeface="+mj-lt"/>
              </a:rPr>
              <a:t>a-c-e</a:t>
            </a:r>
            <a:endParaRPr kumimoji="0" lang="ko-KR" altLang="en-US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082E3-6ABE-2FB5-2076-76FA3C2BA530}"/>
              </a:ext>
            </a:extLst>
          </p:cNvPr>
          <p:cNvSpPr txBox="1"/>
          <p:nvPr/>
        </p:nvSpPr>
        <p:spPr>
          <a:xfrm>
            <a:off x="1044872" y="2760920"/>
            <a:ext cx="5475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print(10,20,30,sep='/')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74CDC-2FE0-B9EF-72B3-23FB7C053B59}"/>
              </a:ext>
            </a:extLst>
          </p:cNvPr>
          <p:cNvSpPr txBox="1"/>
          <p:nvPr/>
        </p:nvSpPr>
        <p:spPr>
          <a:xfrm>
            <a:off x="1044873" y="3688037"/>
            <a:ext cx="6313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print('a','c','e',sep='-')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C9C4E-A3E3-1CC9-DFBA-58E850CBE706}"/>
              </a:ext>
            </a:extLst>
          </p:cNvPr>
          <p:cNvSpPr txBox="1"/>
          <p:nvPr/>
        </p:nvSpPr>
        <p:spPr>
          <a:xfrm>
            <a:off x="3686332" y="261076"/>
            <a:ext cx="2229276" cy="3571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/>
              <a:t>※ sep:separator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93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  <p:bldP spid="13" grpId="0" animBg="1"/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0A5A-0BEA-FF4A-F7B4-C1E8D01C0A20}"/>
              </a:ext>
            </a:extLst>
          </p:cNvPr>
          <p:cNvSpPr txBox="1"/>
          <p:nvPr/>
        </p:nvSpPr>
        <p:spPr>
          <a:xfrm>
            <a:off x="886409" y="2090057"/>
            <a:ext cx="10431624" cy="22433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>
                <a:latin typeface="Spoqa Han Sans Neo" panose="020B0500000000000000" pitchFamily="50" charset="-127"/>
              </a:rPr>
              <a:t>print</a:t>
            </a:r>
            <a:r>
              <a:rPr lang="ko-KR" altLang="en-US" sz="4000" b="1">
                <a:latin typeface="Spoqa Han Sans Neo" panose="020B0500000000000000" pitchFamily="50" charset="-127"/>
              </a:rPr>
              <a:t>의 </a:t>
            </a:r>
            <a:r>
              <a:rPr lang="en-US" altLang="ko-KR" sz="4000" b="1">
                <a:latin typeface="Spoqa Han Sans Neo" panose="020B0500000000000000" pitchFamily="50" charset="-127"/>
              </a:rPr>
              <a:t>end </a:t>
            </a:r>
            <a:r>
              <a:rPr lang="ko-KR" altLang="en-US" sz="4000" b="1">
                <a:latin typeface="Spoqa Han Sans Neo" panose="020B0500000000000000" pitchFamily="50" charset="-127"/>
              </a:rPr>
              <a:t>옵션</a:t>
            </a:r>
            <a:endParaRPr lang="en-US" altLang="ko-KR" sz="4000" b="1"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5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536D-B9F0-3077-7E6F-50565D2A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print()</a:t>
            </a:r>
            <a:r>
              <a:rPr lang="ko-KR" altLang="en-US"/>
              <a:t>의 </a:t>
            </a:r>
            <a:r>
              <a:rPr lang="en-US" altLang="ko-KR"/>
              <a:t>end </a:t>
            </a:r>
            <a:r>
              <a:rPr lang="ko-KR" altLang="en-US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0CC4-B09C-D951-B689-D51D5241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print()</a:t>
            </a:r>
            <a:r>
              <a:rPr lang="ko-KR" altLang="en-US"/>
              <a:t>함수는 값을 출력하고 자동으로 줄바꿈을 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953FF-6F97-2290-B438-ECE09092B948}"/>
              </a:ext>
            </a:extLst>
          </p:cNvPr>
          <p:cNvSpPr txBox="1"/>
          <p:nvPr/>
        </p:nvSpPr>
        <p:spPr>
          <a:xfrm>
            <a:off x="1065496" y="1605066"/>
            <a:ext cx="2797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print(10)</a:t>
            </a:r>
          </a:p>
          <a:p>
            <a:r>
              <a:rPr lang="en-US" altLang="ko-KR" sz="3600">
                <a:latin typeface="Consolas" panose="020B0609020204030204" pitchFamily="49" charset="0"/>
              </a:rPr>
              <a:t>print(20)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0D18E-E57A-2EE5-CA04-339A0683D48B}"/>
              </a:ext>
            </a:extLst>
          </p:cNvPr>
          <p:cNvSpPr txBox="1"/>
          <p:nvPr/>
        </p:nvSpPr>
        <p:spPr>
          <a:xfrm>
            <a:off x="1065496" y="3405709"/>
            <a:ext cx="9862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print('hello',end='')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print(1+4,end='::')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print('python')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5D78967-0026-7CE2-FFCA-8B5B6AB29242}"/>
              </a:ext>
            </a:extLst>
          </p:cNvPr>
          <p:cNvSpPr txBox="1">
            <a:spLocks/>
          </p:cNvSpPr>
          <p:nvPr/>
        </p:nvSpPr>
        <p:spPr bwMode="auto">
          <a:xfrm>
            <a:off x="4446777" y="1697965"/>
            <a:ext cx="797027" cy="1048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800">
                <a:solidFill>
                  <a:schemeClr val="bg1"/>
                </a:solidFill>
                <a:latin typeface="+mj-lt"/>
              </a:rPr>
              <a:t>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2800">
                <a:solidFill>
                  <a:schemeClr val="bg1"/>
                </a:solidFill>
                <a:latin typeface="+mj-lt"/>
              </a:rPr>
              <a:t>20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25369A-2775-234F-061A-C1D4AEF31D3A}"/>
              </a:ext>
            </a:extLst>
          </p:cNvPr>
          <p:cNvSpPr txBox="1">
            <a:spLocks/>
          </p:cNvSpPr>
          <p:nvPr/>
        </p:nvSpPr>
        <p:spPr bwMode="auto">
          <a:xfrm>
            <a:off x="7050018" y="3672505"/>
            <a:ext cx="3381606" cy="610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en-US" altLang="ko-KR" sz="3200">
                <a:solidFill>
                  <a:schemeClr val="bg1"/>
                </a:solidFill>
                <a:latin typeface="+mj-lt"/>
              </a:rPr>
              <a:t>hello5::python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0C1F0ED-5578-D8AD-119E-63118C343E3B}"/>
              </a:ext>
            </a:extLst>
          </p:cNvPr>
          <p:cNvSpPr txBox="1"/>
          <p:nvPr/>
        </p:nvSpPr>
        <p:spPr>
          <a:xfrm>
            <a:off x="0" y="145259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0A5A-0BEA-FF4A-F7B4-C1E8D01C0A20}"/>
              </a:ext>
            </a:extLst>
          </p:cNvPr>
          <p:cNvSpPr txBox="1"/>
          <p:nvPr/>
        </p:nvSpPr>
        <p:spPr>
          <a:xfrm>
            <a:off x="886409" y="2090057"/>
            <a:ext cx="10431624" cy="11663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 b="1">
                <a:latin typeface="Spoqa Han Sans Neo" panose="020B0500000000000000" pitchFamily="50" charset="-127"/>
              </a:rPr>
              <a:t>여러 줄</a:t>
            </a:r>
            <a:r>
              <a:rPr lang="en-US" altLang="ko-KR" sz="4000" b="1">
                <a:latin typeface="Spoqa Han Sans Neo" panose="020B0500000000000000" pitchFamily="50" charset="-127"/>
              </a:rPr>
              <a:t>(multi line) </a:t>
            </a:r>
            <a:r>
              <a:rPr lang="ko-KR" altLang="en-US" sz="4000" b="1">
                <a:latin typeface="Spoqa Han Sans Neo" panose="020B0500000000000000" pitchFamily="50" charset="-127"/>
              </a:rPr>
              <a:t>출력</a:t>
            </a:r>
            <a:endParaRPr lang="en-US" altLang="ko-KR" sz="4000" b="1">
              <a:latin typeface="Spoqa Han Sans Neo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780BB-E6DD-8D8F-4BA8-FE8606FF2E86}"/>
              </a:ext>
            </a:extLst>
          </p:cNvPr>
          <p:cNvSpPr txBox="1"/>
          <p:nvPr/>
        </p:nvSpPr>
        <p:spPr>
          <a:xfrm>
            <a:off x="3170075" y="3273031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>
                <a:latin typeface="Spoqa Han Sans Neo" panose="020B0500000000000000" pitchFamily="50" charset="-127"/>
              </a:rPr>
              <a:t>'''  '''</a:t>
            </a:r>
          </a:p>
          <a:p>
            <a:pPr algn="ctr"/>
            <a:r>
              <a:rPr lang="en-US" altLang="ko-KR" sz="4000" b="1">
                <a:latin typeface="Spoqa Han Sans Neo" panose="020B0500000000000000" pitchFamily="50" charset="-127"/>
              </a:rPr>
              <a:t>""" """</a:t>
            </a:r>
          </a:p>
        </p:txBody>
      </p:sp>
    </p:spTree>
    <p:extLst>
      <p:ext uri="{BB962C8B-B14F-4D97-AF65-F5344CB8AC3E}">
        <p14:creationId xmlns:p14="http://schemas.microsoft.com/office/powerpoint/2010/main" val="27918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536D-B9F0-3077-7E6F-50565D2A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 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0CC4-B09C-D951-B689-D51D5241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여러 줄을 출력할 때 사용하면 편리함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953FF-6F97-2290-B438-ECE09092B948}"/>
              </a:ext>
            </a:extLst>
          </p:cNvPr>
          <p:cNvSpPr txBox="1"/>
          <p:nvPr/>
        </p:nvSpPr>
        <p:spPr>
          <a:xfrm>
            <a:off x="1056164" y="1602747"/>
            <a:ext cx="9580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print('-'*10)</a:t>
            </a:r>
          </a:p>
          <a:p>
            <a:r>
              <a:rPr lang="en-US" altLang="ko-KR" sz="3200">
                <a:latin typeface="+mj-lt"/>
              </a:rPr>
              <a:t>print('</a:t>
            </a:r>
            <a:r>
              <a:rPr lang="ko-KR" altLang="en-US" sz="3200">
                <a:latin typeface="+mj-lt"/>
              </a:rPr>
              <a:t>동해물과 백두산이 마르고 닳도록</a:t>
            </a:r>
            <a:r>
              <a:rPr lang="en-US" altLang="ko-KR" sz="3200">
                <a:latin typeface="+mj-lt"/>
              </a:rPr>
              <a:t>')</a:t>
            </a:r>
          </a:p>
          <a:p>
            <a:r>
              <a:rPr lang="en-US" altLang="ko-KR" sz="3200">
                <a:latin typeface="+mj-lt"/>
              </a:rPr>
              <a:t>print('    </a:t>
            </a:r>
            <a:r>
              <a:rPr lang="ko-KR" altLang="en-US" sz="3200">
                <a:latin typeface="+mj-lt"/>
              </a:rPr>
              <a:t>하느님이 보우하사 우리나라 만세</a:t>
            </a:r>
            <a:r>
              <a:rPr lang="en-US" altLang="ko-KR" sz="3200">
                <a:latin typeface="+mj-lt"/>
              </a:rPr>
              <a:t>')</a:t>
            </a:r>
          </a:p>
          <a:p>
            <a:r>
              <a:rPr lang="en-US" altLang="ko-KR" sz="3200">
                <a:latin typeface="+mj-lt"/>
              </a:rPr>
              <a:t>print('  </a:t>
            </a:r>
            <a:r>
              <a:rPr lang="ko-KR" altLang="en-US" sz="3200">
                <a:latin typeface="+mj-lt"/>
              </a:rPr>
              <a:t>무궁화 삼천리 화려강산</a:t>
            </a:r>
            <a:r>
              <a:rPr lang="en-US" altLang="ko-KR" sz="3200">
                <a:latin typeface="+mj-lt"/>
              </a:rPr>
              <a:t>')</a:t>
            </a:r>
            <a:endParaRPr lang="ko-KR" altLang="en-US" sz="3200">
              <a:latin typeface="+mj-lt"/>
            </a:endParaRPr>
          </a:p>
          <a:p>
            <a:r>
              <a:rPr lang="en-US" altLang="ko-KR" sz="3200">
                <a:latin typeface="+mj-lt"/>
              </a:rPr>
              <a:t>print('-'*10)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5D78967-0026-7CE2-FFCA-8B5B6AB29242}"/>
              </a:ext>
            </a:extLst>
          </p:cNvPr>
          <p:cNvSpPr txBox="1">
            <a:spLocks/>
          </p:cNvSpPr>
          <p:nvPr/>
        </p:nvSpPr>
        <p:spPr bwMode="auto">
          <a:xfrm>
            <a:off x="6765138" y="3830301"/>
            <a:ext cx="4931006" cy="2685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----------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동해물과 백두산이 마르고 닳도록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	</a:t>
            </a:r>
            <a:r>
              <a:rPr lang="ko-KR" altLang="en-US" sz="2000">
                <a:solidFill>
                  <a:schemeClr val="bg1"/>
                </a:solidFill>
              </a:rPr>
              <a:t>하느님이 보우하사 우리나라 만세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  무궁화 삼천리 화려강산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----------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0C1F0ED-5578-D8AD-119E-63118C343E3B}"/>
              </a:ext>
            </a:extLst>
          </p:cNvPr>
          <p:cNvSpPr txBox="1"/>
          <p:nvPr/>
        </p:nvSpPr>
        <p:spPr>
          <a:xfrm>
            <a:off x="0" y="145259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536D-B9F0-3077-7E6F-50565D2A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 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0CC4-B09C-D951-B689-D51D5241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여러 줄을 출력할 때 사용하면 편리함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953FF-6F97-2290-B438-ECE09092B948}"/>
              </a:ext>
            </a:extLst>
          </p:cNvPr>
          <p:cNvSpPr txBox="1"/>
          <p:nvPr/>
        </p:nvSpPr>
        <p:spPr>
          <a:xfrm>
            <a:off x="1056164" y="1602747"/>
            <a:ext cx="9580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print('-'*10)</a:t>
            </a:r>
          </a:p>
          <a:p>
            <a:r>
              <a:rPr lang="en-US" altLang="ko-KR" sz="3200">
                <a:latin typeface="+mj-lt"/>
              </a:rPr>
              <a:t>print('''</a:t>
            </a:r>
            <a:endParaRPr lang="ko-KR" altLang="en-US" sz="3200">
              <a:latin typeface="+mj-lt"/>
            </a:endParaRPr>
          </a:p>
          <a:p>
            <a:r>
              <a:rPr lang="ko-KR" altLang="en-US" sz="3200">
                <a:latin typeface="+mj-lt"/>
              </a:rPr>
              <a:t>동해물과 백두산이 마르고 닳도록</a:t>
            </a:r>
            <a:endParaRPr lang="en-US" altLang="ko-KR" sz="3200">
              <a:latin typeface="+mj-lt"/>
            </a:endParaRPr>
          </a:p>
          <a:p>
            <a:r>
              <a:rPr lang="en-US" altLang="ko-KR" sz="3200">
                <a:latin typeface="+mj-lt"/>
              </a:rPr>
              <a:t>	</a:t>
            </a:r>
            <a:r>
              <a:rPr lang="ko-KR" altLang="en-US" sz="3200">
                <a:latin typeface="+mj-lt"/>
              </a:rPr>
              <a:t>하느님이 보우하사 우리나라 만세</a:t>
            </a:r>
            <a:endParaRPr lang="en-US" altLang="ko-KR" sz="3200">
              <a:latin typeface="+mj-lt"/>
            </a:endParaRPr>
          </a:p>
          <a:p>
            <a:r>
              <a:rPr lang="ko-KR" altLang="en-US" sz="3200">
                <a:latin typeface="+mj-lt"/>
              </a:rPr>
              <a:t>  무궁화 삼천리 화려강산</a:t>
            </a:r>
          </a:p>
          <a:p>
            <a:r>
              <a:rPr lang="ko-KR" altLang="en-US" sz="3200">
                <a:latin typeface="+mj-lt"/>
              </a:rPr>
              <a:t>       </a:t>
            </a:r>
            <a:r>
              <a:rPr lang="en-US" altLang="ko-KR" sz="3200">
                <a:latin typeface="+mj-lt"/>
              </a:rPr>
              <a:t>''')</a:t>
            </a:r>
          </a:p>
          <a:p>
            <a:r>
              <a:rPr lang="en-US" altLang="ko-KR" sz="3200">
                <a:latin typeface="+mj-lt"/>
              </a:rPr>
              <a:t>print('-'*10)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5D78967-0026-7CE2-FFCA-8B5B6AB29242}"/>
              </a:ext>
            </a:extLst>
          </p:cNvPr>
          <p:cNvSpPr txBox="1">
            <a:spLocks/>
          </p:cNvSpPr>
          <p:nvPr/>
        </p:nvSpPr>
        <p:spPr bwMode="auto">
          <a:xfrm>
            <a:off x="6765138" y="3830301"/>
            <a:ext cx="4931006" cy="2685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----------</a:t>
            </a:r>
          </a:p>
          <a:p>
            <a:pPr marL="0" indent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동해물과 백두산이 마르고 닳도록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	</a:t>
            </a:r>
            <a:r>
              <a:rPr lang="ko-KR" altLang="en-US" sz="2000">
                <a:solidFill>
                  <a:schemeClr val="bg1"/>
                </a:solidFill>
              </a:rPr>
              <a:t>하느님이 보우하사 우리나라 만세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  무궁화 삼천리 화려강산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/>
                </a:solidFill>
              </a:rPr>
              <a:t>----------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0C1F0ED-5578-D8AD-119E-63118C343E3B}"/>
              </a:ext>
            </a:extLst>
          </p:cNvPr>
          <p:cNvSpPr txBox="1"/>
          <p:nvPr/>
        </p:nvSpPr>
        <p:spPr>
          <a:xfrm>
            <a:off x="0" y="1452592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3487</TotalTime>
  <Words>265</Words>
  <Application>Microsoft Office PowerPoint</Application>
  <PresentationFormat>와이드스크린</PresentationFormat>
  <Paragraphs>71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출력 심화 </vt:lpstr>
      <vt:lpstr>PowerPoint 프레젠테이션</vt:lpstr>
      <vt:lpstr>PowerPoint 프레젠테이션</vt:lpstr>
      <vt:lpstr>print()의 sep옵션</vt:lpstr>
      <vt:lpstr>PowerPoint 프레젠테이션</vt:lpstr>
      <vt:lpstr>print()의 end 옵션</vt:lpstr>
      <vt:lpstr>PowerPoint 프레젠테이션</vt:lpstr>
      <vt:lpstr>multi line</vt:lpstr>
      <vt:lpstr>multi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300</cp:revision>
  <dcterms:created xsi:type="dcterms:W3CDTF">2022-12-16T06:07:15Z</dcterms:created>
  <dcterms:modified xsi:type="dcterms:W3CDTF">2022-12-19T05:58:09Z</dcterms:modified>
</cp:coreProperties>
</file>