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7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5" r:id="rId10"/>
    <p:sldId id="277" r:id="rId11"/>
    <p:sldId id="276" r:id="rId12"/>
    <p:sldId id="278" r:id="rId13"/>
    <p:sldId id="261" r:id="rId14"/>
    <p:sldId id="264" r:id="rId15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7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FC5313-388B-D0E5-4CBE-565591413A82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5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비트와 바이트</a:t>
            </a:r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0004B-92E9-EFA9-8550-A7CF457A2A9B}"/>
              </a:ext>
            </a:extLst>
          </p:cNvPr>
          <p:cNvSpPr txBox="1"/>
          <p:nvPr/>
        </p:nvSpPr>
        <p:spPr>
          <a:xfrm>
            <a:off x="816078" y="2499540"/>
            <a:ext cx="10550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/>
              <a:t>bin(), oct(),hex()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CF941-F464-AB8A-5B1A-8A2339480E1D}"/>
              </a:ext>
            </a:extLst>
          </p:cNvPr>
          <p:cNvSpPr txBox="1"/>
          <p:nvPr/>
        </p:nvSpPr>
        <p:spPr>
          <a:xfrm>
            <a:off x="2959509" y="3610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/>
              <a:t>10</a:t>
            </a:r>
            <a:r>
              <a:rPr lang="ko-KR" altLang="en-US" sz="1800"/>
              <a:t>진수</a:t>
            </a:r>
            <a:r>
              <a:rPr lang="en-US" altLang="ko-KR"/>
              <a:t>-&gt;</a:t>
            </a:r>
            <a:r>
              <a:rPr lang="en-US" altLang="ko-KR" sz="1800"/>
              <a:t> 2</a:t>
            </a:r>
            <a:r>
              <a:rPr lang="ko-KR" altLang="en-US" sz="1800"/>
              <a:t>진수</a:t>
            </a:r>
            <a:r>
              <a:rPr lang="en-US" altLang="ko-KR" sz="1800"/>
              <a:t>, 8</a:t>
            </a:r>
            <a:r>
              <a:rPr lang="ko-KR" altLang="en-US" sz="1800"/>
              <a:t>진수</a:t>
            </a:r>
            <a:r>
              <a:rPr lang="en-US" altLang="ko-KR" sz="1800"/>
              <a:t>, 16</a:t>
            </a:r>
            <a:r>
              <a:rPr lang="ko-KR" altLang="en-US" sz="1800"/>
              <a:t>진수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403154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75C40-068D-61C8-343B-6003C084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진수를 </a:t>
            </a:r>
            <a:r>
              <a:rPr lang="en-US" altLang="ko-KR"/>
              <a:t>2</a:t>
            </a:r>
            <a:r>
              <a:rPr lang="ko-KR" altLang="en-US"/>
              <a:t>진수</a:t>
            </a:r>
            <a:r>
              <a:rPr lang="en-US" altLang="ko-KR"/>
              <a:t>, 8</a:t>
            </a:r>
            <a:r>
              <a:rPr lang="ko-KR" altLang="en-US"/>
              <a:t>진수</a:t>
            </a:r>
            <a:r>
              <a:rPr lang="en-US" altLang="ko-KR"/>
              <a:t>, 16</a:t>
            </a:r>
            <a:r>
              <a:rPr lang="ko-KR" altLang="en-US"/>
              <a:t>진수로 표시하는 함수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4320233-1D48-C82C-2B80-7A4FFF95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ko-KR" sz="2000">
                <a:latin typeface="+mj-lt"/>
              </a:rPr>
              <a:t>bin() : 10</a:t>
            </a:r>
            <a:r>
              <a:rPr lang="ko-KR" altLang="en-US" sz="2000">
                <a:latin typeface="+mj-lt"/>
              </a:rPr>
              <a:t>진수를 </a:t>
            </a:r>
            <a:r>
              <a:rPr lang="en-US" altLang="ko-KR" sz="2000">
                <a:latin typeface="+mj-lt"/>
              </a:rPr>
              <a:t>2</a:t>
            </a:r>
            <a:r>
              <a:rPr lang="ko-KR" altLang="en-US" sz="2000">
                <a:latin typeface="+mj-lt"/>
              </a:rPr>
              <a:t>진수 문자열로 표시</a:t>
            </a:r>
            <a:r>
              <a:rPr lang="en-US" altLang="ko-KR" sz="2000">
                <a:latin typeface="+mj-lt"/>
              </a:rPr>
              <a:t>.  bin : binary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latin typeface="+mj-lt"/>
              </a:rPr>
              <a:t>oct() : 10</a:t>
            </a:r>
            <a:r>
              <a:rPr lang="ko-KR" altLang="en-US" sz="2000">
                <a:latin typeface="+mj-lt"/>
              </a:rPr>
              <a:t>진수를 </a:t>
            </a:r>
            <a:r>
              <a:rPr lang="en-US" altLang="ko-KR" sz="2000">
                <a:latin typeface="+mj-lt"/>
              </a:rPr>
              <a:t>8</a:t>
            </a:r>
            <a:r>
              <a:rPr lang="ko-KR" altLang="en-US" sz="2000">
                <a:latin typeface="+mj-lt"/>
              </a:rPr>
              <a:t>진수 문자열로 표시</a:t>
            </a:r>
            <a:r>
              <a:rPr lang="en-US" altLang="ko-KR" sz="2000">
                <a:latin typeface="+mj-lt"/>
              </a:rPr>
              <a:t>.  oct : octal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latin typeface="+mj-lt"/>
              </a:rPr>
              <a:t>hex()</a:t>
            </a:r>
            <a:r>
              <a:rPr lang="ko-KR" altLang="en-US" sz="2000">
                <a:latin typeface="+mj-lt"/>
              </a:rPr>
              <a:t> </a:t>
            </a:r>
            <a:r>
              <a:rPr lang="en-US" altLang="ko-KR" sz="2000">
                <a:latin typeface="+mj-lt"/>
              </a:rPr>
              <a:t>:</a:t>
            </a:r>
            <a:r>
              <a:rPr lang="ko-KR" altLang="en-US" sz="2000">
                <a:latin typeface="+mj-lt"/>
              </a:rPr>
              <a:t> </a:t>
            </a:r>
            <a:r>
              <a:rPr lang="en-US" altLang="ko-KR" sz="2000">
                <a:latin typeface="+mj-lt"/>
              </a:rPr>
              <a:t>10</a:t>
            </a:r>
            <a:r>
              <a:rPr lang="ko-KR" altLang="en-US" sz="2000">
                <a:latin typeface="+mj-lt"/>
              </a:rPr>
              <a:t>진수를 </a:t>
            </a:r>
            <a:r>
              <a:rPr lang="en-US" altLang="ko-KR" sz="2000">
                <a:latin typeface="+mj-lt"/>
              </a:rPr>
              <a:t>16</a:t>
            </a:r>
            <a:r>
              <a:rPr lang="ko-KR" altLang="en-US" sz="2000">
                <a:latin typeface="+mj-lt"/>
              </a:rPr>
              <a:t>진수 문자열로 표시</a:t>
            </a:r>
            <a:r>
              <a:rPr lang="en-US" altLang="ko-KR" sz="2000">
                <a:latin typeface="+mj-lt"/>
              </a:rPr>
              <a:t>. hex : hexadecimal</a:t>
            </a:r>
            <a:endParaRPr lang="ko-KR" altLang="en-US" sz="20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A4E88-0CD8-BF95-8C03-03092F6B7C6C}"/>
              </a:ext>
            </a:extLst>
          </p:cNvPr>
          <p:cNvSpPr txBox="1"/>
          <p:nvPr/>
        </p:nvSpPr>
        <p:spPr>
          <a:xfrm>
            <a:off x="953433" y="2657258"/>
            <a:ext cx="48688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+mj-lt"/>
              </a:rPr>
              <a:t>num=10</a:t>
            </a:r>
          </a:p>
          <a:p>
            <a:r>
              <a:rPr lang="ko-KR" altLang="en-US" sz="3600">
                <a:latin typeface="+mj-lt"/>
              </a:rPr>
              <a:t>print(</a:t>
            </a:r>
            <a:r>
              <a:rPr lang="en-US" altLang="ko-KR" sz="3600">
                <a:latin typeface="+mj-lt"/>
              </a:rPr>
              <a:t>bin(num)</a:t>
            </a:r>
            <a:r>
              <a:rPr lang="ko-KR" altLang="en-US" sz="3600">
                <a:latin typeface="+mj-lt"/>
              </a:rPr>
              <a:t>)</a:t>
            </a:r>
            <a:endParaRPr lang="en-US" altLang="ko-KR" sz="3600">
              <a:latin typeface="+mj-lt"/>
            </a:endParaRPr>
          </a:p>
          <a:p>
            <a:r>
              <a:rPr lang="ko-KR" altLang="en-US" sz="3600">
                <a:latin typeface="+mj-lt"/>
              </a:rPr>
              <a:t>print(</a:t>
            </a:r>
            <a:r>
              <a:rPr lang="en-US" altLang="ko-KR" sz="3600">
                <a:latin typeface="+mj-lt"/>
              </a:rPr>
              <a:t>oct(num)</a:t>
            </a:r>
            <a:r>
              <a:rPr lang="ko-KR" altLang="en-US" sz="3600">
                <a:latin typeface="+mj-lt"/>
              </a:rPr>
              <a:t>)</a:t>
            </a:r>
          </a:p>
          <a:p>
            <a:r>
              <a:rPr lang="ko-KR" altLang="en-US" sz="3600">
                <a:latin typeface="+mj-lt"/>
              </a:rPr>
              <a:t>print(</a:t>
            </a:r>
            <a:r>
              <a:rPr lang="en-US" altLang="ko-KR" sz="3600">
                <a:latin typeface="+mj-lt"/>
              </a:rPr>
              <a:t>hex(num)</a:t>
            </a:r>
            <a:r>
              <a:rPr lang="ko-KR" altLang="en-US" sz="3600">
                <a:latin typeface="+mj-lt"/>
              </a:rPr>
              <a:t>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9CC29FD-ABF8-E098-27F0-829652574D0F}"/>
              </a:ext>
            </a:extLst>
          </p:cNvPr>
          <p:cNvSpPr txBox="1"/>
          <p:nvPr/>
        </p:nvSpPr>
        <p:spPr>
          <a:xfrm>
            <a:off x="-20342" y="250336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F495-23F5-1671-EC4C-A288DDA543E1}"/>
              </a:ext>
            </a:extLst>
          </p:cNvPr>
          <p:cNvSpPr txBox="1"/>
          <p:nvPr/>
        </p:nvSpPr>
        <p:spPr>
          <a:xfrm>
            <a:off x="5564155" y="3430524"/>
            <a:ext cx="28644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+mj-lt"/>
              </a:rPr>
              <a:t>0b1010</a:t>
            </a:r>
          </a:p>
          <a:p>
            <a:r>
              <a:rPr lang="ko-KR" altLang="en-US" sz="3600">
                <a:solidFill>
                  <a:schemeClr val="bg1"/>
                </a:solidFill>
                <a:latin typeface="+mj-lt"/>
              </a:rPr>
              <a:t>0o12</a:t>
            </a:r>
          </a:p>
          <a:p>
            <a:r>
              <a:rPr lang="ko-KR" altLang="en-US" sz="3600">
                <a:solidFill>
                  <a:schemeClr val="bg1"/>
                </a:solidFill>
                <a:latin typeface="+mj-lt"/>
              </a:rPr>
              <a:t>0xa</a:t>
            </a:r>
          </a:p>
        </p:txBody>
      </p:sp>
    </p:spTree>
    <p:extLst>
      <p:ext uri="{BB962C8B-B14F-4D97-AF65-F5344CB8AC3E}">
        <p14:creationId xmlns:p14="http://schemas.microsoft.com/office/powerpoint/2010/main" val="169880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75C40-068D-61C8-343B-6003C084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진수</a:t>
            </a:r>
            <a:r>
              <a:rPr lang="en-US" altLang="ko-KR"/>
              <a:t>, 8</a:t>
            </a:r>
            <a:r>
              <a:rPr lang="ko-KR" altLang="en-US"/>
              <a:t>진수</a:t>
            </a:r>
            <a:r>
              <a:rPr lang="en-US" altLang="ko-KR"/>
              <a:t>, 16</a:t>
            </a:r>
            <a:r>
              <a:rPr lang="ko-KR" altLang="en-US"/>
              <a:t>진수를 </a:t>
            </a:r>
            <a:r>
              <a:rPr lang="en-US" altLang="ko-KR"/>
              <a:t>10</a:t>
            </a:r>
            <a:r>
              <a:rPr lang="ko-KR" altLang="en-US"/>
              <a:t>진수로 표시하는 함수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4320233-1D48-C82C-2B80-7A4FFF95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ko-KR" sz="2000">
                <a:latin typeface="+mj-lt"/>
              </a:rPr>
              <a:t>int('</a:t>
            </a:r>
            <a:r>
              <a:rPr lang="ko-KR" altLang="en-US" sz="2000">
                <a:latin typeface="+mj-lt"/>
              </a:rPr>
              <a:t>숫자</a:t>
            </a:r>
            <a:r>
              <a:rPr lang="en-US" altLang="ko-KR" sz="2000">
                <a:latin typeface="+mj-lt"/>
              </a:rPr>
              <a:t>',</a:t>
            </a:r>
            <a:r>
              <a:rPr lang="ko-KR" altLang="en-US" sz="2000">
                <a:latin typeface="+mj-lt"/>
              </a:rPr>
              <a:t>진수</a:t>
            </a:r>
            <a:r>
              <a:rPr lang="en-US" altLang="ko-KR" sz="2000">
                <a:latin typeface="+mj-lt"/>
              </a:rPr>
              <a:t>) : </a:t>
            </a:r>
            <a:r>
              <a:rPr lang="ko-KR" altLang="en-US" sz="2000">
                <a:latin typeface="+mj-lt"/>
              </a:rPr>
              <a:t>인수로 입력된 진수의 숫자를 </a:t>
            </a:r>
            <a:r>
              <a:rPr lang="en-US" altLang="ko-KR" sz="2000">
                <a:latin typeface="+mj-lt"/>
              </a:rPr>
              <a:t>10</a:t>
            </a:r>
            <a:r>
              <a:rPr lang="ko-KR" altLang="en-US" sz="2000">
                <a:latin typeface="+mj-lt"/>
              </a:rPr>
              <a:t>진수로 표시한다</a:t>
            </a:r>
            <a:r>
              <a:rPr lang="en-US" altLang="ko-KR" sz="2000">
                <a:latin typeface="+mj-lt"/>
              </a:rPr>
              <a:t>.</a:t>
            </a:r>
          </a:p>
          <a:p>
            <a:pPr marL="965200" lvl="2" indent="0">
              <a:buNone/>
            </a:pP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ex) int('12',8) : '12'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는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8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진수라고 알려주면서 이 값을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10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진수로 표시해라는 의미임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sz="20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A4E88-0CD8-BF95-8C03-03092F6B7C6C}"/>
              </a:ext>
            </a:extLst>
          </p:cNvPr>
          <p:cNvSpPr txBox="1"/>
          <p:nvPr/>
        </p:nvSpPr>
        <p:spPr>
          <a:xfrm>
            <a:off x="1000086" y="2657257"/>
            <a:ext cx="5848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600" b="0">
                <a:effectLst/>
                <a:latin typeface="Consolas" panose="020B0609020204030204" pitchFamily="49" charset="0"/>
              </a:rPr>
              <a:t>print(int('10100',2))</a:t>
            </a:r>
          </a:p>
          <a:p>
            <a:r>
              <a:rPr lang="fr-FR" altLang="ko-KR" sz="3600" b="0">
                <a:effectLst/>
                <a:latin typeface="Consolas" panose="020B0609020204030204" pitchFamily="49" charset="0"/>
              </a:rPr>
              <a:t>print(int('77',8))</a:t>
            </a:r>
          </a:p>
          <a:p>
            <a:r>
              <a:rPr lang="fr-FR" altLang="ko-KR" sz="3600" b="0">
                <a:effectLst/>
                <a:latin typeface="Consolas" panose="020B0609020204030204" pitchFamily="49" charset="0"/>
              </a:rPr>
              <a:t>print(int('ff',16))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9CC29FD-ABF8-E098-27F0-829652574D0F}"/>
              </a:ext>
            </a:extLst>
          </p:cNvPr>
          <p:cNvSpPr txBox="1"/>
          <p:nvPr/>
        </p:nvSpPr>
        <p:spPr>
          <a:xfrm>
            <a:off x="0" y="2260774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F495-23F5-1671-EC4C-A288DDA543E1}"/>
              </a:ext>
            </a:extLst>
          </p:cNvPr>
          <p:cNvSpPr txBox="1"/>
          <p:nvPr/>
        </p:nvSpPr>
        <p:spPr>
          <a:xfrm>
            <a:off x="7427544" y="2811146"/>
            <a:ext cx="28644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+mj-lt"/>
              </a:rPr>
              <a:t>0b1010</a:t>
            </a:r>
          </a:p>
          <a:p>
            <a:r>
              <a:rPr lang="ko-KR" altLang="en-US" sz="3600">
                <a:solidFill>
                  <a:schemeClr val="bg1"/>
                </a:solidFill>
                <a:latin typeface="+mj-lt"/>
              </a:rPr>
              <a:t>0o12</a:t>
            </a:r>
          </a:p>
          <a:p>
            <a:r>
              <a:rPr lang="ko-KR" altLang="en-US" sz="3600">
                <a:solidFill>
                  <a:schemeClr val="bg1"/>
                </a:solidFill>
                <a:latin typeface="+mj-lt"/>
              </a:rPr>
              <a:t>0xa</a:t>
            </a:r>
          </a:p>
        </p:txBody>
      </p:sp>
    </p:spTree>
    <p:extLst>
      <p:ext uri="{BB962C8B-B14F-4D97-AF65-F5344CB8AC3E}">
        <p14:creationId xmlns:p14="http://schemas.microsoft.com/office/powerpoint/2010/main" val="292590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54FDDA-4F4A-BF8D-90D2-28A72873F249}"/>
              </a:ext>
            </a:extLst>
          </p:cNvPr>
          <p:cNvSpPr/>
          <p:nvPr/>
        </p:nvSpPr>
        <p:spPr>
          <a:xfrm>
            <a:off x="870371" y="1393095"/>
            <a:ext cx="10451258" cy="4522513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1.10</a:t>
            </a:r>
            <a:r>
              <a:rPr lang="ko-KR" altLang="en-US" sz="3200">
                <a:solidFill>
                  <a:schemeClr val="tx1"/>
                </a:solidFill>
              </a:rPr>
              <a:t>진수 </a:t>
            </a:r>
            <a:r>
              <a:rPr lang="en-US" altLang="ko-KR" sz="3200">
                <a:solidFill>
                  <a:schemeClr val="tx1"/>
                </a:solidFill>
              </a:rPr>
              <a:t>20</a:t>
            </a:r>
            <a:r>
              <a:rPr lang="ko-KR" altLang="en-US" sz="3200">
                <a:solidFill>
                  <a:schemeClr val="tx1"/>
                </a:solidFill>
              </a:rPr>
              <a:t>을 </a:t>
            </a: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</a:t>
            </a:r>
            <a:r>
              <a:rPr lang="en-US" altLang="ko-KR" sz="3200">
                <a:solidFill>
                  <a:schemeClr val="tx1"/>
                </a:solidFill>
              </a:rPr>
              <a:t>, 8</a:t>
            </a:r>
            <a:r>
              <a:rPr lang="ko-KR" altLang="en-US" sz="3200">
                <a:solidFill>
                  <a:schemeClr val="tx1"/>
                </a:solidFill>
              </a:rPr>
              <a:t>진수</a:t>
            </a:r>
            <a:r>
              <a:rPr lang="en-US" altLang="ko-KR" sz="3200">
                <a:solidFill>
                  <a:schemeClr val="tx1"/>
                </a:solidFill>
              </a:rPr>
              <a:t>, 16</a:t>
            </a:r>
            <a:r>
              <a:rPr lang="ko-KR" altLang="en-US" sz="3200">
                <a:solidFill>
                  <a:schemeClr val="tx1"/>
                </a:solidFill>
              </a:rPr>
              <a:t>진수로 변환하시오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 20</a:t>
            </a:r>
            <a:r>
              <a:rPr lang="en-US" altLang="ko-KR" sz="3200" baseline="-25000">
                <a:solidFill>
                  <a:schemeClr val="tx1"/>
                </a:solidFill>
              </a:rPr>
              <a:t>(10)</a:t>
            </a:r>
            <a:r>
              <a:rPr lang="en-US" altLang="ko-KR" sz="3200">
                <a:solidFill>
                  <a:schemeClr val="tx1"/>
                </a:solidFill>
              </a:rPr>
              <a:t>----&gt;[          ]</a:t>
            </a:r>
            <a:r>
              <a:rPr lang="en-US" altLang="ko-KR" sz="3200" baseline="-25000">
                <a:solidFill>
                  <a:schemeClr val="tx1"/>
                </a:solidFill>
              </a:rPr>
              <a:t>(2)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 20</a:t>
            </a:r>
            <a:r>
              <a:rPr lang="en-US" altLang="ko-KR" sz="3200" baseline="-25000">
                <a:solidFill>
                  <a:schemeClr val="tx1"/>
                </a:solidFill>
              </a:rPr>
              <a:t>(10)</a:t>
            </a:r>
            <a:r>
              <a:rPr lang="en-US" altLang="ko-KR" sz="3200">
                <a:solidFill>
                  <a:schemeClr val="tx1"/>
                </a:solidFill>
              </a:rPr>
              <a:t>----&gt;[          ]</a:t>
            </a:r>
            <a:r>
              <a:rPr lang="en-US" altLang="ko-KR" sz="3200" baseline="-25000">
                <a:solidFill>
                  <a:schemeClr val="tx1"/>
                </a:solidFill>
              </a:rPr>
              <a:t>(8)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 20</a:t>
            </a:r>
            <a:r>
              <a:rPr lang="en-US" altLang="ko-KR" sz="3200" baseline="-25000">
                <a:solidFill>
                  <a:schemeClr val="tx1"/>
                </a:solidFill>
              </a:rPr>
              <a:t>(10)</a:t>
            </a:r>
            <a:r>
              <a:rPr lang="en-US" altLang="ko-KR" sz="3200">
                <a:solidFill>
                  <a:schemeClr val="tx1"/>
                </a:solidFill>
              </a:rPr>
              <a:t>----&gt;[          ]</a:t>
            </a:r>
            <a:r>
              <a:rPr lang="en-US" altLang="ko-KR" sz="3200" baseline="-25000">
                <a:solidFill>
                  <a:schemeClr val="tx1"/>
                </a:solidFill>
              </a:rPr>
              <a:t>(16)</a:t>
            </a:r>
          </a:p>
          <a:p>
            <a:endParaRPr lang="en-US" altLang="ko-KR" sz="3200" baseline="-25000">
              <a:solidFill>
                <a:schemeClr val="tx1"/>
              </a:solidFill>
            </a:endParaRPr>
          </a:p>
          <a:p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2.2</a:t>
            </a:r>
            <a:r>
              <a:rPr lang="ko-KR" altLang="en-US" sz="3200">
                <a:solidFill>
                  <a:schemeClr val="tx1"/>
                </a:solidFill>
              </a:rPr>
              <a:t>진수 </a:t>
            </a:r>
            <a:r>
              <a:rPr lang="en-US" altLang="ko-KR" sz="3200">
                <a:solidFill>
                  <a:schemeClr val="tx1"/>
                </a:solidFill>
              </a:rPr>
              <a:t>1110</a:t>
            </a:r>
            <a:r>
              <a:rPr lang="ko-KR" altLang="en-US" sz="3200">
                <a:solidFill>
                  <a:schemeClr val="tx1"/>
                </a:solidFill>
              </a:rPr>
              <a:t>은 </a:t>
            </a:r>
            <a:r>
              <a:rPr lang="en-US" altLang="ko-KR" sz="3200">
                <a:solidFill>
                  <a:schemeClr val="tx1"/>
                </a:solidFill>
              </a:rPr>
              <a:t>10</a:t>
            </a:r>
            <a:r>
              <a:rPr lang="ko-KR" altLang="en-US" sz="3200">
                <a:solidFill>
                  <a:schemeClr val="tx1"/>
                </a:solidFill>
              </a:rPr>
              <a:t>진수로 </a:t>
            </a:r>
            <a:r>
              <a:rPr lang="en-US" altLang="ko-KR" sz="3200">
                <a:solidFill>
                  <a:schemeClr val="tx1"/>
                </a:solidFill>
              </a:rPr>
              <a:t>[     ] </a:t>
            </a:r>
            <a:r>
              <a:rPr lang="ko-KR" altLang="en-US" sz="3200">
                <a:solidFill>
                  <a:schemeClr val="tx1"/>
                </a:solidFill>
              </a:rPr>
              <a:t>이다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98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[</a:t>
            </a:r>
            <a:r>
              <a:rPr lang="ko-KR" altLang="en-US" sz="2800"/>
              <a:t>문제</a:t>
            </a:r>
            <a:r>
              <a:rPr lang="en-US" altLang="ko-KR" sz="2800"/>
              <a:t>] </a:t>
            </a:r>
            <a:r>
              <a:rPr lang="ko-KR" altLang="en-US" sz="2800"/>
              <a:t>입력받은 숫자를 </a:t>
            </a:r>
            <a:r>
              <a:rPr lang="en-US" altLang="ko-KR" sz="2800"/>
              <a:t>2</a:t>
            </a:r>
            <a:r>
              <a:rPr lang="ko-KR" altLang="en-US" sz="2800"/>
              <a:t>진수</a:t>
            </a:r>
            <a:r>
              <a:rPr lang="en-US" altLang="ko-KR" sz="2800"/>
              <a:t>, 8</a:t>
            </a:r>
            <a:r>
              <a:rPr lang="ko-KR" altLang="en-US" sz="2800"/>
              <a:t>진수</a:t>
            </a:r>
            <a:r>
              <a:rPr lang="en-US" altLang="ko-KR" sz="2800"/>
              <a:t>, 16</a:t>
            </a:r>
            <a:r>
              <a:rPr lang="ko-KR" altLang="en-US" sz="2800"/>
              <a:t>진수로 출력하는 프로그램 작성하기</a:t>
            </a:r>
            <a:r>
              <a:rPr lang="en-US" altLang="ko-KR" sz="2800"/>
              <a:t> </a:t>
            </a:r>
            <a:endParaRPr lang="ko-KR" altLang="en-US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311B01-5E1C-53F0-561F-D90A672F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0" y="2752564"/>
            <a:ext cx="3829223" cy="21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662-6300-4177-9B23-7E7EA4D84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데이터 표현 단위</a:t>
            </a:r>
            <a:endParaRPr lang="en-US" altLang="ko-KR"/>
          </a:p>
          <a:p>
            <a:pPr lvl="1"/>
            <a:r>
              <a:rPr lang="ko-KR" altLang="en-US" sz="2000"/>
              <a:t>비트</a:t>
            </a:r>
            <a:endParaRPr lang="en-US" altLang="ko-KR" sz="2000"/>
          </a:p>
          <a:p>
            <a:pPr lvl="1"/>
            <a:r>
              <a:rPr lang="ko-KR" altLang="en-US" sz="2000"/>
              <a:t>바이트</a:t>
            </a:r>
            <a:endParaRPr lang="en-US" altLang="ko-KR" sz="2000"/>
          </a:p>
          <a:p>
            <a:r>
              <a:rPr lang="ko-KR" altLang="en-US"/>
              <a:t>진수와 진수 변환</a:t>
            </a:r>
            <a:endParaRPr lang="en-US" altLang="ko-KR"/>
          </a:p>
          <a:p>
            <a:r>
              <a:rPr lang="en-US" altLang="ko-KR"/>
              <a:t>10</a:t>
            </a:r>
            <a:r>
              <a:rPr lang="ko-KR" altLang="en-US"/>
              <a:t>진수를 다른 진수로 표시하는 함수</a:t>
            </a:r>
            <a:endParaRPr lang="en-US" altLang="ko-KR"/>
          </a:p>
          <a:p>
            <a:pPr lvl="1"/>
            <a:r>
              <a:rPr lang="en-US" altLang="ko-KR" sz="2000"/>
              <a:t>bin()</a:t>
            </a:r>
          </a:p>
          <a:p>
            <a:pPr lvl="1"/>
            <a:r>
              <a:rPr lang="en-US" altLang="ko-KR" sz="2000"/>
              <a:t>oct()</a:t>
            </a:r>
          </a:p>
          <a:p>
            <a:pPr lvl="1"/>
            <a:r>
              <a:rPr lang="en-US" altLang="ko-KR" sz="2000"/>
              <a:t>hex()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7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비트</a:t>
            </a:r>
            <a:r>
              <a:rPr lang="en-US" altLang="ko-KR" sz="6000"/>
              <a:t>(Bit)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004B-92E9-EFA9-8550-A7CF457A2A9B}"/>
              </a:ext>
            </a:extLst>
          </p:cNvPr>
          <p:cNvSpPr txBox="1"/>
          <p:nvPr/>
        </p:nvSpPr>
        <p:spPr>
          <a:xfrm>
            <a:off x="3048000" y="324679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Bit(</a:t>
            </a:r>
            <a:r>
              <a:rPr lang="en-US" altLang="ko-KR" sz="2400">
                <a:solidFill>
                  <a:srgbClr val="FF0000"/>
                </a:solidFill>
              </a:rPr>
              <a:t>bi</a:t>
            </a:r>
            <a:r>
              <a:rPr lang="en-US" altLang="ko-KR" sz="2400"/>
              <a:t>nary digi</a:t>
            </a:r>
            <a:r>
              <a:rPr lang="en-US" altLang="ko-KR" sz="2400">
                <a:solidFill>
                  <a:srgbClr val="FF0000"/>
                </a:solidFill>
              </a:rPr>
              <a:t>t</a:t>
            </a:r>
            <a:r>
              <a:rPr lang="en-US" altLang="ko-KR" sz="2400"/>
              <a:t>)</a:t>
            </a:r>
          </a:p>
          <a:p>
            <a:pPr algn="ctr"/>
            <a:r>
              <a:rPr lang="ko-KR" altLang="en-US" sz="2400"/>
              <a:t>컴퓨터에서 정보를 표현하는 최소 단위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1DFA4-6891-5857-174A-E70C34FB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전기 스위치와 유사한 개념으로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과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을 표현할 수 있다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A92B80-4DA5-6E69-D159-B3151B14AA14}"/>
              </a:ext>
            </a:extLst>
          </p:cNvPr>
          <p:cNvSpPr txBox="1"/>
          <p:nvPr/>
        </p:nvSpPr>
        <p:spPr>
          <a:xfrm>
            <a:off x="611022" y="888350"/>
            <a:ext cx="11201829" cy="7034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800"/>
              <a:t> n</a:t>
            </a:r>
            <a:r>
              <a:rPr lang="ko-KR" altLang="en-US" sz="2800"/>
              <a:t>개의 전기 스위치로 표현할 수 있는 정보의 개수</a:t>
            </a:r>
            <a:r>
              <a:rPr lang="en-US" altLang="ko-KR" sz="2800"/>
              <a:t>=2</a:t>
            </a:r>
            <a:r>
              <a:rPr lang="en-US" altLang="ko-KR" sz="2800" baseline="36000"/>
              <a:t>n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6A5A24E-2A14-A286-300F-951817E73D8F}"/>
              </a:ext>
            </a:extLst>
          </p:cNvPr>
          <p:cNvGrpSpPr/>
          <p:nvPr/>
        </p:nvGrpSpPr>
        <p:grpSpPr>
          <a:xfrm>
            <a:off x="3156155" y="1946787"/>
            <a:ext cx="1366684" cy="2585429"/>
            <a:chOff x="3156155" y="1946787"/>
            <a:chExt cx="1366684" cy="2585429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82D44A99-A365-AD89-9485-0EAF24AE656B}"/>
                </a:ext>
              </a:extLst>
            </p:cNvPr>
            <p:cNvGrpSpPr/>
            <p:nvPr/>
          </p:nvGrpSpPr>
          <p:grpSpPr>
            <a:xfrm>
              <a:off x="3355945" y="2359839"/>
              <a:ext cx="731981" cy="2172377"/>
              <a:chOff x="1730027" y="1831324"/>
              <a:chExt cx="759619" cy="2446891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453D88B3-E58D-7874-B025-60CB79C2444C}"/>
                  </a:ext>
                </a:extLst>
              </p:cNvPr>
              <p:cNvGrpSpPr/>
              <p:nvPr/>
            </p:nvGrpSpPr>
            <p:grpSpPr>
              <a:xfrm>
                <a:off x="1862188" y="1831324"/>
                <a:ext cx="495300" cy="720000"/>
                <a:chOff x="1276350" y="1608972"/>
                <a:chExt cx="495300" cy="800100"/>
              </a:xfrm>
            </p:grpSpPr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61B7AFDE-4B08-FA62-DA20-EC7DCB6B4802}"/>
                    </a:ext>
                  </a:extLst>
                </p:cNvPr>
                <p:cNvSpPr/>
                <p:nvPr/>
              </p:nvSpPr>
              <p:spPr>
                <a:xfrm>
                  <a:off x="1400175" y="216142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759F5B9C-9198-2E78-09FA-4B39B91BE643}"/>
                    </a:ext>
                  </a:extLst>
                </p:cNvPr>
                <p:cNvSpPr/>
                <p:nvPr/>
              </p:nvSpPr>
              <p:spPr>
                <a:xfrm>
                  <a:off x="1400175" y="225667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1754ACC3-3C07-2621-327B-285BB98E8FE8}"/>
                    </a:ext>
                  </a:extLst>
                </p:cNvPr>
                <p:cNvSpPr/>
                <p:nvPr/>
              </p:nvSpPr>
              <p:spPr>
                <a:xfrm>
                  <a:off x="1462087" y="2351922"/>
                  <a:ext cx="123825" cy="57150"/>
                </a:xfrm>
                <a:custGeom>
                  <a:avLst/>
                  <a:gdLst>
                    <a:gd name="connsiteX0" fmla="*/ 0 w 123825"/>
                    <a:gd name="connsiteY0" fmla="*/ 0 h 57150"/>
                    <a:gd name="connsiteX1" fmla="*/ 61913 w 123825"/>
                    <a:gd name="connsiteY1" fmla="*/ 57150 h 57150"/>
                    <a:gd name="connsiteX2" fmla="*/ 123825 w 123825"/>
                    <a:gd name="connsiteY2" fmla="*/ 0 h 57150"/>
                    <a:gd name="connsiteX3" fmla="*/ 0 w 123825"/>
                    <a:gd name="connsiteY3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57150">
                      <a:moveTo>
                        <a:pt x="0" y="0"/>
                      </a:moveTo>
                      <a:cubicBezTo>
                        <a:pt x="2857" y="32385"/>
                        <a:pt x="29527" y="57150"/>
                        <a:pt x="61913" y="57150"/>
                      </a:cubicBezTo>
                      <a:cubicBezTo>
                        <a:pt x="94298" y="57150"/>
                        <a:pt x="120968" y="32385"/>
                        <a:pt x="12382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6604B278-2329-91E1-0D1C-332C536247E2}"/>
                    </a:ext>
                  </a:extLst>
                </p:cNvPr>
                <p:cNvSpPr/>
                <p:nvPr/>
              </p:nvSpPr>
              <p:spPr>
                <a:xfrm>
                  <a:off x="1276350" y="1608972"/>
                  <a:ext cx="495300" cy="514350"/>
                </a:xfrm>
                <a:custGeom>
                  <a:avLst/>
                  <a:gdLst>
                    <a:gd name="connsiteX0" fmla="*/ 247650 w 495300"/>
                    <a:gd name="connsiteY0" fmla="*/ 0 h 514350"/>
                    <a:gd name="connsiteX1" fmla="*/ 247650 w 495300"/>
                    <a:gd name="connsiteY1" fmla="*/ 0 h 514350"/>
                    <a:gd name="connsiteX2" fmla="*/ 247650 w 495300"/>
                    <a:gd name="connsiteY2" fmla="*/ 0 h 514350"/>
                    <a:gd name="connsiteX3" fmla="*/ 0 w 495300"/>
                    <a:gd name="connsiteY3" fmla="*/ 244793 h 514350"/>
                    <a:gd name="connsiteX4" fmla="*/ 0 w 495300"/>
                    <a:gd name="connsiteY4" fmla="*/ 253365 h 514350"/>
                    <a:gd name="connsiteX5" fmla="*/ 17145 w 495300"/>
                    <a:gd name="connsiteY5" fmla="*/ 339090 h 514350"/>
                    <a:gd name="connsiteX6" fmla="*/ 60007 w 495300"/>
                    <a:gd name="connsiteY6" fmla="*/ 409575 h 514350"/>
                    <a:gd name="connsiteX7" fmla="*/ 118110 w 495300"/>
                    <a:gd name="connsiteY7" fmla="*/ 503873 h 514350"/>
                    <a:gd name="connsiteX8" fmla="*/ 135255 w 495300"/>
                    <a:gd name="connsiteY8" fmla="*/ 514350 h 514350"/>
                    <a:gd name="connsiteX9" fmla="*/ 360045 w 495300"/>
                    <a:gd name="connsiteY9" fmla="*/ 514350 h 514350"/>
                    <a:gd name="connsiteX10" fmla="*/ 377190 w 495300"/>
                    <a:gd name="connsiteY10" fmla="*/ 503873 h 514350"/>
                    <a:gd name="connsiteX11" fmla="*/ 435292 w 495300"/>
                    <a:gd name="connsiteY11" fmla="*/ 409575 h 514350"/>
                    <a:gd name="connsiteX12" fmla="*/ 478155 w 495300"/>
                    <a:gd name="connsiteY12" fmla="*/ 339090 h 514350"/>
                    <a:gd name="connsiteX13" fmla="*/ 495300 w 495300"/>
                    <a:gd name="connsiteY13" fmla="*/ 253365 h 514350"/>
                    <a:gd name="connsiteX14" fmla="*/ 495300 w 495300"/>
                    <a:gd name="connsiteY14" fmla="*/ 244793 h 514350"/>
                    <a:gd name="connsiteX15" fmla="*/ 247650 w 495300"/>
                    <a:gd name="connsiteY15" fmla="*/ 0 h 514350"/>
                    <a:gd name="connsiteX16" fmla="*/ 438150 w 495300"/>
                    <a:gd name="connsiteY16" fmla="*/ 252413 h 514350"/>
                    <a:gd name="connsiteX17" fmla="*/ 424815 w 495300"/>
                    <a:gd name="connsiteY17" fmla="*/ 319088 h 514350"/>
                    <a:gd name="connsiteX18" fmla="*/ 392430 w 495300"/>
                    <a:gd name="connsiteY18" fmla="*/ 371475 h 514350"/>
                    <a:gd name="connsiteX19" fmla="*/ 337185 w 495300"/>
                    <a:gd name="connsiteY19" fmla="*/ 457200 h 514350"/>
                    <a:gd name="connsiteX20" fmla="*/ 247650 w 495300"/>
                    <a:gd name="connsiteY20" fmla="*/ 457200 h 514350"/>
                    <a:gd name="connsiteX21" fmla="*/ 159068 w 495300"/>
                    <a:gd name="connsiteY21" fmla="*/ 457200 h 514350"/>
                    <a:gd name="connsiteX22" fmla="*/ 103823 w 495300"/>
                    <a:gd name="connsiteY22" fmla="*/ 371475 h 514350"/>
                    <a:gd name="connsiteX23" fmla="*/ 71438 w 495300"/>
                    <a:gd name="connsiteY23" fmla="*/ 319088 h 514350"/>
                    <a:gd name="connsiteX24" fmla="*/ 58103 w 495300"/>
                    <a:gd name="connsiteY24" fmla="*/ 252413 h 514350"/>
                    <a:gd name="connsiteX25" fmla="*/ 58103 w 495300"/>
                    <a:gd name="connsiteY25" fmla="*/ 244793 h 514350"/>
                    <a:gd name="connsiteX26" fmla="*/ 248602 w 495300"/>
                    <a:gd name="connsiteY26" fmla="*/ 56197 h 514350"/>
                    <a:gd name="connsiteX27" fmla="*/ 248602 w 495300"/>
                    <a:gd name="connsiteY27" fmla="*/ 56197 h 514350"/>
                    <a:gd name="connsiteX28" fmla="*/ 248602 w 495300"/>
                    <a:gd name="connsiteY28" fmla="*/ 56197 h 514350"/>
                    <a:gd name="connsiteX29" fmla="*/ 248602 w 495300"/>
                    <a:gd name="connsiteY29" fmla="*/ 56197 h 514350"/>
                    <a:gd name="connsiteX30" fmla="*/ 248602 w 495300"/>
                    <a:gd name="connsiteY30" fmla="*/ 56197 h 514350"/>
                    <a:gd name="connsiteX31" fmla="*/ 248602 w 495300"/>
                    <a:gd name="connsiteY31" fmla="*/ 56197 h 514350"/>
                    <a:gd name="connsiteX32" fmla="*/ 248602 w 495300"/>
                    <a:gd name="connsiteY32" fmla="*/ 56197 h 514350"/>
                    <a:gd name="connsiteX33" fmla="*/ 439103 w 495300"/>
                    <a:gd name="connsiteY33" fmla="*/ 244793 h 514350"/>
                    <a:gd name="connsiteX34" fmla="*/ 439103 w 495300"/>
                    <a:gd name="connsiteY34" fmla="*/ 252413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95300" h="514350">
                      <a:moveTo>
                        <a:pt x="247650" y="0"/>
                      </a:move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112395" y="952"/>
                        <a:pt x="2857" y="109538"/>
                        <a:pt x="0" y="244793"/>
                      </a:cubicBezTo>
                      <a:lnTo>
                        <a:pt x="0" y="253365"/>
                      </a:lnTo>
                      <a:cubicBezTo>
                        <a:pt x="953" y="282893"/>
                        <a:pt x="6668" y="311468"/>
                        <a:pt x="17145" y="339090"/>
                      </a:cubicBezTo>
                      <a:cubicBezTo>
                        <a:pt x="27622" y="364808"/>
                        <a:pt x="41910" y="388620"/>
                        <a:pt x="60007" y="409575"/>
                      </a:cubicBezTo>
                      <a:cubicBezTo>
                        <a:pt x="82868" y="434340"/>
                        <a:pt x="107632" y="482918"/>
                        <a:pt x="118110" y="503873"/>
                      </a:cubicBezTo>
                      <a:cubicBezTo>
                        <a:pt x="120968" y="510540"/>
                        <a:pt x="127635" y="514350"/>
                        <a:pt x="135255" y="514350"/>
                      </a:cubicBezTo>
                      <a:lnTo>
                        <a:pt x="360045" y="514350"/>
                      </a:lnTo>
                      <a:cubicBezTo>
                        <a:pt x="367665" y="514350"/>
                        <a:pt x="374333" y="510540"/>
                        <a:pt x="377190" y="503873"/>
                      </a:cubicBezTo>
                      <a:cubicBezTo>
                        <a:pt x="387668" y="482918"/>
                        <a:pt x="412433" y="434340"/>
                        <a:pt x="435292" y="409575"/>
                      </a:cubicBezTo>
                      <a:cubicBezTo>
                        <a:pt x="453390" y="388620"/>
                        <a:pt x="468630" y="364808"/>
                        <a:pt x="478155" y="339090"/>
                      </a:cubicBezTo>
                      <a:cubicBezTo>
                        <a:pt x="488633" y="311468"/>
                        <a:pt x="494348" y="282893"/>
                        <a:pt x="495300" y="253365"/>
                      </a:cubicBezTo>
                      <a:lnTo>
                        <a:pt x="495300" y="244793"/>
                      </a:lnTo>
                      <a:cubicBezTo>
                        <a:pt x="492442" y="109538"/>
                        <a:pt x="382905" y="952"/>
                        <a:pt x="247650" y="0"/>
                      </a:cubicBezTo>
                      <a:close/>
                      <a:moveTo>
                        <a:pt x="438150" y="252413"/>
                      </a:moveTo>
                      <a:cubicBezTo>
                        <a:pt x="437198" y="275273"/>
                        <a:pt x="432435" y="298133"/>
                        <a:pt x="424815" y="319088"/>
                      </a:cubicBezTo>
                      <a:cubicBezTo>
                        <a:pt x="417195" y="338138"/>
                        <a:pt x="406717" y="356235"/>
                        <a:pt x="392430" y="371475"/>
                      </a:cubicBezTo>
                      <a:cubicBezTo>
                        <a:pt x="370523" y="398145"/>
                        <a:pt x="351473" y="426720"/>
                        <a:pt x="337185" y="457200"/>
                      </a:cubicBezTo>
                      <a:lnTo>
                        <a:pt x="247650" y="457200"/>
                      </a:lnTo>
                      <a:lnTo>
                        <a:pt x="159068" y="457200"/>
                      </a:lnTo>
                      <a:cubicBezTo>
                        <a:pt x="143827" y="426720"/>
                        <a:pt x="124777" y="398145"/>
                        <a:pt x="103823" y="371475"/>
                      </a:cubicBezTo>
                      <a:cubicBezTo>
                        <a:pt x="90488" y="356235"/>
                        <a:pt x="79057" y="338138"/>
                        <a:pt x="71438" y="319088"/>
                      </a:cubicBezTo>
                      <a:cubicBezTo>
                        <a:pt x="62865" y="298133"/>
                        <a:pt x="59055" y="275273"/>
                        <a:pt x="58103" y="252413"/>
                      </a:cubicBezTo>
                      <a:lnTo>
                        <a:pt x="58103" y="244793"/>
                      </a:lnTo>
                      <a:cubicBezTo>
                        <a:pt x="60007" y="140970"/>
                        <a:pt x="144780" y="57150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248602" y="56197"/>
                        <a:pt x="248602" y="56197"/>
                        <a:pt x="248602" y="56197"/>
                      </a:cubicBezTo>
                      <a:cubicBezTo>
                        <a:pt x="248602" y="56197"/>
                        <a:pt x="248602" y="56197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352425" y="57150"/>
                        <a:pt x="437198" y="140018"/>
                        <a:pt x="439103" y="244793"/>
                      </a:cubicBezTo>
                      <a:lnTo>
                        <a:pt x="439103" y="25241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35BCA32-BC48-1A06-2BD1-634854D4383A}"/>
                  </a:ext>
                </a:extLst>
              </p:cNvPr>
              <p:cNvGrpSpPr/>
              <p:nvPr/>
            </p:nvGrpSpPr>
            <p:grpSpPr>
              <a:xfrm>
                <a:off x="1730027" y="2625811"/>
                <a:ext cx="759619" cy="822292"/>
                <a:chOff x="6579680" y="2926114"/>
                <a:chExt cx="759619" cy="822292"/>
              </a:xfrm>
            </p:grpSpPr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3AE6DA97-BDFB-C026-F1FF-B7BC68CFA8B9}"/>
                    </a:ext>
                  </a:extLst>
                </p:cNvPr>
                <p:cNvSpPr/>
                <p:nvPr/>
              </p:nvSpPr>
              <p:spPr>
                <a:xfrm>
                  <a:off x="6850094" y="3196433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697A863-D161-367E-71B1-2B50769E00DE}"/>
                    </a:ext>
                  </a:extLst>
                </p:cNvPr>
                <p:cNvSpPr/>
                <p:nvPr/>
              </p:nvSpPr>
              <p:spPr>
                <a:xfrm>
                  <a:off x="6851521" y="3600388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324256F-C1BC-A335-167E-B27EE64EEF83}"/>
                    </a:ext>
                  </a:extLst>
                </p:cNvPr>
                <p:cNvSpPr/>
                <p:nvPr/>
              </p:nvSpPr>
              <p:spPr>
                <a:xfrm>
                  <a:off x="6899910" y="3693447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1FF846F3-32DD-085A-5589-A8F472E6A73D}"/>
                    </a:ext>
                  </a:extLst>
                </p:cNvPr>
                <p:cNvSpPr/>
                <p:nvPr/>
              </p:nvSpPr>
              <p:spPr>
                <a:xfrm>
                  <a:off x="6721031" y="3068227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907BE22B-61B9-6798-A441-4FBC04FDE193}"/>
                    </a:ext>
                  </a:extLst>
                </p:cNvPr>
                <p:cNvSpPr/>
                <p:nvPr/>
              </p:nvSpPr>
              <p:spPr>
                <a:xfrm>
                  <a:off x="6942201" y="2926114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91157447-5CC0-DF39-A016-D63D52CB644B}"/>
                    </a:ext>
                  </a:extLst>
                </p:cNvPr>
                <p:cNvSpPr/>
                <p:nvPr/>
              </p:nvSpPr>
              <p:spPr>
                <a:xfrm>
                  <a:off x="6683118" y="3035503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7B0D660B-A66A-0B19-9D6F-86D88FF62107}"/>
                    </a:ext>
                  </a:extLst>
                </p:cNvPr>
                <p:cNvSpPr/>
                <p:nvPr/>
              </p:nvSpPr>
              <p:spPr>
                <a:xfrm>
                  <a:off x="7154689" y="3040445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905105F7-D47D-A45E-FFB8-53DDF8A306DF}"/>
                    </a:ext>
                  </a:extLst>
                </p:cNvPr>
                <p:cNvSpPr/>
                <p:nvPr/>
              </p:nvSpPr>
              <p:spPr>
                <a:xfrm>
                  <a:off x="6579680" y="3283301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0E802B63-3191-3FA1-64D6-FC5C0AAC2580}"/>
                    </a:ext>
                  </a:extLst>
                </p:cNvPr>
                <p:cNvSpPr/>
                <p:nvPr/>
              </p:nvSpPr>
              <p:spPr>
                <a:xfrm>
                  <a:off x="6681415" y="3484841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AC92DC7E-9B75-B378-8822-22833CFE5781}"/>
                    </a:ext>
                  </a:extLst>
                </p:cNvPr>
                <p:cNvSpPr/>
                <p:nvPr/>
              </p:nvSpPr>
              <p:spPr>
                <a:xfrm>
                  <a:off x="7154471" y="3479519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7F288358-D422-B163-4C7F-B03EA9CC6D16}"/>
                    </a:ext>
                  </a:extLst>
                </p:cNvPr>
                <p:cNvSpPr/>
                <p:nvPr/>
              </p:nvSpPr>
              <p:spPr>
                <a:xfrm>
                  <a:off x="7234524" y="3282634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pic>
            <p:nvPicPr>
              <p:cNvPr id="95" name="그림 94" descr="녹색 벽의 조명 스위치">
                <a:extLst>
                  <a:ext uri="{FF2B5EF4-FFF2-40B4-BE49-F238E27FC236}">
                    <a16:creationId xmlns:a16="http://schemas.microsoft.com/office/drawing/2014/main" id="{3C1E5F29-463A-B6D5-20AD-0271616851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25537" y="3591450"/>
                <a:ext cx="591847" cy="686765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218E552-8671-A6B5-2D6D-66E5486F9D61}"/>
                </a:ext>
              </a:extLst>
            </p:cNvPr>
            <p:cNvSpPr txBox="1"/>
            <p:nvPr/>
          </p:nvSpPr>
          <p:spPr>
            <a:xfrm>
              <a:off x="3156155" y="1946787"/>
              <a:ext cx="1366684" cy="34542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32500" lnSpcReduction="20000"/>
            </a:bodyPr>
            <a:lstStyle/>
            <a:p>
              <a:r>
                <a:rPr lang="ko-KR" altLang="en-US" sz="3600"/>
                <a:t>스위치 </a:t>
              </a:r>
              <a:r>
                <a:rPr lang="en-US" altLang="ko-KR" sz="3600"/>
                <a:t>1</a:t>
              </a:r>
              <a:r>
                <a:rPr lang="ko-KR" altLang="en-US" sz="3600"/>
                <a:t>개일 때</a:t>
              </a:r>
              <a:endParaRPr lang="ko-KR" altLang="en-US" sz="3600"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FF6490ED-9884-058D-6233-72B8231E9B10}"/>
              </a:ext>
            </a:extLst>
          </p:cNvPr>
          <p:cNvGrpSpPr/>
          <p:nvPr/>
        </p:nvGrpSpPr>
        <p:grpSpPr>
          <a:xfrm>
            <a:off x="6211937" y="1946787"/>
            <a:ext cx="1763663" cy="4227870"/>
            <a:chOff x="6211937" y="1946787"/>
            <a:chExt cx="1763663" cy="4227870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37DB9E0B-311D-984B-DA8A-2C59B5B2FD9B}"/>
                </a:ext>
              </a:extLst>
            </p:cNvPr>
            <p:cNvGrpSpPr/>
            <p:nvPr/>
          </p:nvGrpSpPr>
          <p:grpSpPr>
            <a:xfrm>
              <a:off x="6211937" y="2353496"/>
              <a:ext cx="1763663" cy="3821161"/>
              <a:chOff x="5378817" y="1839775"/>
              <a:chExt cx="1830255" cy="4270131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98BD10BF-CC9E-DCD8-81FD-F1475CF5DB3F}"/>
                  </a:ext>
                </a:extLst>
              </p:cNvPr>
              <p:cNvGrpSpPr/>
              <p:nvPr/>
            </p:nvGrpSpPr>
            <p:grpSpPr>
              <a:xfrm>
                <a:off x="5447772" y="1839775"/>
                <a:ext cx="495300" cy="720000"/>
                <a:chOff x="1276350" y="1608972"/>
                <a:chExt cx="495300" cy="800100"/>
              </a:xfrm>
            </p:grpSpPr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C70D64CC-F0D4-AC73-123B-FCD6354641AF}"/>
                    </a:ext>
                  </a:extLst>
                </p:cNvPr>
                <p:cNvSpPr/>
                <p:nvPr/>
              </p:nvSpPr>
              <p:spPr>
                <a:xfrm>
                  <a:off x="1400175" y="216142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3F0B9F19-861C-15D3-D6D0-CAEB78308F37}"/>
                    </a:ext>
                  </a:extLst>
                </p:cNvPr>
                <p:cNvSpPr/>
                <p:nvPr/>
              </p:nvSpPr>
              <p:spPr>
                <a:xfrm>
                  <a:off x="1400175" y="225667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C03346D3-9F44-500B-C1BB-CDDE25846DBE}"/>
                    </a:ext>
                  </a:extLst>
                </p:cNvPr>
                <p:cNvSpPr/>
                <p:nvPr/>
              </p:nvSpPr>
              <p:spPr>
                <a:xfrm>
                  <a:off x="1462087" y="2351922"/>
                  <a:ext cx="123825" cy="57150"/>
                </a:xfrm>
                <a:custGeom>
                  <a:avLst/>
                  <a:gdLst>
                    <a:gd name="connsiteX0" fmla="*/ 0 w 123825"/>
                    <a:gd name="connsiteY0" fmla="*/ 0 h 57150"/>
                    <a:gd name="connsiteX1" fmla="*/ 61913 w 123825"/>
                    <a:gd name="connsiteY1" fmla="*/ 57150 h 57150"/>
                    <a:gd name="connsiteX2" fmla="*/ 123825 w 123825"/>
                    <a:gd name="connsiteY2" fmla="*/ 0 h 57150"/>
                    <a:gd name="connsiteX3" fmla="*/ 0 w 123825"/>
                    <a:gd name="connsiteY3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57150">
                      <a:moveTo>
                        <a:pt x="0" y="0"/>
                      </a:moveTo>
                      <a:cubicBezTo>
                        <a:pt x="2857" y="32385"/>
                        <a:pt x="29527" y="57150"/>
                        <a:pt x="61913" y="57150"/>
                      </a:cubicBezTo>
                      <a:cubicBezTo>
                        <a:pt x="94298" y="57150"/>
                        <a:pt x="120968" y="32385"/>
                        <a:pt x="12382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EC3B8A7B-CCD6-DE98-3B36-B3CDADB76648}"/>
                    </a:ext>
                  </a:extLst>
                </p:cNvPr>
                <p:cNvSpPr/>
                <p:nvPr/>
              </p:nvSpPr>
              <p:spPr>
                <a:xfrm>
                  <a:off x="1276350" y="1608972"/>
                  <a:ext cx="495300" cy="514350"/>
                </a:xfrm>
                <a:custGeom>
                  <a:avLst/>
                  <a:gdLst>
                    <a:gd name="connsiteX0" fmla="*/ 247650 w 495300"/>
                    <a:gd name="connsiteY0" fmla="*/ 0 h 514350"/>
                    <a:gd name="connsiteX1" fmla="*/ 247650 w 495300"/>
                    <a:gd name="connsiteY1" fmla="*/ 0 h 514350"/>
                    <a:gd name="connsiteX2" fmla="*/ 247650 w 495300"/>
                    <a:gd name="connsiteY2" fmla="*/ 0 h 514350"/>
                    <a:gd name="connsiteX3" fmla="*/ 0 w 495300"/>
                    <a:gd name="connsiteY3" fmla="*/ 244793 h 514350"/>
                    <a:gd name="connsiteX4" fmla="*/ 0 w 495300"/>
                    <a:gd name="connsiteY4" fmla="*/ 253365 h 514350"/>
                    <a:gd name="connsiteX5" fmla="*/ 17145 w 495300"/>
                    <a:gd name="connsiteY5" fmla="*/ 339090 h 514350"/>
                    <a:gd name="connsiteX6" fmla="*/ 60007 w 495300"/>
                    <a:gd name="connsiteY6" fmla="*/ 409575 h 514350"/>
                    <a:gd name="connsiteX7" fmla="*/ 118110 w 495300"/>
                    <a:gd name="connsiteY7" fmla="*/ 503873 h 514350"/>
                    <a:gd name="connsiteX8" fmla="*/ 135255 w 495300"/>
                    <a:gd name="connsiteY8" fmla="*/ 514350 h 514350"/>
                    <a:gd name="connsiteX9" fmla="*/ 360045 w 495300"/>
                    <a:gd name="connsiteY9" fmla="*/ 514350 h 514350"/>
                    <a:gd name="connsiteX10" fmla="*/ 377190 w 495300"/>
                    <a:gd name="connsiteY10" fmla="*/ 503873 h 514350"/>
                    <a:gd name="connsiteX11" fmla="*/ 435292 w 495300"/>
                    <a:gd name="connsiteY11" fmla="*/ 409575 h 514350"/>
                    <a:gd name="connsiteX12" fmla="*/ 478155 w 495300"/>
                    <a:gd name="connsiteY12" fmla="*/ 339090 h 514350"/>
                    <a:gd name="connsiteX13" fmla="*/ 495300 w 495300"/>
                    <a:gd name="connsiteY13" fmla="*/ 253365 h 514350"/>
                    <a:gd name="connsiteX14" fmla="*/ 495300 w 495300"/>
                    <a:gd name="connsiteY14" fmla="*/ 244793 h 514350"/>
                    <a:gd name="connsiteX15" fmla="*/ 247650 w 495300"/>
                    <a:gd name="connsiteY15" fmla="*/ 0 h 514350"/>
                    <a:gd name="connsiteX16" fmla="*/ 438150 w 495300"/>
                    <a:gd name="connsiteY16" fmla="*/ 252413 h 514350"/>
                    <a:gd name="connsiteX17" fmla="*/ 424815 w 495300"/>
                    <a:gd name="connsiteY17" fmla="*/ 319088 h 514350"/>
                    <a:gd name="connsiteX18" fmla="*/ 392430 w 495300"/>
                    <a:gd name="connsiteY18" fmla="*/ 371475 h 514350"/>
                    <a:gd name="connsiteX19" fmla="*/ 337185 w 495300"/>
                    <a:gd name="connsiteY19" fmla="*/ 457200 h 514350"/>
                    <a:gd name="connsiteX20" fmla="*/ 247650 w 495300"/>
                    <a:gd name="connsiteY20" fmla="*/ 457200 h 514350"/>
                    <a:gd name="connsiteX21" fmla="*/ 159068 w 495300"/>
                    <a:gd name="connsiteY21" fmla="*/ 457200 h 514350"/>
                    <a:gd name="connsiteX22" fmla="*/ 103823 w 495300"/>
                    <a:gd name="connsiteY22" fmla="*/ 371475 h 514350"/>
                    <a:gd name="connsiteX23" fmla="*/ 71438 w 495300"/>
                    <a:gd name="connsiteY23" fmla="*/ 319088 h 514350"/>
                    <a:gd name="connsiteX24" fmla="*/ 58103 w 495300"/>
                    <a:gd name="connsiteY24" fmla="*/ 252413 h 514350"/>
                    <a:gd name="connsiteX25" fmla="*/ 58103 w 495300"/>
                    <a:gd name="connsiteY25" fmla="*/ 244793 h 514350"/>
                    <a:gd name="connsiteX26" fmla="*/ 248602 w 495300"/>
                    <a:gd name="connsiteY26" fmla="*/ 56197 h 514350"/>
                    <a:gd name="connsiteX27" fmla="*/ 248602 w 495300"/>
                    <a:gd name="connsiteY27" fmla="*/ 56197 h 514350"/>
                    <a:gd name="connsiteX28" fmla="*/ 248602 w 495300"/>
                    <a:gd name="connsiteY28" fmla="*/ 56197 h 514350"/>
                    <a:gd name="connsiteX29" fmla="*/ 248602 w 495300"/>
                    <a:gd name="connsiteY29" fmla="*/ 56197 h 514350"/>
                    <a:gd name="connsiteX30" fmla="*/ 248602 w 495300"/>
                    <a:gd name="connsiteY30" fmla="*/ 56197 h 514350"/>
                    <a:gd name="connsiteX31" fmla="*/ 248602 w 495300"/>
                    <a:gd name="connsiteY31" fmla="*/ 56197 h 514350"/>
                    <a:gd name="connsiteX32" fmla="*/ 248602 w 495300"/>
                    <a:gd name="connsiteY32" fmla="*/ 56197 h 514350"/>
                    <a:gd name="connsiteX33" fmla="*/ 439103 w 495300"/>
                    <a:gd name="connsiteY33" fmla="*/ 244793 h 514350"/>
                    <a:gd name="connsiteX34" fmla="*/ 439103 w 495300"/>
                    <a:gd name="connsiteY34" fmla="*/ 252413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95300" h="514350">
                      <a:moveTo>
                        <a:pt x="247650" y="0"/>
                      </a:move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112395" y="952"/>
                        <a:pt x="2857" y="109538"/>
                        <a:pt x="0" y="244793"/>
                      </a:cubicBezTo>
                      <a:lnTo>
                        <a:pt x="0" y="253365"/>
                      </a:lnTo>
                      <a:cubicBezTo>
                        <a:pt x="953" y="282893"/>
                        <a:pt x="6668" y="311468"/>
                        <a:pt x="17145" y="339090"/>
                      </a:cubicBezTo>
                      <a:cubicBezTo>
                        <a:pt x="27622" y="364808"/>
                        <a:pt x="41910" y="388620"/>
                        <a:pt x="60007" y="409575"/>
                      </a:cubicBezTo>
                      <a:cubicBezTo>
                        <a:pt x="82868" y="434340"/>
                        <a:pt x="107632" y="482918"/>
                        <a:pt x="118110" y="503873"/>
                      </a:cubicBezTo>
                      <a:cubicBezTo>
                        <a:pt x="120968" y="510540"/>
                        <a:pt x="127635" y="514350"/>
                        <a:pt x="135255" y="514350"/>
                      </a:cubicBezTo>
                      <a:lnTo>
                        <a:pt x="360045" y="514350"/>
                      </a:lnTo>
                      <a:cubicBezTo>
                        <a:pt x="367665" y="514350"/>
                        <a:pt x="374333" y="510540"/>
                        <a:pt x="377190" y="503873"/>
                      </a:cubicBezTo>
                      <a:cubicBezTo>
                        <a:pt x="387668" y="482918"/>
                        <a:pt x="412433" y="434340"/>
                        <a:pt x="435292" y="409575"/>
                      </a:cubicBezTo>
                      <a:cubicBezTo>
                        <a:pt x="453390" y="388620"/>
                        <a:pt x="468630" y="364808"/>
                        <a:pt x="478155" y="339090"/>
                      </a:cubicBezTo>
                      <a:cubicBezTo>
                        <a:pt x="488633" y="311468"/>
                        <a:pt x="494348" y="282893"/>
                        <a:pt x="495300" y="253365"/>
                      </a:cubicBezTo>
                      <a:lnTo>
                        <a:pt x="495300" y="244793"/>
                      </a:lnTo>
                      <a:cubicBezTo>
                        <a:pt x="492442" y="109538"/>
                        <a:pt x="382905" y="952"/>
                        <a:pt x="247650" y="0"/>
                      </a:cubicBezTo>
                      <a:close/>
                      <a:moveTo>
                        <a:pt x="438150" y="252413"/>
                      </a:moveTo>
                      <a:cubicBezTo>
                        <a:pt x="437198" y="275273"/>
                        <a:pt x="432435" y="298133"/>
                        <a:pt x="424815" y="319088"/>
                      </a:cubicBezTo>
                      <a:cubicBezTo>
                        <a:pt x="417195" y="338138"/>
                        <a:pt x="406717" y="356235"/>
                        <a:pt x="392430" y="371475"/>
                      </a:cubicBezTo>
                      <a:cubicBezTo>
                        <a:pt x="370523" y="398145"/>
                        <a:pt x="351473" y="426720"/>
                        <a:pt x="337185" y="457200"/>
                      </a:cubicBezTo>
                      <a:lnTo>
                        <a:pt x="247650" y="457200"/>
                      </a:lnTo>
                      <a:lnTo>
                        <a:pt x="159068" y="457200"/>
                      </a:lnTo>
                      <a:cubicBezTo>
                        <a:pt x="143827" y="426720"/>
                        <a:pt x="124777" y="398145"/>
                        <a:pt x="103823" y="371475"/>
                      </a:cubicBezTo>
                      <a:cubicBezTo>
                        <a:pt x="90488" y="356235"/>
                        <a:pt x="79057" y="338138"/>
                        <a:pt x="71438" y="319088"/>
                      </a:cubicBezTo>
                      <a:cubicBezTo>
                        <a:pt x="62865" y="298133"/>
                        <a:pt x="59055" y="275273"/>
                        <a:pt x="58103" y="252413"/>
                      </a:cubicBezTo>
                      <a:lnTo>
                        <a:pt x="58103" y="244793"/>
                      </a:lnTo>
                      <a:cubicBezTo>
                        <a:pt x="60007" y="140970"/>
                        <a:pt x="144780" y="57150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248602" y="56197"/>
                        <a:pt x="248602" y="56197"/>
                        <a:pt x="248602" y="56197"/>
                      </a:cubicBezTo>
                      <a:cubicBezTo>
                        <a:pt x="248602" y="56197"/>
                        <a:pt x="248602" y="56197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352425" y="57150"/>
                        <a:pt x="437198" y="140018"/>
                        <a:pt x="439103" y="244793"/>
                      </a:cubicBezTo>
                      <a:lnTo>
                        <a:pt x="439103" y="25241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2D1B1D5-B969-57D2-5CB2-A4EFDC9C06F1}"/>
                  </a:ext>
                </a:extLst>
              </p:cNvPr>
              <p:cNvGrpSpPr/>
              <p:nvPr/>
            </p:nvGrpSpPr>
            <p:grpSpPr>
              <a:xfrm>
                <a:off x="6325483" y="2693994"/>
                <a:ext cx="759619" cy="822292"/>
                <a:chOff x="6579680" y="2926114"/>
                <a:chExt cx="759619" cy="822292"/>
              </a:xfrm>
            </p:grpSpPr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B6BBE66B-E604-033A-E22D-28291DF71768}"/>
                    </a:ext>
                  </a:extLst>
                </p:cNvPr>
                <p:cNvSpPr/>
                <p:nvPr/>
              </p:nvSpPr>
              <p:spPr>
                <a:xfrm>
                  <a:off x="6850094" y="3196433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D1289D99-A1DB-93D9-B97B-16425C8A2C6F}"/>
                    </a:ext>
                  </a:extLst>
                </p:cNvPr>
                <p:cNvSpPr/>
                <p:nvPr/>
              </p:nvSpPr>
              <p:spPr>
                <a:xfrm>
                  <a:off x="6851521" y="3600388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95435F13-277D-F69D-B862-477346D37470}"/>
                    </a:ext>
                  </a:extLst>
                </p:cNvPr>
                <p:cNvSpPr/>
                <p:nvPr/>
              </p:nvSpPr>
              <p:spPr>
                <a:xfrm>
                  <a:off x="6899910" y="3693447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D9455C65-D0ED-4D71-E0E2-9D802B837412}"/>
                    </a:ext>
                  </a:extLst>
                </p:cNvPr>
                <p:cNvSpPr/>
                <p:nvPr/>
              </p:nvSpPr>
              <p:spPr>
                <a:xfrm>
                  <a:off x="6721031" y="3068227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2EC99931-22FF-8BFF-D7C0-13D8F923286D}"/>
                    </a:ext>
                  </a:extLst>
                </p:cNvPr>
                <p:cNvSpPr/>
                <p:nvPr/>
              </p:nvSpPr>
              <p:spPr>
                <a:xfrm>
                  <a:off x="6942201" y="2926114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자유형: 도형 87">
                  <a:extLst>
                    <a:ext uri="{FF2B5EF4-FFF2-40B4-BE49-F238E27FC236}">
                      <a16:creationId xmlns:a16="http://schemas.microsoft.com/office/drawing/2014/main" id="{D0099245-BE33-0779-A61A-D96274C540B8}"/>
                    </a:ext>
                  </a:extLst>
                </p:cNvPr>
                <p:cNvSpPr/>
                <p:nvPr/>
              </p:nvSpPr>
              <p:spPr>
                <a:xfrm>
                  <a:off x="6683118" y="3035503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9" name="자유형: 도형 88">
                  <a:extLst>
                    <a:ext uri="{FF2B5EF4-FFF2-40B4-BE49-F238E27FC236}">
                      <a16:creationId xmlns:a16="http://schemas.microsoft.com/office/drawing/2014/main" id="{EDCB7A94-2373-50C5-D673-082EE2620C8E}"/>
                    </a:ext>
                  </a:extLst>
                </p:cNvPr>
                <p:cNvSpPr/>
                <p:nvPr/>
              </p:nvSpPr>
              <p:spPr>
                <a:xfrm>
                  <a:off x="7154689" y="3040445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0" name="자유형: 도형 89">
                  <a:extLst>
                    <a:ext uri="{FF2B5EF4-FFF2-40B4-BE49-F238E27FC236}">
                      <a16:creationId xmlns:a16="http://schemas.microsoft.com/office/drawing/2014/main" id="{AB8F7BF2-858F-1A0D-CBE3-9D9344A47096}"/>
                    </a:ext>
                  </a:extLst>
                </p:cNvPr>
                <p:cNvSpPr/>
                <p:nvPr/>
              </p:nvSpPr>
              <p:spPr>
                <a:xfrm>
                  <a:off x="6579680" y="3283301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00F91197-98A9-DDF6-9887-9AB6E125E00C}"/>
                    </a:ext>
                  </a:extLst>
                </p:cNvPr>
                <p:cNvSpPr/>
                <p:nvPr/>
              </p:nvSpPr>
              <p:spPr>
                <a:xfrm>
                  <a:off x="6681415" y="3484841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E3452B12-20D0-241E-ECFC-49C5E065DC50}"/>
                    </a:ext>
                  </a:extLst>
                </p:cNvPr>
                <p:cNvSpPr/>
                <p:nvPr/>
              </p:nvSpPr>
              <p:spPr>
                <a:xfrm>
                  <a:off x="7154471" y="3479519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25EBA60C-150D-C502-F440-FDBA806A405F}"/>
                    </a:ext>
                  </a:extLst>
                </p:cNvPr>
                <p:cNvSpPr/>
                <p:nvPr/>
              </p:nvSpPr>
              <p:spPr>
                <a:xfrm>
                  <a:off x="7234524" y="3282634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62D24D0-D35B-85A9-2C34-85387224B711}"/>
                  </a:ext>
                </a:extLst>
              </p:cNvPr>
              <p:cNvGrpSpPr/>
              <p:nvPr/>
            </p:nvGrpSpPr>
            <p:grpSpPr>
              <a:xfrm>
                <a:off x="6458741" y="1857039"/>
                <a:ext cx="495300" cy="720000"/>
                <a:chOff x="1276350" y="1608972"/>
                <a:chExt cx="495300" cy="800100"/>
              </a:xfrm>
            </p:grpSpPr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F50B0C58-9D9A-6279-41A2-E4E98B907CF0}"/>
                    </a:ext>
                  </a:extLst>
                </p:cNvPr>
                <p:cNvSpPr/>
                <p:nvPr/>
              </p:nvSpPr>
              <p:spPr>
                <a:xfrm>
                  <a:off x="1400175" y="216142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9D4991C8-CF45-0AA5-3E08-48390F1CB006}"/>
                    </a:ext>
                  </a:extLst>
                </p:cNvPr>
                <p:cNvSpPr/>
                <p:nvPr/>
              </p:nvSpPr>
              <p:spPr>
                <a:xfrm>
                  <a:off x="1400175" y="225667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D598BA69-E7B1-7F56-DAB1-DC8F472BBAAD}"/>
                    </a:ext>
                  </a:extLst>
                </p:cNvPr>
                <p:cNvSpPr/>
                <p:nvPr/>
              </p:nvSpPr>
              <p:spPr>
                <a:xfrm>
                  <a:off x="1462087" y="2351922"/>
                  <a:ext cx="123825" cy="57150"/>
                </a:xfrm>
                <a:custGeom>
                  <a:avLst/>
                  <a:gdLst>
                    <a:gd name="connsiteX0" fmla="*/ 0 w 123825"/>
                    <a:gd name="connsiteY0" fmla="*/ 0 h 57150"/>
                    <a:gd name="connsiteX1" fmla="*/ 61913 w 123825"/>
                    <a:gd name="connsiteY1" fmla="*/ 57150 h 57150"/>
                    <a:gd name="connsiteX2" fmla="*/ 123825 w 123825"/>
                    <a:gd name="connsiteY2" fmla="*/ 0 h 57150"/>
                    <a:gd name="connsiteX3" fmla="*/ 0 w 123825"/>
                    <a:gd name="connsiteY3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57150">
                      <a:moveTo>
                        <a:pt x="0" y="0"/>
                      </a:moveTo>
                      <a:cubicBezTo>
                        <a:pt x="2857" y="32385"/>
                        <a:pt x="29527" y="57150"/>
                        <a:pt x="61913" y="57150"/>
                      </a:cubicBezTo>
                      <a:cubicBezTo>
                        <a:pt x="94298" y="57150"/>
                        <a:pt x="120968" y="32385"/>
                        <a:pt x="12382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39D57974-0D9A-FD6D-EA17-B408F19E87B6}"/>
                    </a:ext>
                  </a:extLst>
                </p:cNvPr>
                <p:cNvSpPr/>
                <p:nvPr/>
              </p:nvSpPr>
              <p:spPr>
                <a:xfrm>
                  <a:off x="1276350" y="1608972"/>
                  <a:ext cx="495300" cy="514350"/>
                </a:xfrm>
                <a:custGeom>
                  <a:avLst/>
                  <a:gdLst>
                    <a:gd name="connsiteX0" fmla="*/ 247650 w 495300"/>
                    <a:gd name="connsiteY0" fmla="*/ 0 h 514350"/>
                    <a:gd name="connsiteX1" fmla="*/ 247650 w 495300"/>
                    <a:gd name="connsiteY1" fmla="*/ 0 h 514350"/>
                    <a:gd name="connsiteX2" fmla="*/ 247650 w 495300"/>
                    <a:gd name="connsiteY2" fmla="*/ 0 h 514350"/>
                    <a:gd name="connsiteX3" fmla="*/ 0 w 495300"/>
                    <a:gd name="connsiteY3" fmla="*/ 244793 h 514350"/>
                    <a:gd name="connsiteX4" fmla="*/ 0 w 495300"/>
                    <a:gd name="connsiteY4" fmla="*/ 253365 h 514350"/>
                    <a:gd name="connsiteX5" fmla="*/ 17145 w 495300"/>
                    <a:gd name="connsiteY5" fmla="*/ 339090 h 514350"/>
                    <a:gd name="connsiteX6" fmla="*/ 60007 w 495300"/>
                    <a:gd name="connsiteY6" fmla="*/ 409575 h 514350"/>
                    <a:gd name="connsiteX7" fmla="*/ 118110 w 495300"/>
                    <a:gd name="connsiteY7" fmla="*/ 503873 h 514350"/>
                    <a:gd name="connsiteX8" fmla="*/ 135255 w 495300"/>
                    <a:gd name="connsiteY8" fmla="*/ 514350 h 514350"/>
                    <a:gd name="connsiteX9" fmla="*/ 360045 w 495300"/>
                    <a:gd name="connsiteY9" fmla="*/ 514350 h 514350"/>
                    <a:gd name="connsiteX10" fmla="*/ 377190 w 495300"/>
                    <a:gd name="connsiteY10" fmla="*/ 503873 h 514350"/>
                    <a:gd name="connsiteX11" fmla="*/ 435292 w 495300"/>
                    <a:gd name="connsiteY11" fmla="*/ 409575 h 514350"/>
                    <a:gd name="connsiteX12" fmla="*/ 478155 w 495300"/>
                    <a:gd name="connsiteY12" fmla="*/ 339090 h 514350"/>
                    <a:gd name="connsiteX13" fmla="*/ 495300 w 495300"/>
                    <a:gd name="connsiteY13" fmla="*/ 253365 h 514350"/>
                    <a:gd name="connsiteX14" fmla="*/ 495300 w 495300"/>
                    <a:gd name="connsiteY14" fmla="*/ 244793 h 514350"/>
                    <a:gd name="connsiteX15" fmla="*/ 247650 w 495300"/>
                    <a:gd name="connsiteY15" fmla="*/ 0 h 514350"/>
                    <a:gd name="connsiteX16" fmla="*/ 438150 w 495300"/>
                    <a:gd name="connsiteY16" fmla="*/ 252413 h 514350"/>
                    <a:gd name="connsiteX17" fmla="*/ 424815 w 495300"/>
                    <a:gd name="connsiteY17" fmla="*/ 319088 h 514350"/>
                    <a:gd name="connsiteX18" fmla="*/ 392430 w 495300"/>
                    <a:gd name="connsiteY18" fmla="*/ 371475 h 514350"/>
                    <a:gd name="connsiteX19" fmla="*/ 337185 w 495300"/>
                    <a:gd name="connsiteY19" fmla="*/ 457200 h 514350"/>
                    <a:gd name="connsiteX20" fmla="*/ 247650 w 495300"/>
                    <a:gd name="connsiteY20" fmla="*/ 457200 h 514350"/>
                    <a:gd name="connsiteX21" fmla="*/ 159068 w 495300"/>
                    <a:gd name="connsiteY21" fmla="*/ 457200 h 514350"/>
                    <a:gd name="connsiteX22" fmla="*/ 103823 w 495300"/>
                    <a:gd name="connsiteY22" fmla="*/ 371475 h 514350"/>
                    <a:gd name="connsiteX23" fmla="*/ 71438 w 495300"/>
                    <a:gd name="connsiteY23" fmla="*/ 319088 h 514350"/>
                    <a:gd name="connsiteX24" fmla="*/ 58103 w 495300"/>
                    <a:gd name="connsiteY24" fmla="*/ 252413 h 514350"/>
                    <a:gd name="connsiteX25" fmla="*/ 58103 w 495300"/>
                    <a:gd name="connsiteY25" fmla="*/ 244793 h 514350"/>
                    <a:gd name="connsiteX26" fmla="*/ 248602 w 495300"/>
                    <a:gd name="connsiteY26" fmla="*/ 56197 h 514350"/>
                    <a:gd name="connsiteX27" fmla="*/ 248602 w 495300"/>
                    <a:gd name="connsiteY27" fmla="*/ 56197 h 514350"/>
                    <a:gd name="connsiteX28" fmla="*/ 248602 w 495300"/>
                    <a:gd name="connsiteY28" fmla="*/ 56197 h 514350"/>
                    <a:gd name="connsiteX29" fmla="*/ 248602 w 495300"/>
                    <a:gd name="connsiteY29" fmla="*/ 56197 h 514350"/>
                    <a:gd name="connsiteX30" fmla="*/ 248602 w 495300"/>
                    <a:gd name="connsiteY30" fmla="*/ 56197 h 514350"/>
                    <a:gd name="connsiteX31" fmla="*/ 248602 w 495300"/>
                    <a:gd name="connsiteY31" fmla="*/ 56197 h 514350"/>
                    <a:gd name="connsiteX32" fmla="*/ 248602 w 495300"/>
                    <a:gd name="connsiteY32" fmla="*/ 56197 h 514350"/>
                    <a:gd name="connsiteX33" fmla="*/ 439103 w 495300"/>
                    <a:gd name="connsiteY33" fmla="*/ 244793 h 514350"/>
                    <a:gd name="connsiteX34" fmla="*/ 439103 w 495300"/>
                    <a:gd name="connsiteY34" fmla="*/ 252413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95300" h="514350">
                      <a:moveTo>
                        <a:pt x="247650" y="0"/>
                      </a:move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112395" y="952"/>
                        <a:pt x="2857" y="109538"/>
                        <a:pt x="0" y="244793"/>
                      </a:cubicBezTo>
                      <a:lnTo>
                        <a:pt x="0" y="253365"/>
                      </a:lnTo>
                      <a:cubicBezTo>
                        <a:pt x="953" y="282893"/>
                        <a:pt x="6668" y="311468"/>
                        <a:pt x="17145" y="339090"/>
                      </a:cubicBezTo>
                      <a:cubicBezTo>
                        <a:pt x="27622" y="364808"/>
                        <a:pt x="41910" y="388620"/>
                        <a:pt x="60007" y="409575"/>
                      </a:cubicBezTo>
                      <a:cubicBezTo>
                        <a:pt x="82868" y="434340"/>
                        <a:pt x="107632" y="482918"/>
                        <a:pt x="118110" y="503873"/>
                      </a:cubicBezTo>
                      <a:cubicBezTo>
                        <a:pt x="120968" y="510540"/>
                        <a:pt x="127635" y="514350"/>
                        <a:pt x="135255" y="514350"/>
                      </a:cubicBezTo>
                      <a:lnTo>
                        <a:pt x="360045" y="514350"/>
                      </a:lnTo>
                      <a:cubicBezTo>
                        <a:pt x="367665" y="514350"/>
                        <a:pt x="374333" y="510540"/>
                        <a:pt x="377190" y="503873"/>
                      </a:cubicBezTo>
                      <a:cubicBezTo>
                        <a:pt x="387668" y="482918"/>
                        <a:pt x="412433" y="434340"/>
                        <a:pt x="435292" y="409575"/>
                      </a:cubicBezTo>
                      <a:cubicBezTo>
                        <a:pt x="453390" y="388620"/>
                        <a:pt x="468630" y="364808"/>
                        <a:pt x="478155" y="339090"/>
                      </a:cubicBezTo>
                      <a:cubicBezTo>
                        <a:pt x="488633" y="311468"/>
                        <a:pt x="494348" y="282893"/>
                        <a:pt x="495300" y="253365"/>
                      </a:cubicBezTo>
                      <a:lnTo>
                        <a:pt x="495300" y="244793"/>
                      </a:lnTo>
                      <a:cubicBezTo>
                        <a:pt x="492442" y="109538"/>
                        <a:pt x="382905" y="952"/>
                        <a:pt x="247650" y="0"/>
                      </a:cubicBezTo>
                      <a:close/>
                      <a:moveTo>
                        <a:pt x="438150" y="252413"/>
                      </a:moveTo>
                      <a:cubicBezTo>
                        <a:pt x="437198" y="275273"/>
                        <a:pt x="432435" y="298133"/>
                        <a:pt x="424815" y="319088"/>
                      </a:cubicBezTo>
                      <a:cubicBezTo>
                        <a:pt x="417195" y="338138"/>
                        <a:pt x="406717" y="356235"/>
                        <a:pt x="392430" y="371475"/>
                      </a:cubicBezTo>
                      <a:cubicBezTo>
                        <a:pt x="370523" y="398145"/>
                        <a:pt x="351473" y="426720"/>
                        <a:pt x="337185" y="457200"/>
                      </a:cubicBezTo>
                      <a:lnTo>
                        <a:pt x="247650" y="457200"/>
                      </a:lnTo>
                      <a:lnTo>
                        <a:pt x="159068" y="457200"/>
                      </a:lnTo>
                      <a:cubicBezTo>
                        <a:pt x="143827" y="426720"/>
                        <a:pt x="124777" y="398145"/>
                        <a:pt x="103823" y="371475"/>
                      </a:cubicBezTo>
                      <a:cubicBezTo>
                        <a:pt x="90488" y="356235"/>
                        <a:pt x="79057" y="338138"/>
                        <a:pt x="71438" y="319088"/>
                      </a:cubicBezTo>
                      <a:cubicBezTo>
                        <a:pt x="62865" y="298133"/>
                        <a:pt x="59055" y="275273"/>
                        <a:pt x="58103" y="252413"/>
                      </a:cubicBezTo>
                      <a:lnTo>
                        <a:pt x="58103" y="244793"/>
                      </a:lnTo>
                      <a:cubicBezTo>
                        <a:pt x="60007" y="140970"/>
                        <a:pt x="144780" y="57150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248602" y="56197"/>
                        <a:pt x="248602" y="56197"/>
                        <a:pt x="248602" y="56197"/>
                      </a:cubicBezTo>
                      <a:cubicBezTo>
                        <a:pt x="248602" y="56197"/>
                        <a:pt x="248602" y="56197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352425" y="57150"/>
                        <a:pt x="437198" y="140018"/>
                        <a:pt x="439103" y="244793"/>
                      </a:cubicBezTo>
                      <a:lnTo>
                        <a:pt x="439103" y="25241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40A31249-438F-F87B-EE78-566A4F0AD0D9}"/>
                  </a:ext>
                </a:extLst>
              </p:cNvPr>
              <p:cNvGrpSpPr/>
              <p:nvPr/>
            </p:nvGrpSpPr>
            <p:grpSpPr>
              <a:xfrm>
                <a:off x="5446993" y="2717517"/>
                <a:ext cx="495300" cy="720000"/>
                <a:chOff x="1276350" y="1608972"/>
                <a:chExt cx="495300" cy="800100"/>
              </a:xfrm>
            </p:grpSpPr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40D5EC68-0213-F6FE-3F4B-758F1415352A}"/>
                    </a:ext>
                  </a:extLst>
                </p:cNvPr>
                <p:cNvSpPr/>
                <p:nvPr/>
              </p:nvSpPr>
              <p:spPr>
                <a:xfrm>
                  <a:off x="1400175" y="216142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D399AADF-3DF4-53FC-B2F5-E4E96887C28B}"/>
                    </a:ext>
                  </a:extLst>
                </p:cNvPr>
                <p:cNvSpPr/>
                <p:nvPr/>
              </p:nvSpPr>
              <p:spPr>
                <a:xfrm>
                  <a:off x="1400175" y="225667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14C1EB90-4E5B-4E29-13B0-8650D431A2F7}"/>
                    </a:ext>
                  </a:extLst>
                </p:cNvPr>
                <p:cNvSpPr/>
                <p:nvPr/>
              </p:nvSpPr>
              <p:spPr>
                <a:xfrm>
                  <a:off x="1462087" y="2351922"/>
                  <a:ext cx="123825" cy="57150"/>
                </a:xfrm>
                <a:custGeom>
                  <a:avLst/>
                  <a:gdLst>
                    <a:gd name="connsiteX0" fmla="*/ 0 w 123825"/>
                    <a:gd name="connsiteY0" fmla="*/ 0 h 57150"/>
                    <a:gd name="connsiteX1" fmla="*/ 61913 w 123825"/>
                    <a:gd name="connsiteY1" fmla="*/ 57150 h 57150"/>
                    <a:gd name="connsiteX2" fmla="*/ 123825 w 123825"/>
                    <a:gd name="connsiteY2" fmla="*/ 0 h 57150"/>
                    <a:gd name="connsiteX3" fmla="*/ 0 w 123825"/>
                    <a:gd name="connsiteY3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57150">
                      <a:moveTo>
                        <a:pt x="0" y="0"/>
                      </a:moveTo>
                      <a:cubicBezTo>
                        <a:pt x="2857" y="32385"/>
                        <a:pt x="29527" y="57150"/>
                        <a:pt x="61913" y="57150"/>
                      </a:cubicBezTo>
                      <a:cubicBezTo>
                        <a:pt x="94298" y="57150"/>
                        <a:pt x="120968" y="32385"/>
                        <a:pt x="12382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DC49636F-FB60-59B1-A5AB-9C49DF12F6EE}"/>
                    </a:ext>
                  </a:extLst>
                </p:cNvPr>
                <p:cNvSpPr/>
                <p:nvPr/>
              </p:nvSpPr>
              <p:spPr>
                <a:xfrm>
                  <a:off x="1276350" y="1608972"/>
                  <a:ext cx="495300" cy="514350"/>
                </a:xfrm>
                <a:custGeom>
                  <a:avLst/>
                  <a:gdLst>
                    <a:gd name="connsiteX0" fmla="*/ 247650 w 495300"/>
                    <a:gd name="connsiteY0" fmla="*/ 0 h 514350"/>
                    <a:gd name="connsiteX1" fmla="*/ 247650 w 495300"/>
                    <a:gd name="connsiteY1" fmla="*/ 0 h 514350"/>
                    <a:gd name="connsiteX2" fmla="*/ 247650 w 495300"/>
                    <a:gd name="connsiteY2" fmla="*/ 0 h 514350"/>
                    <a:gd name="connsiteX3" fmla="*/ 0 w 495300"/>
                    <a:gd name="connsiteY3" fmla="*/ 244793 h 514350"/>
                    <a:gd name="connsiteX4" fmla="*/ 0 w 495300"/>
                    <a:gd name="connsiteY4" fmla="*/ 253365 h 514350"/>
                    <a:gd name="connsiteX5" fmla="*/ 17145 w 495300"/>
                    <a:gd name="connsiteY5" fmla="*/ 339090 h 514350"/>
                    <a:gd name="connsiteX6" fmla="*/ 60007 w 495300"/>
                    <a:gd name="connsiteY6" fmla="*/ 409575 h 514350"/>
                    <a:gd name="connsiteX7" fmla="*/ 118110 w 495300"/>
                    <a:gd name="connsiteY7" fmla="*/ 503873 h 514350"/>
                    <a:gd name="connsiteX8" fmla="*/ 135255 w 495300"/>
                    <a:gd name="connsiteY8" fmla="*/ 514350 h 514350"/>
                    <a:gd name="connsiteX9" fmla="*/ 360045 w 495300"/>
                    <a:gd name="connsiteY9" fmla="*/ 514350 h 514350"/>
                    <a:gd name="connsiteX10" fmla="*/ 377190 w 495300"/>
                    <a:gd name="connsiteY10" fmla="*/ 503873 h 514350"/>
                    <a:gd name="connsiteX11" fmla="*/ 435292 w 495300"/>
                    <a:gd name="connsiteY11" fmla="*/ 409575 h 514350"/>
                    <a:gd name="connsiteX12" fmla="*/ 478155 w 495300"/>
                    <a:gd name="connsiteY12" fmla="*/ 339090 h 514350"/>
                    <a:gd name="connsiteX13" fmla="*/ 495300 w 495300"/>
                    <a:gd name="connsiteY13" fmla="*/ 253365 h 514350"/>
                    <a:gd name="connsiteX14" fmla="*/ 495300 w 495300"/>
                    <a:gd name="connsiteY14" fmla="*/ 244793 h 514350"/>
                    <a:gd name="connsiteX15" fmla="*/ 247650 w 495300"/>
                    <a:gd name="connsiteY15" fmla="*/ 0 h 514350"/>
                    <a:gd name="connsiteX16" fmla="*/ 438150 w 495300"/>
                    <a:gd name="connsiteY16" fmla="*/ 252413 h 514350"/>
                    <a:gd name="connsiteX17" fmla="*/ 424815 w 495300"/>
                    <a:gd name="connsiteY17" fmla="*/ 319088 h 514350"/>
                    <a:gd name="connsiteX18" fmla="*/ 392430 w 495300"/>
                    <a:gd name="connsiteY18" fmla="*/ 371475 h 514350"/>
                    <a:gd name="connsiteX19" fmla="*/ 337185 w 495300"/>
                    <a:gd name="connsiteY19" fmla="*/ 457200 h 514350"/>
                    <a:gd name="connsiteX20" fmla="*/ 247650 w 495300"/>
                    <a:gd name="connsiteY20" fmla="*/ 457200 h 514350"/>
                    <a:gd name="connsiteX21" fmla="*/ 159068 w 495300"/>
                    <a:gd name="connsiteY21" fmla="*/ 457200 h 514350"/>
                    <a:gd name="connsiteX22" fmla="*/ 103823 w 495300"/>
                    <a:gd name="connsiteY22" fmla="*/ 371475 h 514350"/>
                    <a:gd name="connsiteX23" fmla="*/ 71438 w 495300"/>
                    <a:gd name="connsiteY23" fmla="*/ 319088 h 514350"/>
                    <a:gd name="connsiteX24" fmla="*/ 58103 w 495300"/>
                    <a:gd name="connsiteY24" fmla="*/ 252413 h 514350"/>
                    <a:gd name="connsiteX25" fmla="*/ 58103 w 495300"/>
                    <a:gd name="connsiteY25" fmla="*/ 244793 h 514350"/>
                    <a:gd name="connsiteX26" fmla="*/ 248602 w 495300"/>
                    <a:gd name="connsiteY26" fmla="*/ 56197 h 514350"/>
                    <a:gd name="connsiteX27" fmla="*/ 248602 w 495300"/>
                    <a:gd name="connsiteY27" fmla="*/ 56197 h 514350"/>
                    <a:gd name="connsiteX28" fmla="*/ 248602 w 495300"/>
                    <a:gd name="connsiteY28" fmla="*/ 56197 h 514350"/>
                    <a:gd name="connsiteX29" fmla="*/ 248602 w 495300"/>
                    <a:gd name="connsiteY29" fmla="*/ 56197 h 514350"/>
                    <a:gd name="connsiteX30" fmla="*/ 248602 w 495300"/>
                    <a:gd name="connsiteY30" fmla="*/ 56197 h 514350"/>
                    <a:gd name="connsiteX31" fmla="*/ 248602 w 495300"/>
                    <a:gd name="connsiteY31" fmla="*/ 56197 h 514350"/>
                    <a:gd name="connsiteX32" fmla="*/ 248602 w 495300"/>
                    <a:gd name="connsiteY32" fmla="*/ 56197 h 514350"/>
                    <a:gd name="connsiteX33" fmla="*/ 439103 w 495300"/>
                    <a:gd name="connsiteY33" fmla="*/ 244793 h 514350"/>
                    <a:gd name="connsiteX34" fmla="*/ 439103 w 495300"/>
                    <a:gd name="connsiteY34" fmla="*/ 252413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95300" h="514350">
                      <a:moveTo>
                        <a:pt x="247650" y="0"/>
                      </a:move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112395" y="952"/>
                        <a:pt x="2857" y="109538"/>
                        <a:pt x="0" y="244793"/>
                      </a:cubicBezTo>
                      <a:lnTo>
                        <a:pt x="0" y="253365"/>
                      </a:lnTo>
                      <a:cubicBezTo>
                        <a:pt x="953" y="282893"/>
                        <a:pt x="6668" y="311468"/>
                        <a:pt x="17145" y="339090"/>
                      </a:cubicBezTo>
                      <a:cubicBezTo>
                        <a:pt x="27622" y="364808"/>
                        <a:pt x="41910" y="388620"/>
                        <a:pt x="60007" y="409575"/>
                      </a:cubicBezTo>
                      <a:cubicBezTo>
                        <a:pt x="82868" y="434340"/>
                        <a:pt x="107632" y="482918"/>
                        <a:pt x="118110" y="503873"/>
                      </a:cubicBezTo>
                      <a:cubicBezTo>
                        <a:pt x="120968" y="510540"/>
                        <a:pt x="127635" y="514350"/>
                        <a:pt x="135255" y="514350"/>
                      </a:cubicBezTo>
                      <a:lnTo>
                        <a:pt x="360045" y="514350"/>
                      </a:lnTo>
                      <a:cubicBezTo>
                        <a:pt x="367665" y="514350"/>
                        <a:pt x="374333" y="510540"/>
                        <a:pt x="377190" y="503873"/>
                      </a:cubicBezTo>
                      <a:cubicBezTo>
                        <a:pt x="387668" y="482918"/>
                        <a:pt x="412433" y="434340"/>
                        <a:pt x="435292" y="409575"/>
                      </a:cubicBezTo>
                      <a:cubicBezTo>
                        <a:pt x="453390" y="388620"/>
                        <a:pt x="468630" y="364808"/>
                        <a:pt x="478155" y="339090"/>
                      </a:cubicBezTo>
                      <a:cubicBezTo>
                        <a:pt x="488633" y="311468"/>
                        <a:pt x="494348" y="282893"/>
                        <a:pt x="495300" y="253365"/>
                      </a:cubicBezTo>
                      <a:lnTo>
                        <a:pt x="495300" y="244793"/>
                      </a:lnTo>
                      <a:cubicBezTo>
                        <a:pt x="492442" y="109538"/>
                        <a:pt x="382905" y="952"/>
                        <a:pt x="247650" y="0"/>
                      </a:cubicBezTo>
                      <a:close/>
                      <a:moveTo>
                        <a:pt x="438150" y="252413"/>
                      </a:moveTo>
                      <a:cubicBezTo>
                        <a:pt x="437198" y="275273"/>
                        <a:pt x="432435" y="298133"/>
                        <a:pt x="424815" y="319088"/>
                      </a:cubicBezTo>
                      <a:cubicBezTo>
                        <a:pt x="417195" y="338138"/>
                        <a:pt x="406717" y="356235"/>
                        <a:pt x="392430" y="371475"/>
                      </a:cubicBezTo>
                      <a:cubicBezTo>
                        <a:pt x="370523" y="398145"/>
                        <a:pt x="351473" y="426720"/>
                        <a:pt x="337185" y="457200"/>
                      </a:cubicBezTo>
                      <a:lnTo>
                        <a:pt x="247650" y="457200"/>
                      </a:lnTo>
                      <a:lnTo>
                        <a:pt x="159068" y="457200"/>
                      </a:lnTo>
                      <a:cubicBezTo>
                        <a:pt x="143827" y="426720"/>
                        <a:pt x="124777" y="398145"/>
                        <a:pt x="103823" y="371475"/>
                      </a:cubicBezTo>
                      <a:cubicBezTo>
                        <a:pt x="90488" y="356235"/>
                        <a:pt x="79057" y="338138"/>
                        <a:pt x="71438" y="319088"/>
                      </a:cubicBezTo>
                      <a:cubicBezTo>
                        <a:pt x="62865" y="298133"/>
                        <a:pt x="59055" y="275273"/>
                        <a:pt x="58103" y="252413"/>
                      </a:cubicBezTo>
                      <a:lnTo>
                        <a:pt x="58103" y="244793"/>
                      </a:lnTo>
                      <a:cubicBezTo>
                        <a:pt x="60007" y="140970"/>
                        <a:pt x="144780" y="57150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248602" y="56197"/>
                        <a:pt x="248602" y="56197"/>
                        <a:pt x="248602" y="56197"/>
                      </a:cubicBezTo>
                      <a:cubicBezTo>
                        <a:pt x="248602" y="56197"/>
                        <a:pt x="248602" y="56197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352425" y="57150"/>
                        <a:pt x="437198" y="140018"/>
                        <a:pt x="439103" y="244793"/>
                      </a:cubicBezTo>
                      <a:lnTo>
                        <a:pt x="439103" y="25241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8EACD8DD-A9C9-2BBB-D2C3-6BC63A3D9349}"/>
                  </a:ext>
                </a:extLst>
              </p:cNvPr>
              <p:cNvGrpSpPr/>
              <p:nvPr/>
            </p:nvGrpSpPr>
            <p:grpSpPr>
              <a:xfrm>
                <a:off x="5378817" y="3510073"/>
                <a:ext cx="759619" cy="822292"/>
                <a:chOff x="6579680" y="2926114"/>
                <a:chExt cx="759619" cy="822292"/>
              </a:xfrm>
            </p:grpSpPr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7B6A7FDB-B34B-BB15-A616-02C2AE3A62E4}"/>
                    </a:ext>
                  </a:extLst>
                </p:cNvPr>
                <p:cNvSpPr/>
                <p:nvPr/>
              </p:nvSpPr>
              <p:spPr>
                <a:xfrm>
                  <a:off x="6850094" y="3196433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B749A708-5EE4-4206-6054-65D9AE4C02E4}"/>
                    </a:ext>
                  </a:extLst>
                </p:cNvPr>
                <p:cNvSpPr/>
                <p:nvPr/>
              </p:nvSpPr>
              <p:spPr>
                <a:xfrm>
                  <a:off x="6851521" y="3600388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16E72058-6F62-F71E-57F3-3ECFAB12FA07}"/>
                    </a:ext>
                  </a:extLst>
                </p:cNvPr>
                <p:cNvSpPr/>
                <p:nvPr/>
              </p:nvSpPr>
              <p:spPr>
                <a:xfrm>
                  <a:off x="6899910" y="3693447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A3E9214F-FBCD-6983-8CC5-3367EB549466}"/>
                    </a:ext>
                  </a:extLst>
                </p:cNvPr>
                <p:cNvSpPr/>
                <p:nvPr/>
              </p:nvSpPr>
              <p:spPr>
                <a:xfrm>
                  <a:off x="6721031" y="3068227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3D6C47DB-DC0E-F8EC-6948-C4FEEBF368B6}"/>
                    </a:ext>
                  </a:extLst>
                </p:cNvPr>
                <p:cNvSpPr/>
                <p:nvPr/>
              </p:nvSpPr>
              <p:spPr>
                <a:xfrm>
                  <a:off x="6942201" y="2926114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00502238-7131-9497-610A-BA9EFF6F9CD1}"/>
                    </a:ext>
                  </a:extLst>
                </p:cNvPr>
                <p:cNvSpPr/>
                <p:nvPr/>
              </p:nvSpPr>
              <p:spPr>
                <a:xfrm>
                  <a:off x="6683118" y="3035503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4F82DD7F-E379-079F-DD30-845DF7B0521C}"/>
                    </a:ext>
                  </a:extLst>
                </p:cNvPr>
                <p:cNvSpPr/>
                <p:nvPr/>
              </p:nvSpPr>
              <p:spPr>
                <a:xfrm>
                  <a:off x="7154689" y="3040445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A52B1903-6A4D-D762-76C4-46C81E7D9FA7}"/>
                    </a:ext>
                  </a:extLst>
                </p:cNvPr>
                <p:cNvSpPr/>
                <p:nvPr/>
              </p:nvSpPr>
              <p:spPr>
                <a:xfrm>
                  <a:off x="6579680" y="3283301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9ADEE2D4-98FC-7018-4058-6B25394763A6}"/>
                    </a:ext>
                  </a:extLst>
                </p:cNvPr>
                <p:cNvSpPr/>
                <p:nvPr/>
              </p:nvSpPr>
              <p:spPr>
                <a:xfrm>
                  <a:off x="6681415" y="3484841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" name="자유형: 도형 133">
                  <a:extLst>
                    <a:ext uri="{FF2B5EF4-FFF2-40B4-BE49-F238E27FC236}">
                      <a16:creationId xmlns:a16="http://schemas.microsoft.com/office/drawing/2014/main" id="{BE656DE3-FB01-97B8-CC75-330FCF28ABEA}"/>
                    </a:ext>
                  </a:extLst>
                </p:cNvPr>
                <p:cNvSpPr/>
                <p:nvPr/>
              </p:nvSpPr>
              <p:spPr>
                <a:xfrm>
                  <a:off x="7154471" y="3479519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" name="자유형: 도형 134">
                  <a:extLst>
                    <a:ext uri="{FF2B5EF4-FFF2-40B4-BE49-F238E27FC236}">
                      <a16:creationId xmlns:a16="http://schemas.microsoft.com/office/drawing/2014/main" id="{A9DE6F7F-0E6F-D240-DA25-F5C94B769C4C}"/>
                    </a:ext>
                  </a:extLst>
                </p:cNvPr>
                <p:cNvSpPr/>
                <p:nvPr/>
              </p:nvSpPr>
              <p:spPr>
                <a:xfrm>
                  <a:off x="7234524" y="3282634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4831198D-31C8-1903-88A2-A2D15ACAF182}"/>
                  </a:ext>
                </a:extLst>
              </p:cNvPr>
              <p:cNvGrpSpPr/>
              <p:nvPr/>
            </p:nvGrpSpPr>
            <p:grpSpPr>
              <a:xfrm>
                <a:off x="6528976" y="3624177"/>
                <a:ext cx="495300" cy="720000"/>
                <a:chOff x="1276350" y="1608972"/>
                <a:chExt cx="495300" cy="800100"/>
              </a:xfrm>
            </p:grpSpPr>
            <p:sp>
              <p:nvSpPr>
                <p:cNvPr id="137" name="자유형: 도형 136">
                  <a:extLst>
                    <a:ext uri="{FF2B5EF4-FFF2-40B4-BE49-F238E27FC236}">
                      <a16:creationId xmlns:a16="http://schemas.microsoft.com/office/drawing/2014/main" id="{3FB229DA-1AEE-ABB0-BD69-1B3344C3B162}"/>
                    </a:ext>
                  </a:extLst>
                </p:cNvPr>
                <p:cNvSpPr/>
                <p:nvPr/>
              </p:nvSpPr>
              <p:spPr>
                <a:xfrm>
                  <a:off x="1400175" y="216142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" name="자유형: 도형 137">
                  <a:extLst>
                    <a:ext uri="{FF2B5EF4-FFF2-40B4-BE49-F238E27FC236}">
                      <a16:creationId xmlns:a16="http://schemas.microsoft.com/office/drawing/2014/main" id="{E8066BC7-C154-F34C-6409-2D9E6C1358C0}"/>
                    </a:ext>
                  </a:extLst>
                </p:cNvPr>
                <p:cNvSpPr/>
                <p:nvPr/>
              </p:nvSpPr>
              <p:spPr>
                <a:xfrm>
                  <a:off x="1400175" y="2256672"/>
                  <a:ext cx="247650" cy="57150"/>
                </a:xfrm>
                <a:custGeom>
                  <a:avLst/>
                  <a:gdLst>
                    <a:gd name="connsiteX0" fmla="*/ 28575 w 247650"/>
                    <a:gd name="connsiteY0" fmla="*/ 0 h 57150"/>
                    <a:gd name="connsiteX1" fmla="*/ 219075 w 247650"/>
                    <a:gd name="connsiteY1" fmla="*/ 0 h 57150"/>
                    <a:gd name="connsiteX2" fmla="*/ 247650 w 247650"/>
                    <a:gd name="connsiteY2" fmla="*/ 28575 h 57150"/>
                    <a:gd name="connsiteX3" fmla="*/ 219075 w 247650"/>
                    <a:gd name="connsiteY3" fmla="*/ 57150 h 57150"/>
                    <a:gd name="connsiteX4" fmla="*/ 28575 w 247650"/>
                    <a:gd name="connsiteY4" fmla="*/ 57150 h 57150"/>
                    <a:gd name="connsiteX5" fmla="*/ 0 w 247650"/>
                    <a:gd name="connsiteY5" fmla="*/ 28575 h 57150"/>
                    <a:gd name="connsiteX6" fmla="*/ 28575 w 247650"/>
                    <a:gd name="connsiteY6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650" h="57150">
                      <a:moveTo>
                        <a:pt x="28575" y="0"/>
                      </a:moveTo>
                      <a:lnTo>
                        <a:pt x="219075" y="0"/>
                      </a:lnTo>
                      <a:cubicBezTo>
                        <a:pt x="235268" y="0"/>
                        <a:pt x="247650" y="12383"/>
                        <a:pt x="247650" y="28575"/>
                      </a:cubicBezTo>
                      <a:cubicBezTo>
                        <a:pt x="247650" y="44767"/>
                        <a:pt x="235268" y="57150"/>
                        <a:pt x="219075" y="57150"/>
                      </a:cubicBezTo>
                      <a:lnTo>
                        <a:pt x="28575" y="57150"/>
                      </a:lnTo>
                      <a:cubicBezTo>
                        <a:pt x="12382" y="57150"/>
                        <a:pt x="0" y="44767"/>
                        <a:pt x="0" y="28575"/>
                      </a:cubicBezTo>
                      <a:cubicBezTo>
                        <a:pt x="0" y="12383"/>
                        <a:pt x="12382" y="0"/>
                        <a:pt x="2857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" name="자유형: 도형 138">
                  <a:extLst>
                    <a:ext uri="{FF2B5EF4-FFF2-40B4-BE49-F238E27FC236}">
                      <a16:creationId xmlns:a16="http://schemas.microsoft.com/office/drawing/2014/main" id="{C7028492-FC8D-AF7D-A566-9581CE6AFA91}"/>
                    </a:ext>
                  </a:extLst>
                </p:cNvPr>
                <p:cNvSpPr/>
                <p:nvPr/>
              </p:nvSpPr>
              <p:spPr>
                <a:xfrm>
                  <a:off x="1462087" y="2351922"/>
                  <a:ext cx="123825" cy="57150"/>
                </a:xfrm>
                <a:custGeom>
                  <a:avLst/>
                  <a:gdLst>
                    <a:gd name="connsiteX0" fmla="*/ 0 w 123825"/>
                    <a:gd name="connsiteY0" fmla="*/ 0 h 57150"/>
                    <a:gd name="connsiteX1" fmla="*/ 61913 w 123825"/>
                    <a:gd name="connsiteY1" fmla="*/ 57150 h 57150"/>
                    <a:gd name="connsiteX2" fmla="*/ 123825 w 123825"/>
                    <a:gd name="connsiteY2" fmla="*/ 0 h 57150"/>
                    <a:gd name="connsiteX3" fmla="*/ 0 w 123825"/>
                    <a:gd name="connsiteY3" fmla="*/ 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57150">
                      <a:moveTo>
                        <a:pt x="0" y="0"/>
                      </a:moveTo>
                      <a:cubicBezTo>
                        <a:pt x="2857" y="32385"/>
                        <a:pt x="29527" y="57150"/>
                        <a:pt x="61913" y="57150"/>
                      </a:cubicBezTo>
                      <a:cubicBezTo>
                        <a:pt x="94298" y="57150"/>
                        <a:pt x="120968" y="32385"/>
                        <a:pt x="12382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" name="자유형: 도형 139">
                  <a:extLst>
                    <a:ext uri="{FF2B5EF4-FFF2-40B4-BE49-F238E27FC236}">
                      <a16:creationId xmlns:a16="http://schemas.microsoft.com/office/drawing/2014/main" id="{D7578883-49AB-F8FE-9907-46EF366D3137}"/>
                    </a:ext>
                  </a:extLst>
                </p:cNvPr>
                <p:cNvSpPr/>
                <p:nvPr/>
              </p:nvSpPr>
              <p:spPr>
                <a:xfrm>
                  <a:off x="1276350" y="1608972"/>
                  <a:ext cx="495300" cy="514350"/>
                </a:xfrm>
                <a:custGeom>
                  <a:avLst/>
                  <a:gdLst>
                    <a:gd name="connsiteX0" fmla="*/ 247650 w 495300"/>
                    <a:gd name="connsiteY0" fmla="*/ 0 h 514350"/>
                    <a:gd name="connsiteX1" fmla="*/ 247650 w 495300"/>
                    <a:gd name="connsiteY1" fmla="*/ 0 h 514350"/>
                    <a:gd name="connsiteX2" fmla="*/ 247650 w 495300"/>
                    <a:gd name="connsiteY2" fmla="*/ 0 h 514350"/>
                    <a:gd name="connsiteX3" fmla="*/ 0 w 495300"/>
                    <a:gd name="connsiteY3" fmla="*/ 244793 h 514350"/>
                    <a:gd name="connsiteX4" fmla="*/ 0 w 495300"/>
                    <a:gd name="connsiteY4" fmla="*/ 253365 h 514350"/>
                    <a:gd name="connsiteX5" fmla="*/ 17145 w 495300"/>
                    <a:gd name="connsiteY5" fmla="*/ 339090 h 514350"/>
                    <a:gd name="connsiteX6" fmla="*/ 60007 w 495300"/>
                    <a:gd name="connsiteY6" fmla="*/ 409575 h 514350"/>
                    <a:gd name="connsiteX7" fmla="*/ 118110 w 495300"/>
                    <a:gd name="connsiteY7" fmla="*/ 503873 h 514350"/>
                    <a:gd name="connsiteX8" fmla="*/ 135255 w 495300"/>
                    <a:gd name="connsiteY8" fmla="*/ 514350 h 514350"/>
                    <a:gd name="connsiteX9" fmla="*/ 360045 w 495300"/>
                    <a:gd name="connsiteY9" fmla="*/ 514350 h 514350"/>
                    <a:gd name="connsiteX10" fmla="*/ 377190 w 495300"/>
                    <a:gd name="connsiteY10" fmla="*/ 503873 h 514350"/>
                    <a:gd name="connsiteX11" fmla="*/ 435292 w 495300"/>
                    <a:gd name="connsiteY11" fmla="*/ 409575 h 514350"/>
                    <a:gd name="connsiteX12" fmla="*/ 478155 w 495300"/>
                    <a:gd name="connsiteY12" fmla="*/ 339090 h 514350"/>
                    <a:gd name="connsiteX13" fmla="*/ 495300 w 495300"/>
                    <a:gd name="connsiteY13" fmla="*/ 253365 h 514350"/>
                    <a:gd name="connsiteX14" fmla="*/ 495300 w 495300"/>
                    <a:gd name="connsiteY14" fmla="*/ 244793 h 514350"/>
                    <a:gd name="connsiteX15" fmla="*/ 247650 w 495300"/>
                    <a:gd name="connsiteY15" fmla="*/ 0 h 514350"/>
                    <a:gd name="connsiteX16" fmla="*/ 438150 w 495300"/>
                    <a:gd name="connsiteY16" fmla="*/ 252413 h 514350"/>
                    <a:gd name="connsiteX17" fmla="*/ 424815 w 495300"/>
                    <a:gd name="connsiteY17" fmla="*/ 319088 h 514350"/>
                    <a:gd name="connsiteX18" fmla="*/ 392430 w 495300"/>
                    <a:gd name="connsiteY18" fmla="*/ 371475 h 514350"/>
                    <a:gd name="connsiteX19" fmla="*/ 337185 w 495300"/>
                    <a:gd name="connsiteY19" fmla="*/ 457200 h 514350"/>
                    <a:gd name="connsiteX20" fmla="*/ 247650 w 495300"/>
                    <a:gd name="connsiteY20" fmla="*/ 457200 h 514350"/>
                    <a:gd name="connsiteX21" fmla="*/ 159068 w 495300"/>
                    <a:gd name="connsiteY21" fmla="*/ 457200 h 514350"/>
                    <a:gd name="connsiteX22" fmla="*/ 103823 w 495300"/>
                    <a:gd name="connsiteY22" fmla="*/ 371475 h 514350"/>
                    <a:gd name="connsiteX23" fmla="*/ 71438 w 495300"/>
                    <a:gd name="connsiteY23" fmla="*/ 319088 h 514350"/>
                    <a:gd name="connsiteX24" fmla="*/ 58103 w 495300"/>
                    <a:gd name="connsiteY24" fmla="*/ 252413 h 514350"/>
                    <a:gd name="connsiteX25" fmla="*/ 58103 w 495300"/>
                    <a:gd name="connsiteY25" fmla="*/ 244793 h 514350"/>
                    <a:gd name="connsiteX26" fmla="*/ 248602 w 495300"/>
                    <a:gd name="connsiteY26" fmla="*/ 56197 h 514350"/>
                    <a:gd name="connsiteX27" fmla="*/ 248602 w 495300"/>
                    <a:gd name="connsiteY27" fmla="*/ 56197 h 514350"/>
                    <a:gd name="connsiteX28" fmla="*/ 248602 w 495300"/>
                    <a:gd name="connsiteY28" fmla="*/ 56197 h 514350"/>
                    <a:gd name="connsiteX29" fmla="*/ 248602 w 495300"/>
                    <a:gd name="connsiteY29" fmla="*/ 56197 h 514350"/>
                    <a:gd name="connsiteX30" fmla="*/ 248602 w 495300"/>
                    <a:gd name="connsiteY30" fmla="*/ 56197 h 514350"/>
                    <a:gd name="connsiteX31" fmla="*/ 248602 w 495300"/>
                    <a:gd name="connsiteY31" fmla="*/ 56197 h 514350"/>
                    <a:gd name="connsiteX32" fmla="*/ 248602 w 495300"/>
                    <a:gd name="connsiteY32" fmla="*/ 56197 h 514350"/>
                    <a:gd name="connsiteX33" fmla="*/ 439103 w 495300"/>
                    <a:gd name="connsiteY33" fmla="*/ 244793 h 514350"/>
                    <a:gd name="connsiteX34" fmla="*/ 439103 w 495300"/>
                    <a:gd name="connsiteY34" fmla="*/ 252413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95300" h="514350">
                      <a:moveTo>
                        <a:pt x="247650" y="0"/>
                      </a:move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247650" y="0"/>
                        <a:pt x="247650" y="0"/>
                        <a:pt x="247650" y="0"/>
                      </a:cubicBezTo>
                      <a:cubicBezTo>
                        <a:pt x="112395" y="952"/>
                        <a:pt x="2857" y="109538"/>
                        <a:pt x="0" y="244793"/>
                      </a:cubicBezTo>
                      <a:lnTo>
                        <a:pt x="0" y="253365"/>
                      </a:lnTo>
                      <a:cubicBezTo>
                        <a:pt x="953" y="282893"/>
                        <a:pt x="6668" y="311468"/>
                        <a:pt x="17145" y="339090"/>
                      </a:cubicBezTo>
                      <a:cubicBezTo>
                        <a:pt x="27622" y="364808"/>
                        <a:pt x="41910" y="388620"/>
                        <a:pt x="60007" y="409575"/>
                      </a:cubicBezTo>
                      <a:cubicBezTo>
                        <a:pt x="82868" y="434340"/>
                        <a:pt x="107632" y="482918"/>
                        <a:pt x="118110" y="503873"/>
                      </a:cubicBezTo>
                      <a:cubicBezTo>
                        <a:pt x="120968" y="510540"/>
                        <a:pt x="127635" y="514350"/>
                        <a:pt x="135255" y="514350"/>
                      </a:cubicBezTo>
                      <a:lnTo>
                        <a:pt x="360045" y="514350"/>
                      </a:lnTo>
                      <a:cubicBezTo>
                        <a:pt x="367665" y="514350"/>
                        <a:pt x="374333" y="510540"/>
                        <a:pt x="377190" y="503873"/>
                      </a:cubicBezTo>
                      <a:cubicBezTo>
                        <a:pt x="387668" y="482918"/>
                        <a:pt x="412433" y="434340"/>
                        <a:pt x="435292" y="409575"/>
                      </a:cubicBezTo>
                      <a:cubicBezTo>
                        <a:pt x="453390" y="388620"/>
                        <a:pt x="468630" y="364808"/>
                        <a:pt x="478155" y="339090"/>
                      </a:cubicBezTo>
                      <a:cubicBezTo>
                        <a:pt x="488633" y="311468"/>
                        <a:pt x="494348" y="282893"/>
                        <a:pt x="495300" y="253365"/>
                      </a:cubicBezTo>
                      <a:lnTo>
                        <a:pt x="495300" y="244793"/>
                      </a:lnTo>
                      <a:cubicBezTo>
                        <a:pt x="492442" y="109538"/>
                        <a:pt x="382905" y="952"/>
                        <a:pt x="247650" y="0"/>
                      </a:cubicBezTo>
                      <a:close/>
                      <a:moveTo>
                        <a:pt x="438150" y="252413"/>
                      </a:moveTo>
                      <a:cubicBezTo>
                        <a:pt x="437198" y="275273"/>
                        <a:pt x="432435" y="298133"/>
                        <a:pt x="424815" y="319088"/>
                      </a:cubicBezTo>
                      <a:cubicBezTo>
                        <a:pt x="417195" y="338138"/>
                        <a:pt x="406717" y="356235"/>
                        <a:pt x="392430" y="371475"/>
                      </a:cubicBezTo>
                      <a:cubicBezTo>
                        <a:pt x="370523" y="398145"/>
                        <a:pt x="351473" y="426720"/>
                        <a:pt x="337185" y="457200"/>
                      </a:cubicBezTo>
                      <a:lnTo>
                        <a:pt x="247650" y="457200"/>
                      </a:lnTo>
                      <a:lnTo>
                        <a:pt x="159068" y="457200"/>
                      </a:lnTo>
                      <a:cubicBezTo>
                        <a:pt x="143827" y="426720"/>
                        <a:pt x="124777" y="398145"/>
                        <a:pt x="103823" y="371475"/>
                      </a:cubicBezTo>
                      <a:cubicBezTo>
                        <a:pt x="90488" y="356235"/>
                        <a:pt x="79057" y="338138"/>
                        <a:pt x="71438" y="319088"/>
                      </a:cubicBezTo>
                      <a:cubicBezTo>
                        <a:pt x="62865" y="298133"/>
                        <a:pt x="59055" y="275273"/>
                        <a:pt x="58103" y="252413"/>
                      </a:cubicBezTo>
                      <a:lnTo>
                        <a:pt x="58103" y="244793"/>
                      </a:lnTo>
                      <a:cubicBezTo>
                        <a:pt x="60007" y="140970"/>
                        <a:pt x="144780" y="57150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248602" y="56197"/>
                        <a:pt x="248602" y="56197"/>
                        <a:pt x="248602" y="56197"/>
                      </a:cubicBezTo>
                      <a:cubicBezTo>
                        <a:pt x="248602" y="56197"/>
                        <a:pt x="248602" y="56197"/>
                        <a:pt x="248602" y="56197"/>
                      </a:cubicBezTo>
                      <a:lnTo>
                        <a:pt x="248602" y="56197"/>
                      </a:lnTo>
                      <a:lnTo>
                        <a:pt x="248602" y="56197"/>
                      </a:lnTo>
                      <a:cubicBezTo>
                        <a:pt x="352425" y="57150"/>
                        <a:pt x="437198" y="140018"/>
                        <a:pt x="439103" y="244793"/>
                      </a:cubicBezTo>
                      <a:lnTo>
                        <a:pt x="439103" y="25241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3F957006-1A78-E011-1CBB-37E7EF49FF0A}"/>
                  </a:ext>
                </a:extLst>
              </p:cNvPr>
              <p:cNvGrpSpPr/>
              <p:nvPr/>
            </p:nvGrpSpPr>
            <p:grpSpPr>
              <a:xfrm>
                <a:off x="5378817" y="4438397"/>
                <a:ext cx="759619" cy="822292"/>
                <a:chOff x="6579680" y="2926114"/>
                <a:chExt cx="759619" cy="822292"/>
              </a:xfrm>
            </p:grpSpPr>
            <p:sp>
              <p:nvSpPr>
                <p:cNvPr id="142" name="자유형: 도형 141">
                  <a:extLst>
                    <a:ext uri="{FF2B5EF4-FFF2-40B4-BE49-F238E27FC236}">
                      <a16:creationId xmlns:a16="http://schemas.microsoft.com/office/drawing/2014/main" id="{936F3FF7-DC2E-D7FA-7644-30CBE4B03C72}"/>
                    </a:ext>
                  </a:extLst>
                </p:cNvPr>
                <p:cNvSpPr/>
                <p:nvPr/>
              </p:nvSpPr>
              <p:spPr>
                <a:xfrm>
                  <a:off x="6850094" y="3196433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3" name="자유형: 도형 142">
                  <a:extLst>
                    <a:ext uri="{FF2B5EF4-FFF2-40B4-BE49-F238E27FC236}">
                      <a16:creationId xmlns:a16="http://schemas.microsoft.com/office/drawing/2014/main" id="{8C33F4FF-6825-7DDB-9FCF-A206D7770057}"/>
                    </a:ext>
                  </a:extLst>
                </p:cNvPr>
                <p:cNvSpPr/>
                <p:nvPr/>
              </p:nvSpPr>
              <p:spPr>
                <a:xfrm>
                  <a:off x="6851521" y="3600388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id="{8390A2B6-A98F-45B9-A2C1-66912DCC21BE}"/>
                    </a:ext>
                  </a:extLst>
                </p:cNvPr>
                <p:cNvSpPr/>
                <p:nvPr/>
              </p:nvSpPr>
              <p:spPr>
                <a:xfrm>
                  <a:off x="6899910" y="3693447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" name="자유형: 도형 144">
                  <a:extLst>
                    <a:ext uri="{FF2B5EF4-FFF2-40B4-BE49-F238E27FC236}">
                      <a16:creationId xmlns:a16="http://schemas.microsoft.com/office/drawing/2014/main" id="{5D652744-4D0B-6BF1-BB08-C62478CED9AC}"/>
                    </a:ext>
                  </a:extLst>
                </p:cNvPr>
                <p:cNvSpPr/>
                <p:nvPr/>
              </p:nvSpPr>
              <p:spPr>
                <a:xfrm>
                  <a:off x="6721031" y="3068227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자유형: 도형 145">
                  <a:extLst>
                    <a:ext uri="{FF2B5EF4-FFF2-40B4-BE49-F238E27FC236}">
                      <a16:creationId xmlns:a16="http://schemas.microsoft.com/office/drawing/2014/main" id="{8872CD73-4723-43D3-664B-82063BEA00D9}"/>
                    </a:ext>
                  </a:extLst>
                </p:cNvPr>
                <p:cNvSpPr/>
                <p:nvPr/>
              </p:nvSpPr>
              <p:spPr>
                <a:xfrm>
                  <a:off x="6942201" y="2926114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9C226DF1-4537-E629-01A0-EBB39E275059}"/>
                    </a:ext>
                  </a:extLst>
                </p:cNvPr>
                <p:cNvSpPr/>
                <p:nvPr/>
              </p:nvSpPr>
              <p:spPr>
                <a:xfrm>
                  <a:off x="6683118" y="3035503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" name="자유형: 도형 147">
                  <a:extLst>
                    <a:ext uri="{FF2B5EF4-FFF2-40B4-BE49-F238E27FC236}">
                      <a16:creationId xmlns:a16="http://schemas.microsoft.com/office/drawing/2014/main" id="{26169339-F027-C325-A504-BE508DABBA3C}"/>
                    </a:ext>
                  </a:extLst>
                </p:cNvPr>
                <p:cNvSpPr/>
                <p:nvPr/>
              </p:nvSpPr>
              <p:spPr>
                <a:xfrm>
                  <a:off x="7154689" y="3040445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자유형: 도형 148">
                  <a:extLst>
                    <a:ext uri="{FF2B5EF4-FFF2-40B4-BE49-F238E27FC236}">
                      <a16:creationId xmlns:a16="http://schemas.microsoft.com/office/drawing/2014/main" id="{8E9966AB-CC73-0A51-CBFF-D6984A864FFC}"/>
                    </a:ext>
                  </a:extLst>
                </p:cNvPr>
                <p:cNvSpPr/>
                <p:nvPr/>
              </p:nvSpPr>
              <p:spPr>
                <a:xfrm>
                  <a:off x="6579680" y="3283301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0" name="자유형: 도형 149">
                  <a:extLst>
                    <a:ext uri="{FF2B5EF4-FFF2-40B4-BE49-F238E27FC236}">
                      <a16:creationId xmlns:a16="http://schemas.microsoft.com/office/drawing/2014/main" id="{CC1A4AC9-40F0-D8CC-ACBA-FB07FFF3D06C}"/>
                    </a:ext>
                  </a:extLst>
                </p:cNvPr>
                <p:cNvSpPr/>
                <p:nvPr/>
              </p:nvSpPr>
              <p:spPr>
                <a:xfrm>
                  <a:off x="6681415" y="3484841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42D688CC-1421-8A3D-C61B-49B88DD23384}"/>
                    </a:ext>
                  </a:extLst>
                </p:cNvPr>
                <p:cNvSpPr/>
                <p:nvPr/>
              </p:nvSpPr>
              <p:spPr>
                <a:xfrm>
                  <a:off x="7154471" y="3479519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" name="자유형: 도형 151">
                  <a:extLst>
                    <a:ext uri="{FF2B5EF4-FFF2-40B4-BE49-F238E27FC236}">
                      <a16:creationId xmlns:a16="http://schemas.microsoft.com/office/drawing/2014/main" id="{D3F039BD-EDB3-3338-20EA-2899A445AF3E}"/>
                    </a:ext>
                  </a:extLst>
                </p:cNvPr>
                <p:cNvSpPr/>
                <p:nvPr/>
              </p:nvSpPr>
              <p:spPr>
                <a:xfrm>
                  <a:off x="7234524" y="3282634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F1528FB9-2248-CC64-FA92-A13E338C4C9E}"/>
                  </a:ext>
                </a:extLst>
              </p:cNvPr>
              <p:cNvGrpSpPr/>
              <p:nvPr/>
            </p:nvGrpSpPr>
            <p:grpSpPr>
              <a:xfrm>
                <a:off x="6449453" y="4466292"/>
                <a:ext cx="759619" cy="822292"/>
                <a:chOff x="6579680" y="2926114"/>
                <a:chExt cx="759619" cy="822292"/>
              </a:xfrm>
            </p:grpSpPr>
            <p:sp>
              <p:nvSpPr>
                <p:cNvPr id="154" name="자유형: 도형 153">
                  <a:extLst>
                    <a:ext uri="{FF2B5EF4-FFF2-40B4-BE49-F238E27FC236}">
                      <a16:creationId xmlns:a16="http://schemas.microsoft.com/office/drawing/2014/main" id="{65B7E79B-E2D6-D4EE-504D-8B3B9EF13176}"/>
                    </a:ext>
                  </a:extLst>
                </p:cNvPr>
                <p:cNvSpPr/>
                <p:nvPr/>
              </p:nvSpPr>
              <p:spPr>
                <a:xfrm>
                  <a:off x="6850094" y="3196433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3E660AD0-4418-24DA-E0BE-F801877914D9}"/>
                    </a:ext>
                  </a:extLst>
                </p:cNvPr>
                <p:cNvSpPr/>
                <p:nvPr/>
              </p:nvSpPr>
              <p:spPr>
                <a:xfrm>
                  <a:off x="6851521" y="3600388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" name="자유형: 도형 155">
                  <a:extLst>
                    <a:ext uri="{FF2B5EF4-FFF2-40B4-BE49-F238E27FC236}">
                      <a16:creationId xmlns:a16="http://schemas.microsoft.com/office/drawing/2014/main" id="{E8BCA836-B41B-5DEB-F0A0-207385ADC486}"/>
                    </a:ext>
                  </a:extLst>
                </p:cNvPr>
                <p:cNvSpPr/>
                <p:nvPr/>
              </p:nvSpPr>
              <p:spPr>
                <a:xfrm>
                  <a:off x="6899910" y="3693447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B8BB763F-A262-8F1A-1DF6-45F5E8E4C0A0}"/>
                    </a:ext>
                  </a:extLst>
                </p:cNvPr>
                <p:cNvSpPr/>
                <p:nvPr/>
              </p:nvSpPr>
              <p:spPr>
                <a:xfrm>
                  <a:off x="6721031" y="3068227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AE21B888-06D0-69A1-3F83-AE80D24E5BA0}"/>
                    </a:ext>
                  </a:extLst>
                </p:cNvPr>
                <p:cNvSpPr/>
                <p:nvPr/>
              </p:nvSpPr>
              <p:spPr>
                <a:xfrm>
                  <a:off x="6942201" y="2926114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9" name="자유형: 도형 158">
                  <a:extLst>
                    <a:ext uri="{FF2B5EF4-FFF2-40B4-BE49-F238E27FC236}">
                      <a16:creationId xmlns:a16="http://schemas.microsoft.com/office/drawing/2014/main" id="{0ABC9DAE-96F8-4B59-B794-4ED88F2007A1}"/>
                    </a:ext>
                  </a:extLst>
                </p:cNvPr>
                <p:cNvSpPr/>
                <p:nvPr/>
              </p:nvSpPr>
              <p:spPr>
                <a:xfrm>
                  <a:off x="6683118" y="3035503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809D2EEB-510A-0607-0332-2E10521E3D03}"/>
                    </a:ext>
                  </a:extLst>
                </p:cNvPr>
                <p:cNvSpPr/>
                <p:nvPr/>
              </p:nvSpPr>
              <p:spPr>
                <a:xfrm>
                  <a:off x="7154689" y="3040445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" name="자유형: 도형 160">
                  <a:extLst>
                    <a:ext uri="{FF2B5EF4-FFF2-40B4-BE49-F238E27FC236}">
                      <a16:creationId xmlns:a16="http://schemas.microsoft.com/office/drawing/2014/main" id="{C6229F76-B284-AE50-35C9-00A5CACB55A3}"/>
                    </a:ext>
                  </a:extLst>
                </p:cNvPr>
                <p:cNvSpPr/>
                <p:nvPr/>
              </p:nvSpPr>
              <p:spPr>
                <a:xfrm>
                  <a:off x="6579680" y="3283301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" name="자유형: 도형 161">
                  <a:extLst>
                    <a:ext uri="{FF2B5EF4-FFF2-40B4-BE49-F238E27FC236}">
                      <a16:creationId xmlns:a16="http://schemas.microsoft.com/office/drawing/2014/main" id="{F3D4D22B-DA63-5557-98F6-00D4C2C56264}"/>
                    </a:ext>
                  </a:extLst>
                </p:cNvPr>
                <p:cNvSpPr/>
                <p:nvPr/>
              </p:nvSpPr>
              <p:spPr>
                <a:xfrm>
                  <a:off x="6681415" y="3484841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" name="자유형: 도형 162">
                  <a:extLst>
                    <a:ext uri="{FF2B5EF4-FFF2-40B4-BE49-F238E27FC236}">
                      <a16:creationId xmlns:a16="http://schemas.microsoft.com/office/drawing/2014/main" id="{AE181904-A5E1-380D-C5F5-4C69D01A3F9A}"/>
                    </a:ext>
                  </a:extLst>
                </p:cNvPr>
                <p:cNvSpPr/>
                <p:nvPr/>
              </p:nvSpPr>
              <p:spPr>
                <a:xfrm>
                  <a:off x="7154471" y="3479519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" name="자유형: 도형 163">
                  <a:extLst>
                    <a:ext uri="{FF2B5EF4-FFF2-40B4-BE49-F238E27FC236}">
                      <a16:creationId xmlns:a16="http://schemas.microsoft.com/office/drawing/2014/main" id="{C27B4744-6B74-8031-04DA-0DB040A52A1D}"/>
                    </a:ext>
                  </a:extLst>
                </p:cNvPr>
                <p:cNvSpPr/>
                <p:nvPr/>
              </p:nvSpPr>
              <p:spPr>
                <a:xfrm>
                  <a:off x="7234524" y="3282634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pic>
            <p:nvPicPr>
              <p:cNvPr id="165" name="그림 164" descr="녹색 벽의 조명 스위치">
                <a:extLst>
                  <a:ext uri="{FF2B5EF4-FFF2-40B4-BE49-F238E27FC236}">
                    <a16:creationId xmlns:a16="http://schemas.microsoft.com/office/drawing/2014/main" id="{F871505E-EF84-7B15-AE75-C54F96C7E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73069" y="5415775"/>
                <a:ext cx="591847" cy="686765"/>
              </a:xfrm>
              <a:prstGeom prst="rect">
                <a:avLst/>
              </a:prstGeom>
            </p:spPr>
          </p:pic>
          <p:pic>
            <p:nvPicPr>
              <p:cNvPr id="166" name="그림 165" descr="녹색 벽의 조명 스위치">
                <a:extLst>
                  <a:ext uri="{FF2B5EF4-FFF2-40B4-BE49-F238E27FC236}">
                    <a16:creationId xmlns:a16="http://schemas.microsoft.com/office/drawing/2014/main" id="{A1109D5A-0825-271B-23D2-AEFEA8EB8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20168" y="5423141"/>
                <a:ext cx="591847" cy="686765"/>
              </a:xfrm>
              <a:prstGeom prst="rect">
                <a:avLst/>
              </a:prstGeom>
            </p:spPr>
          </p:pic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86168FF-5BD6-81B2-C586-6ED08A362EED}"/>
                </a:ext>
              </a:extLst>
            </p:cNvPr>
            <p:cNvSpPr txBox="1"/>
            <p:nvPr/>
          </p:nvSpPr>
          <p:spPr>
            <a:xfrm>
              <a:off x="6262980" y="1946787"/>
              <a:ext cx="1366684" cy="34542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32500" lnSpcReduction="20000"/>
            </a:bodyPr>
            <a:lstStyle/>
            <a:p>
              <a:r>
                <a:rPr lang="ko-KR" altLang="en-US" sz="3600"/>
                <a:t>스위치 </a:t>
              </a:r>
              <a:r>
                <a:rPr lang="en-US" altLang="ko-KR" sz="3600"/>
                <a:t>2</a:t>
              </a:r>
              <a:r>
                <a:rPr lang="ko-KR" altLang="en-US" sz="3600"/>
                <a:t>개일 때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5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바이트</a:t>
            </a:r>
            <a:r>
              <a:rPr lang="en-US" altLang="ko-KR" sz="6000"/>
              <a:t>(Byte)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004B-92E9-EFA9-8550-A7CF457A2A9B}"/>
              </a:ext>
            </a:extLst>
          </p:cNvPr>
          <p:cNvSpPr txBox="1"/>
          <p:nvPr/>
        </p:nvSpPr>
        <p:spPr>
          <a:xfrm>
            <a:off x="3048000" y="324679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/>
              <a:t>1Byte=8Bits</a:t>
            </a:r>
          </a:p>
          <a:p>
            <a:pPr algn="ctr"/>
            <a:r>
              <a:rPr lang="ko-KR" altLang="en-US" sz="2800"/>
              <a:t>문자 표현의 기본 단위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97629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0004B-92E9-EFA9-8550-A7CF457A2A9B}"/>
              </a:ext>
            </a:extLst>
          </p:cNvPr>
          <p:cNvSpPr txBox="1"/>
          <p:nvPr/>
        </p:nvSpPr>
        <p:spPr>
          <a:xfrm>
            <a:off x="816078" y="2499540"/>
            <a:ext cx="10550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/>
              <a:t>진수</a:t>
            </a:r>
            <a:r>
              <a:rPr lang="en-US" altLang="ko-KR" sz="4800"/>
              <a:t>(</a:t>
            </a:r>
            <a:r>
              <a:rPr lang="ko-KR" altLang="en-US" sz="4800"/>
              <a:t>진법</a:t>
            </a:r>
            <a:r>
              <a:rPr lang="en-US" altLang="ko-KR" sz="48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CF941-F464-AB8A-5B1A-8A2339480E1D}"/>
              </a:ext>
            </a:extLst>
          </p:cNvPr>
          <p:cNvSpPr txBox="1"/>
          <p:nvPr/>
        </p:nvSpPr>
        <p:spPr>
          <a:xfrm>
            <a:off x="2959509" y="3610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/>
              <a:t>10</a:t>
            </a:r>
            <a:r>
              <a:rPr lang="ko-KR" altLang="en-US" sz="1800"/>
              <a:t>진수</a:t>
            </a:r>
            <a:r>
              <a:rPr lang="en-US" altLang="ko-KR" sz="1800"/>
              <a:t>, 2</a:t>
            </a:r>
            <a:r>
              <a:rPr lang="ko-KR" altLang="en-US" sz="1800"/>
              <a:t>진수</a:t>
            </a:r>
            <a:r>
              <a:rPr lang="en-US" altLang="ko-KR" sz="1800"/>
              <a:t>, 8</a:t>
            </a:r>
            <a:r>
              <a:rPr lang="ko-KR" altLang="en-US" sz="1800"/>
              <a:t>진수</a:t>
            </a:r>
            <a:r>
              <a:rPr lang="en-US" altLang="ko-KR" sz="1800"/>
              <a:t>, 16</a:t>
            </a:r>
            <a:r>
              <a:rPr lang="ko-KR" altLang="en-US" sz="1800"/>
              <a:t>진수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00147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8FD55-A341-660C-EDA4-D3A7AA07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진수</a:t>
            </a:r>
            <a:r>
              <a:rPr lang="en-US" altLang="ko-KR"/>
              <a:t>, 2</a:t>
            </a:r>
            <a:r>
              <a:rPr lang="ko-KR" altLang="en-US"/>
              <a:t>진수</a:t>
            </a:r>
            <a:r>
              <a:rPr lang="en-US" altLang="ko-KR"/>
              <a:t>, 8</a:t>
            </a:r>
            <a:r>
              <a:rPr lang="ko-KR" altLang="en-US"/>
              <a:t>진수</a:t>
            </a:r>
            <a:r>
              <a:rPr lang="en-US" altLang="ko-KR"/>
              <a:t>, 16</a:t>
            </a:r>
            <a:r>
              <a:rPr lang="ko-KR" altLang="en-US"/>
              <a:t>진수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B4532-44DA-5D91-0D37-115CF08E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10" y="937956"/>
            <a:ext cx="5114349" cy="606366"/>
          </a:xfrm>
        </p:spPr>
        <p:txBody>
          <a:bodyPr/>
          <a:lstStyle/>
          <a:p>
            <a:r>
              <a:rPr lang="en-US" altLang="ko-KR">
                <a:latin typeface="+mj-lt"/>
              </a:rPr>
              <a:t>10</a:t>
            </a:r>
            <a:r>
              <a:rPr lang="ko-KR" altLang="en-US">
                <a:latin typeface="+mj-lt"/>
              </a:rPr>
              <a:t>진수</a:t>
            </a:r>
            <a:r>
              <a:rPr lang="en-US" altLang="ko-KR">
                <a:latin typeface="+mj-lt"/>
              </a:rPr>
              <a:t>: 0~9</a:t>
            </a:r>
            <a:r>
              <a:rPr lang="ko-KR" altLang="en-US">
                <a:latin typeface="+mj-lt"/>
              </a:rPr>
              <a:t>까지의 숫자를 사용</a:t>
            </a:r>
            <a:endParaRPr lang="en-US" altLang="ko-KR">
              <a:latin typeface="+mj-lt"/>
            </a:endParaRPr>
          </a:p>
          <a:p>
            <a:endParaRPr lang="ko-KR" altLang="en-US">
              <a:latin typeface="+mj-lt"/>
            </a:endParaRPr>
          </a:p>
        </p:txBody>
      </p:sp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23D8E204-5DD7-254B-5F58-C6BC14A81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264206"/>
              </p:ext>
            </p:extLst>
          </p:nvPr>
        </p:nvGraphicFramePr>
        <p:xfrm>
          <a:off x="9895982" y="772476"/>
          <a:ext cx="1073395" cy="535399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73395">
                  <a:extLst>
                    <a:ext uri="{9D8B030D-6E8A-4147-A177-3AD203B41FA5}">
                      <a16:colId xmlns:a16="http://schemas.microsoft.com/office/drawing/2014/main" val="582699473"/>
                    </a:ext>
                  </a:extLst>
                </a:gridCol>
              </a:tblGrid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54541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79536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2374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16645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5206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6789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87263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4192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3934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1522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1329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55531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01702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1910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04308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0231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594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291B05-EB9B-4947-DB5D-B1CF4CAA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7044"/>
              </p:ext>
            </p:extLst>
          </p:nvPr>
        </p:nvGraphicFramePr>
        <p:xfrm>
          <a:off x="6205649" y="772477"/>
          <a:ext cx="1073395" cy="535399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73395">
                  <a:extLst>
                    <a:ext uri="{9D8B030D-6E8A-4147-A177-3AD203B41FA5}">
                      <a16:colId xmlns:a16="http://schemas.microsoft.com/office/drawing/2014/main" val="3842840164"/>
                    </a:ext>
                  </a:extLst>
                </a:gridCol>
              </a:tblGrid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5250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7677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48778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2823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27193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3287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83028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98948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9465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681783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99012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15916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9143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8691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5824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4308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844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780FA-19D4-2B95-3D6A-FE8C65FC1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7154"/>
              </p:ext>
            </p:extLst>
          </p:nvPr>
        </p:nvGraphicFramePr>
        <p:xfrm>
          <a:off x="7435760" y="772477"/>
          <a:ext cx="1073395" cy="535399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73395">
                  <a:extLst>
                    <a:ext uri="{9D8B030D-6E8A-4147-A177-3AD203B41FA5}">
                      <a16:colId xmlns:a16="http://schemas.microsoft.com/office/drawing/2014/main" val="3253079127"/>
                    </a:ext>
                  </a:extLst>
                </a:gridCol>
              </a:tblGrid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8446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8092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0001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032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0010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38691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0011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55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7393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0101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2105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0110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1232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0111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95185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9501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1001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89523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58446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2792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91762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1101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6153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2258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289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F45F66-ABBD-F099-C47B-5ED94797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00191"/>
              </p:ext>
            </p:extLst>
          </p:nvPr>
        </p:nvGraphicFramePr>
        <p:xfrm>
          <a:off x="8665871" y="772477"/>
          <a:ext cx="1073395" cy="535399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73395">
                  <a:extLst>
                    <a:ext uri="{9D8B030D-6E8A-4147-A177-3AD203B41FA5}">
                      <a16:colId xmlns:a16="http://schemas.microsoft.com/office/drawing/2014/main" val="1767480819"/>
                    </a:ext>
                  </a:extLst>
                </a:gridCol>
              </a:tblGrid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r>
                        <a:rPr lang="ko-KR" altLang="en-US" sz="1600" u="none" strike="noStrike">
                          <a:effectLst/>
                        </a:rPr>
                        <a:t>진수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71337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72703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53321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59642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01051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45387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73939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1097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490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62444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65922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65175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3640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37647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83404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84398"/>
                  </a:ext>
                </a:extLst>
              </a:tr>
              <a:tr h="31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13463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687A65-79DC-F1CB-5B43-8A52C2493245}"/>
              </a:ext>
            </a:extLst>
          </p:cNvPr>
          <p:cNvSpPr txBox="1">
            <a:spLocks/>
          </p:cNvSpPr>
          <p:nvPr/>
        </p:nvSpPr>
        <p:spPr bwMode="auto">
          <a:xfrm>
            <a:off x="421210" y="1373147"/>
            <a:ext cx="5114349" cy="6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>
                <a:latin typeface="+mj-lt"/>
              </a:rPr>
              <a:t>2</a:t>
            </a:r>
            <a:r>
              <a:rPr kumimoji="0" lang="ko-KR" altLang="en-US">
                <a:latin typeface="+mj-lt"/>
              </a:rPr>
              <a:t>진수 </a:t>
            </a:r>
            <a:r>
              <a:rPr kumimoji="0" lang="en-US" altLang="ko-KR">
                <a:latin typeface="+mj-lt"/>
              </a:rPr>
              <a:t>: 0</a:t>
            </a:r>
            <a:r>
              <a:rPr kumimoji="0" lang="ko-KR" altLang="en-US">
                <a:latin typeface="+mj-lt"/>
              </a:rPr>
              <a:t>과 </a:t>
            </a:r>
            <a:r>
              <a:rPr kumimoji="0" lang="en-US" altLang="ko-KR">
                <a:latin typeface="+mj-lt"/>
              </a:rPr>
              <a:t>1</a:t>
            </a:r>
            <a:r>
              <a:rPr kumimoji="0" lang="ko-KR" altLang="en-US">
                <a:latin typeface="+mj-lt"/>
              </a:rPr>
              <a:t>을 사용</a:t>
            </a:r>
            <a:endParaRPr kumimoji="0" lang="en-US" altLang="ko-KR">
              <a:latin typeface="+mj-lt"/>
            </a:endParaRPr>
          </a:p>
          <a:p>
            <a:endParaRPr kumimoji="0" lang="ko-KR" altLang="en-US">
              <a:latin typeface="+mj-l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8CAABF-2153-7BC4-7EAA-A4834F55FCCA}"/>
              </a:ext>
            </a:extLst>
          </p:cNvPr>
          <p:cNvSpPr txBox="1">
            <a:spLocks/>
          </p:cNvSpPr>
          <p:nvPr/>
        </p:nvSpPr>
        <p:spPr bwMode="auto">
          <a:xfrm>
            <a:off x="421210" y="1831723"/>
            <a:ext cx="5114349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>
                <a:latin typeface="+mj-lt"/>
              </a:rPr>
              <a:t>8</a:t>
            </a:r>
            <a:r>
              <a:rPr kumimoji="0" lang="ko-KR" altLang="en-US">
                <a:latin typeface="+mj-lt"/>
              </a:rPr>
              <a:t>진수 </a:t>
            </a:r>
            <a:r>
              <a:rPr kumimoji="0" lang="en-US" altLang="ko-KR">
                <a:latin typeface="+mj-lt"/>
              </a:rPr>
              <a:t>: 0~7</a:t>
            </a:r>
            <a:r>
              <a:rPr kumimoji="0" lang="ko-KR" altLang="en-US">
                <a:latin typeface="+mj-lt"/>
              </a:rPr>
              <a:t>까지의 숫자를 사용</a:t>
            </a:r>
            <a:endParaRPr kumimoji="0" lang="en-US" altLang="ko-KR">
              <a:latin typeface="+mj-lt"/>
            </a:endParaRPr>
          </a:p>
          <a:p>
            <a:endParaRPr kumimoji="0" lang="ko-KR" altLang="en-US">
              <a:latin typeface="+mj-lt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51A4ED9-131B-582B-5916-BDD64E241635}"/>
              </a:ext>
            </a:extLst>
          </p:cNvPr>
          <p:cNvSpPr txBox="1">
            <a:spLocks/>
          </p:cNvSpPr>
          <p:nvPr/>
        </p:nvSpPr>
        <p:spPr bwMode="auto">
          <a:xfrm>
            <a:off x="421210" y="2266913"/>
            <a:ext cx="5114349" cy="66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>
                <a:latin typeface="+mj-lt"/>
              </a:rPr>
              <a:t>16</a:t>
            </a:r>
            <a:r>
              <a:rPr kumimoji="0" lang="ko-KR" altLang="en-US">
                <a:latin typeface="+mj-lt"/>
              </a:rPr>
              <a:t>진수</a:t>
            </a:r>
            <a:r>
              <a:rPr kumimoji="0" lang="en-US" altLang="ko-KR">
                <a:latin typeface="+mj-lt"/>
              </a:rPr>
              <a:t>: 0~9, A~F</a:t>
            </a:r>
            <a:r>
              <a:rPr kumimoji="0" lang="ko-KR" altLang="en-US">
                <a:latin typeface="+mj-lt"/>
              </a:rPr>
              <a:t>를 사용</a:t>
            </a:r>
            <a:endParaRPr kumimoji="0" lang="en-US" altLang="ko-KR">
              <a:latin typeface="+mj-lt"/>
            </a:endParaRPr>
          </a:p>
          <a:p>
            <a:endParaRPr kumimoji="0"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D745B-8BC0-769E-236A-78E42D0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진법 변환 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-&gt;2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, 8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, 16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진수로 변환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041BB8-3B98-1F43-D96F-F29E3C15964D}"/>
              </a:ext>
            </a:extLst>
          </p:cNvPr>
          <p:cNvSpPr txBox="1">
            <a:spLocks/>
          </p:cNvSpPr>
          <p:nvPr/>
        </p:nvSpPr>
        <p:spPr>
          <a:xfrm>
            <a:off x="489744" y="839045"/>
            <a:ext cx="10899616" cy="5258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FABE00"/>
              </a:buClr>
              <a:buSzPct val="100000"/>
            </a:pPr>
            <a:r>
              <a:rPr lang="ko-KR" altLang="en-US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변환할 숫자로 더이상 나누지 못할 때까지 나눈 나머지를 역순으로 적는다</a:t>
            </a:r>
            <a:r>
              <a:rPr lang="en-US" altLang="ko-KR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0BC6636-0C4E-FF95-9858-DDB3A4155793}"/>
              </a:ext>
            </a:extLst>
          </p:cNvPr>
          <p:cNvSpPr txBox="1"/>
          <p:nvPr/>
        </p:nvSpPr>
        <p:spPr>
          <a:xfrm>
            <a:off x="1808480" y="145757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27</a:t>
            </a:r>
            <a:endParaRPr lang="ko-KR" altLang="en-US" sz="3600" dirty="0"/>
          </a:p>
        </p:txBody>
      </p:sp>
      <p:sp>
        <p:nvSpPr>
          <p:cNvPr id="278" name="L 도형 277">
            <a:extLst>
              <a:ext uri="{FF2B5EF4-FFF2-40B4-BE49-F238E27FC236}">
                <a16:creationId xmlns:a16="http://schemas.microsoft.com/office/drawing/2014/main" id="{768BE9F0-02CB-097E-F7FE-05F297BBDD8D}"/>
              </a:ext>
            </a:extLst>
          </p:cNvPr>
          <p:cNvSpPr/>
          <p:nvPr/>
        </p:nvSpPr>
        <p:spPr>
          <a:xfrm>
            <a:off x="1584960" y="1663394"/>
            <a:ext cx="1229360" cy="619200"/>
          </a:xfrm>
          <a:prstGeom prst="corner">
            <a:avLst>
              <a:gd name="adj1" fmla="val 8824"/>
              <a:gd name="adj2" fmla="val 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8149460-8C4B-12F2-91E4-C94F48E269A4}"/>
              </a:ext>
            </a:extLst>
          </p:cNvPr>
          <p:cNvSpPr txBox="1"/>
          <p:nvPr/>
        </p:nvSpPr>
        <p:spPr>
          <a:xfrm>
            <a:off x="944880" y="1508096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</a:t>
            </a:r>
            <a:endParaRPr lang="ko-KR" altLang="en-US" sz="3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D983566-165B-F121-38B6-9D1634589DDB}"/>
              </a:ext>
            </a:extLst>
          </p:cNvPr>
          <p:cNvSpPr txBox="1"/>
          <p:nvPr/>
        </p:nvSpPr>
        <p:spPr>
          <a:xfrm>
            <a:off x="1767840" y="232445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13</a:t>
            </a:r>
            <a:endParaRPr lang="ko-KR" altLang="en-US" sz="3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CF7169F-A1BB-E336-DC1F-6BA140F7F696}"/>
              </a:ext>
            </a:extLst>
          </p:cNvPr>
          <p:cNvSpPr txBox="1"/>
          <p:nvPr/>
        </p:nvSpPr>
        <p:spPr>
          <a:xfrm>
            <a:off x="3606800" y="232445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CE448A1-10E3-5575-DA7E-4D68256EC032}"/>
              </a:ext>
            </a:extLst>
          </p:cNvPr>
          <p:cNvSpPr txBox="1"/>
          <p:nvPr/>
        </p:nvSpPr>
        <p:spPr>
          <a:xfrm>
            <a:off x="2743200" y="232445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/>
              <a:t>-----</a:t>
            </a:r>
            <a:endParaRPr lang="ko-KR" altLang="en-US" sz="3600" dirty="0"/>
          </a:p>
        </p:txBody>
      </p:sp>
      <p:sp>
        <p:nvSpPr>
          <p:cNvPr id="283" name="L 도형 282">
            <a:extLst>
              <a:ext uri="{FF2B5EF4-FFF2-40B4-BE49-F238E27FC236}">
                <a16:creationId xmlns:a16="http://schemas.microsoft.com/office/drawing/2014/main" id="{4D639613-654A-BF56-2456-A260AAC047AE}"/>
              </a:ext>
            </a:extLst>
          </p:cNvPr>
          <p:cNvSpPr/>
          <p:nvPr/>
        </p:nvSpPr>
        <p:spPr>
          <a:xfrm>
            <a:off x="1584960" y="2492637"/>
            <a:ext cx="1229360" cy="619200"/>
          </a:xfrm>
          <a:prstGeom prst="corner">
            <a:avLst>
              <a:gd name="adj1" fmla="val 8824"/>
              <a:gd name="adj2" fmla="val 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653BD79-C156-7621-320F-17756E99378F}"/>
              </a:ext>
            </a:extLst>
          </p:cNvPr>
          <p:cNvSpPr txBox="1"/>
          <p:nvPr/>
        </p:nvSpPr>
        <p:spPr>
          <a:xfrm>
            <a:off x="904240" y="2392516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</a:t>
            </a:r>
            <a:endParaRPr lang="ko-KR" altLang="en-US" sz="36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C85533A-EDB4-8217-93BF-7F86EBB39077}"/>
              </a:ext>
            </a:extLst>
          </p:cNvPr>
          <p:cNvSpPr txBox="1"/>
          <p:nvPr/>
        </p:nvSpPr>
        <p:spPr>
          <a:xfrm>
            <a:off x="1767840" y="3153701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6</a:t>
            </a:r>
            <a:endParaRPr lang="ko-KR" altLang="en-US" sz="36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A5F58F0-49C5-7B54-7EA2-6762B238565A}"/>
              </a:ext>
            </a:extLst>
          </p:cNvPr>
          <p:cNvSpPr txBox="1"/>
          <p:nvPr/>
        </p:nvSpPr>
        <p:spPr>
          <a:xfrm>
            <a:off x="3606800" y="32217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49F5315-497B-79C8-C34B-EC8B188A2CC3}"/>
              </a:ext>
            </a:extLst>
          </p:cNvPr>
          <p:cNvSpPr txBox="1"/>
          <p:nvPr/>
        </p:nvSpPr>
        <p:spPr>
          <a:xfrm>
            <a:off x="2743200" y="32217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/>
              <a:t>-----</a:t>
            </a:r>
            <a:endParaRPr lang="ko-KR" altLang="en-US" sz="3600" dirty="0"/>
          </a:p>
        </p:txBody>
      </p:sp>
      <p:sp>
        <p:nvSpPr>
          <p:cNvPr id="291" name="L 도형 290">
            <a:extLst>
              <a:ext uri="{FF2B5EF4-FFF2-40B4-BE49-F238E27FC236}">
                <a16:creationId xmlns:a16="http://schemas.microsoft.com/office/drawing/2014/main" id="{EF27FE35-6679-98AB-F4F1-96D0DBC14C33}"/>
              </a:ext>
            </a:extLst>
          </p:cNvPr>
          <p:cNvSpPr/>
          <p:nvPr/>
        </p:nvSpPr>
        <p:spPr>
          <a:xfrm>
            <a:off x="1584960" y="3321880"/>
            <a:ext cx="1229360" cy="619200"/>
          </a:xfrm>
          <a:prstGeom prst="corner">
            <a:avLst>
              <a:gd name="adj1" fmla="val 8824"/>
              <a:gd name="adj2" fmla="val 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9D396C6-7B71-EDA2-2340-E51139AF00EC}"/>
              </a:ext>
            </a:extLst>
          </p:cNvPr>
          <p:cNvSpPr txBox="1"/>
          <p:nvPr/>
        </p:nvSpPr>
        <p:spPr>
          <a:xfrm>
            <a:off x="904240" y="32217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</a:t>
            </a:r>
            <a:endParaRPr lang="ko-KR" altLang="en-US" sz="36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35194C9-2885-135E-FEB0-FA760FF13A9A}"/>
              </a:ext>
            </a:extLst>
          </p:cNvPr>
          <p:cNvSpPr txBox="1"/>
          <p:nvPr/>
        </p:nvSpPr>
        <p:spPr>
          <a:xfrm>
            <a:off x="1767840" y="4041201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3</a:t>
            </a:r>
            <a:endParaRPr lang="ko-KR" altLang="en-US" sz="36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F59C3E0-F759-E6C0-C243-6BE492CD65B6}"/>
              </a:ext>
            </a:extLst>
          </p:cNvPr>
          <p:cNvSpPr txBox="1"/>
          <p:nvPr/>
        </p:nvSpPr>
        <p:spPr>
          <a:xfrm>
            <a:off x="3606800" y="41092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0</a:t>
            </a:r>
            <a:endParaRPr lang="ko-KR" altLang="en-US" sz="36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F581597-3AA3-7A69-0A9E-BE2378284001}"/>
              </a:ext>
            </a:extLst>
          </p:cNvPr>
          <p:cNvSpPr txBox="1"/>
          <p:nvPr/>
        </p:nvSpPr>
        <p:spPr>
          <a:xfrm>
            <a:off x="2743200" y="41092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/>
              <a:t>-----</a:t>
            </a:r>
            <a:endParaRPr lang="ko-KR" altLang="en-US" sz="3600" dirty="0"/>
          </a:p>
        </p:txBody>
      </p:sp>
      <p:sp>
        <p:nvSpPr>
          <p:cNvPr id="296" name="L 도형 295">
            <a:extLst>
              <a:ext uri="{FF2B5EF4-FFF2-40B4-BE49-F238E27FC236}">
                <a16:creationId xmlns:a16="http://schemas.microsoft.com/office/drawing/2014/main" id="{5381E63B-A272-7B82-3558-82DCABA05214}"/>
              </a:ext>
            </a:extLst>
          </p:cNvPr>
          <p:cNvSpPr/>
          <p:nvPr/>
        </p:nvSpPr>
        <p:spPr>
          <a:xfrm>
            <a:off x="1584960" y="4209380"/>
            <a:ext cx="1229360" cy="619200"/>
          </a:xfrm>
          <a:prstGeom prst="corner">
            <a:avLst>
              <a:gd name="adj1" fmla="val 8824"/>
              <a:gd name="adj2" fmla="val 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2B9C079-1019-BC15-5F3E-9C1A74983DCE}"/>
              </a:ext>
            </a:extLst>
          </p:cNvPr>
          <p:cNvSpPr txBox="1"/>
          <p:nvPr/>
        </p:nvSpPr>
        <p:spPr>
          <a:xfrm>
            <a:off x="904240" y="41092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</a:t>
            </a:r>
            <a:endParaRPr lang="ko-KR" altLang="en-US" sz="36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2AE4F7B-F2DC-3C59-152D-831E37ECC28C}"/>
              </a:ext>
            </a:extLst>
          </p:cNvPr>
          <p:cNvSpPr txBox="1"/>
          <p:nvPr/>
        </p:nvSpPr>
        <p:spPr>
          <a:xfrm>
            <a:off x="1767840" y="4941345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38667C0-7F51-DD64-5BFA-F783A4D9168D}"/>
              </a:ext>
            </a:extLst>
          </p:cNvPr>
          <p:cNvSpPr txBox="1"/>
          <p:nvPr/>
        </p:nvSpPr>
        <p:spPr>
          <a:xfrm>
            <a:off x="3606800" y="490721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801BC93-1A35-3F19-0D40-E0C97C00B128}"/>
              </a:ext>
            </a:extLst>
          </p:cNvPr>
          <p:cNvSpPr txBox="1"/>
          <p:nvPr/>
        </p:nvSpPr>
        <p:spPr>
          <a:xfrm>
            <a:off x="2743200" y="5009403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/>
              <a:t>-----</a:t>
            </a:r>
            <a:endParaRPr lang="ko-KR" altLang="en-US" sz="3600" dirty="0"/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EE1B2E3-BF9A-D7B8-26C5-7BA9E8010EAE}"/>
              </a:ext>
            </a:extLst>
          </p:cNvPr>
          <p:cNvSpPr/>
          <p:nvPr/>
        </p:nvSpPr>
        <p:spPr>
          <a:xfrm>
            <a:off x="1838960" y="2321178"/>
            <a:ext cx="2570480" cy="3535680"/>
          </a:xfrm>
          <a:custGeom>
            <a:avLst/>
            <a:gdLst>
              <a:gd name="connsiteX0" fmla="*/ 0 w 2570480"/>
              <a:gd name="connsiteY0" fmla="*/ 3535680 h 3535680"/>
              <a:gd name="connsiteX1" fmla="*/ 2397760 w 2570480"/>
              <a:gd name="connsiteY1" fmla="*/ 3535680 h 3535680"/>
              <a:gd name="connsiteX2" fmla="*/ 2397760 w 2570480"/>
              <a:gd name="connsiteY2" fmla="*/ 0 h 3535680"/>
              <a:gd name="connsiteX3" fmla="*/ 2245360 w 2570480"/>
              <a:gd name="connsiteY3" fmla="*/ 152400 h 3535680"/>
              <a:gd name="connsiteX4" fmla="*/ 2570480 w 2570480"/>
              <a:gd name="connsiteY4" fmla="*/ 142240 h 3535680"/>
              <a:gd name="connsiteX5" fmla="*/ 2397760 w 2570480"/>
              <a:gd name="connsiteY5" fmla="*/ 3048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0480" h="3535680">
                <a:moveTo>
                  <a:pt x="0" y="3535680"/>
                </a:moveTo>
                <a:lnTo>
                  <a:pt x="2397760" y="3535680"/>
                </a:lnTo>
                <a:lnTo>
                  <a:pt x="2397760" y="0"/>
                </a:lnTo>
                <a:lnTo>
                  <a:pt x="2245360" y="152400"/>
                </a:lnTo>
                <a:lnTo>
                  <a:pt x="2570480" y="142240"/>
                </a:lnTo>
                <a:lnTo>
                  <a:pt x="2397760" y="3048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5E91E7C-9D9C-1031-6AF3-C8E4688042EE}"/>
              </a:ext>
            </a:extLst>
          </p:cNvPr>
          <p:cNvSpPr txBox="1"/>
          <p:nvPr/>
        </p:nvSpPr>
        <p:spPr>
          <a:xfrm>
            <a:off x="7040880" y="145429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27</a:t>
            </a:r>
            <a:endParaRPr lang="ko-KR" altLang="en-US" sz="3600" dirty="0"/>
          </a:p>
        </p:txBody>
      </p:sp>
      <p:sp>
        <p:nvSpPr>
          <p:cNvPr id="305" name="L 도형 304">
            <a:extLst>
              <a:ext uri="{FF2B5EF4-FFF2-40B4-BE49-F238E27FC236}">
                <a16:creationId xmlns:a16="http://schemas.microsoft.com/office/drawing/2014/main" id="{11E46F42-B5EC-12CB-948D-96B137A68D9A}"/>
              </a:ext>
            </a:extLst>
          </p:cNvPr>
          <p:cNvSpPr/>
          <p:nvPr/>
        </p:nvSpPr>
        <p:spPr>
          <a:xfrm>
            <a:off x="6817360" y="1660114"/>
            <a:ext cx="1229360" cy="619200"/>
          </a:xfrm>
          <a:prstGeom prst="corner">
            <a:avLst>
              <a:gd name="adj1" fmla="val 8824"/>
              <a:gd name="adj2" fmla="val 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3B4F7DF-A026-B891-2E67-77F1F7694FB2}"/>
              </a:ext>
            </a:extLst>
          </p:cNvPr>
          <p:cNvSpPr txBox="1"/>
          <p:nvPr/>
        </p:nvSpPr>
        <p:spPr>
          <a:xfrm>
            <a:off x="6177280" y="1504816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8</a:t>
            </a:r>
            <a:endParaRPr lang="ko-KR" altLang="en-US" sz="36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7BC3771-ECA0-1899-49C8-5A223E7A6BD2}"/>
              </a:ext>
            </a:extLst>
          </p:cNvPr>
          <p:cNvSpPr txBox="1"/>
          <p:nvPr/>
        </p:nvSpPr>
        <p:spPr>
          <a:xfrm>
            <a:off x="7000240" y="232117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3</a:t>
            </a:r>
            <a:endParaRPr lang="ko-KR" altLang="en-US" sz="36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E52D0D0-B550-0393-5875-B11A8C7A5758}"/>
              </a:ext>
            </a:extLst>
          </p:cNvPr>
          <p:cNvSpPr txBox="1"/>
          <p:nvPr/>
        </p:nvSpPr>
        <p:spPr>
          <a:xfrm>
            <a:off x="8839200" y="232117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3</a:t>
            </a:r>
            <a:endParaRPr lang="ko-KR" altLang="en-US" sz="36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F00DE43-0EF1-7C07-FE2C-C09DCE91D3C4}"/>
              </a:ext>
            </a:extLst>
          </p:cNvPr>
          <p:cNvSpPr txBox="1"/>
          <p:nvPr/>
        </p:nvSpPr>
        <p:spPr>
          <a:xfrm>
            <a:off x="7975600" y="2321178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/>
              <a:t>-----</a:t>
            </a:r>
            <a:endParaRPr lang="ko-KR" altLang="en-US" sz="3600" dirty="0"/>
          </a:p>
        </p:txBody>
      </p:sp>
      <p:sp>
        <p:nvSpPr>
          <p:cNvPr id="325" name="자유형: 도형 324">
            <a:extLst>
              <a:ext uri="{FF2B5EF4-FFF2-40B4-BE49-F238E27FC236}">
                <a16:creationId xmlns:a16="http://schemas.microsoft.com/office/drawing/2014/main" id="{0A376213-A65A-3152-44CF-076E4EA49B5C}"/>
              </a:ext>
            </a:extLst>
          </p:cNvPr>
          <p:cNvSpPr/>
          <p:nvPr/>
        </p:nvSpPr>
        <p:spPr>
          <a:xfrm>
            <a:off x="7071360" y="2317898"/>
            <a:ext cx="2570480" cy="790659"/>
          </a:xfrm>
          <a:custGeom>
            <a:avLst/>
            <a:gdLst>
              <a:gd name="connsiteX0" fmla="*/ 0 w 2570480"/>
              <a:gd name="connsiteY0" fmla="*/ 3535680 h 3535680"/>
              <a:gd name="connsiteX1" fmla="*/ 2397760 w 2570480"/>
              <a:gd name="connsiteY1" fmla="*/ 3535680 h 3535680"/>
              <a:gd name="connsiteX2" fmla="*/ 2397760 w 2570480"/>
              <a:gd name="connsiteY2" fmla="*/ 0 h 3535680"/>
              <a:gd name="connsiteX3" fmla="*/ 2245360 w 2570480"/>
              <a:gd name="connsiteY3" fmla="*/ 152400 h 3535680"/>
              <a:gd name="connsiteX4" fmla="*/ 2570480 w 2570480"/>
              <a:gd name="connsiteY4" fmla="*/ 142240 h 3535680"/>
              <a:gd name="connsiteX5" fmla="*/ 2397760 w 2570480"/>
              <a:gd name="connsiteY5" fmla="*/ 3048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0480" h="3535680">
                <a:moveTo>
                  <a:pt x="0" y="3535680"/>
                </a:moveTo>
                <a:lnTo>
                  <a:pt x="2397760" y="3535680"/>
                </a:lnTo>
                <a:lnTo>
                  <a:pt x="2397760" y="0"/>
                </a:lnTo>
                <a:lnTo>
                  <a:pt x="2245360" y="152400"/>
                </a:lnTo>
                <a:lnTo>
                  <a:pt x="2570480" y="142240"/>
                </a:lnTo>
                <a:lnTo>
                  <a:pt x="2397760" y="3048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0A25F6A-E7A8-9D96-5EB0-50E23284A9E7}"/>
              </a:ext>
            </a:extLst>
          </p:cNvPr>
          <p:cNvSpPr txBox="1"/>
          <p:nvPr/>
        </p:nvSpPr>
        <p:spPr>
          <a:xfrm>
            <a:off x="7040880" y="390007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27</a:t>
            </a:r>
            <a:endParaRPr lang="ko-KR" altLang="en-US" sz="3600" dirty="0"/>
          </a:p>
        </p:txBody>
      </p:sp>
      <p:sp>
        <p:nvSpPr>
          <p:cNvPr id="327" name="L 도형 326">
            <a:extLst>
              <a:ext uri="{FF2B5EF4-FFF2-40B4-BE49-F238E27FC236}">
                <a16:creationId xmlns:a16="http://schemas.microsoft.com/office/drawing/2014/main" id="{22CABA7D-5506-7F17-FF70-4196CAE74C6F}"/>
              </a:ext>
            </a:extLst>
          </p:cNvPr>
          <p:cNvSpPr/>
          <p:nvPr/>
        </p:nvSpPr>
        <p:spPr>
          <a:xfrm>
            <a:off x="6817360" y="4105895"/>
            <a:ext cx="1229360" cy="619200"/>
          </a:xfrm>
          <a:prstGeom prst="corner">
            <a:avLst>
              <a:gd name="adj1" fmla="val 8824"/>
              <a:gd name="adj2" fmla="val 64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BB361F0-5BD6-9CC3-E58F-F66C8DEF940B}"/>
              </a:ext>
            </a:extLst>
          </p:cNvPr>
          <p:cNvSpPr txBox="1"/>
          <p:nvPr/>
        </p:nvSpPr>
        <p:spPr>
          <a:xfrm>
            <a:off x="6177280" y="3950597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16</a:t>
            </a:r>
            <a:endParaRPr lang="ko-KR" altLang="en-US" sz="36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FEC00F0-9E04-4362-3A06-012B2A9717DD}"/>
              </a:ext>
            </a:extLst>
          </p:cNvPr>
          <p:cNvSpPr txBox="1"/>
          <p:nvPr/>
        </p:nvSpPr>
        <p:spPr>
          <a:xfrm>
            <a:off x="7000240" y="47669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642F3B6-4133-5A34-6D0F-0D41E6F9E9DB}"/>
              </a:ext>
            </a:extLst>
          </p:cNvPr>
          <p:cNvSpPr txBox="1"/>
          <p:nvPr/>
        </p:nvSpPr>
        <p:spPr>
          <a:xfrm>
            <a:off x="8839200" y="47669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/>
              <a:t>11</a:t>
            </a:r>
            <a:endParaRPr lang="ko-KR" altLang="en-US" sz="36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24FD663-AFA9-D24E-E4E6-84A8FC2A41F5}"/>
              </a:ext>
            </a:extLst>
          </p:cNvPr>
          <p:cNvSpPr txBox="1"/>
          <p:nvPr/>
        </p:nvSpPr>
        <p:spPr>
          <a:xfrm>
            <a:off x="7975600" y="4766959"/>
            <a:ext cx="863600" cy="721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/>
              <a:t>-----</a:t>
            </a:r>
            <a:endParaRPr lang="ko-KR" altLang="en-US" sz="3600" dirty="0"/>
          </a:p>
        </p:txBody>
      </p:sp>
      <p:sp>
        <p:nvSpPr>
          <p:cNvPr id="332" name="자유형: 도형 331">
            <a:extLst>
              <a:ext uri="{FF2B5EF4-FFF2-40B4-BE49-F238E27FC236}">
                <a16:creationId xmlns:a16="http://schemas.microsoft.com/office/drawing/2014/main" id="{015647B3-B86C-3C27-CD0B-07660A70EB45}"/>
              </a:ext>
            </a:extLst>
          </p:cNvPr>
          <p:cNvSpPr/>
          <p:nvPr/>
        </p:nvSpPr>
        <p:spPr>
          <a:xfrm>
            <a:off x="7071360" y="4763679"/>
            <a:ext cx="2570480" cy="790659"/>
          </a:xfrm>
          <a:custGeom>
            <a:avLst/>
            <a:gdLst>
              <a:gd name="connsiteX0" fmla="*/ 0 w 2570480"/>
              <a:gd name="connsiteY0" fmla="*/ 3535680 h 3535680"/>
              <a:gd name="connsiteX1" fmla="*/ 2397760 w 2570480"/>
              <a:gd name="connsiteY1" fmla="*/ 3535680 h 3535680"/>
              <a:gd name="connsiteX2" fmla="*/ 2397760 w 2570480"/>
              <a:gd name="connsiteY2" fmla="*/ 0 h 3535680"/>
              <a:gd name="connsiteX3" fmla="*/ 2245360 w 2570480"/>
              <a:gd name="connsiteY3" fmla="*/ 152400 h 3535680"/>
              <a:gd name="connsiteX4" fmla="*/ 2570480 w 2570480"/>
              <a:gd name="connsiteY4" fmla="*/ 142240 h 3535680"/>
              <a:gd name="connsiteX5" fmla="*/ 2397760 w 2570480"/>
              <a:gd name="connsiteY5" fmla="*/ 3048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0480" h="3535680">
                <a:moveTo>
                  <a:pt x="0" y="3535680"/>
                </a:moveTo>
                <a:lnTo>
                  <a:pt x="2397760" y="3535680"/>
                </a:lnTo>
                <a:lnTo>
                  <a:pt x="2397760" y="0"/>
                </a:lnTo>
                <a:lnTo>
                  <a:pt x="2245360" y="152400"/>
                </a:lnTo>
                <a:lnTo>
                  <a:pt x="2570480" y="142240"/>
                </a:lnTo>
                <a:lnTo>
                  <a:pt x="2397760" y="3048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AFC74FA-D7C1-65FD-3BB5-A0EE19CF4A51}"/>
              </a:ext>
            </a:extLst>
          </p:cNvPr>
          <p:cNvSpPr txBox="1"/>
          <p:nvPr/>
        </p:nvSpPr>
        <p:spPr>
          <a:xfrm>
            <a:off x="4470400" y="3042538"/>
            <a:ext cx="1625600" cy="525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11011</a:t>
            </a:r>
            <a:r>
              <a:rPr lang="en-US" altLang="ko-KR" sz="3600" baseline="-25000">
                <a:solidFill>
                  <a:schemeClr val="bg1"/>
                </a:solidFill>
              </a:rPr>
              <a:t>(2)</a:t>
            </a:r>
            <a:endParaRPr lang="ko-KR" altLang="en-US" sz="3600" baseline="-25000" dirty="0">
              <a:solidFill>
                <a:schemeClr val="bg1"/>
              </a:solidFill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B593199A-1188-4894-C9BF-AD456CF23451}"/>
              </a:ext>
            </a:extLst>
          </p:cNvPr>
          <p:cNvSpPr txBox="1"/>
          <p:nvPr/>
        </p:nvSpPr>
        <p:spPr>
          <a:xfrm>
            <a:off x="9870440" y="3042538"/>
            <a:ext cx="1391920" cy="525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33</a:t>
            </a:r>
            <a:r>
              <a:rPr lang="en-US" altLang="ko-KR" sz="3600" baseline="-25000">
                <a:solidFill>
                  <a:schemeClr val="bg1"/>
                </a:solidFill>
              </a:rPr>
              <a:t>(8)</a:t>
            </a:r>
            <a:endParaRPr lang="ko-KR" altLang="en-US" sz="3600" baseline="-25000" dirty="0">
              <a:solidFill>
                <a:schemeClr val="bg1"/>
              </a:solidFill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2617762-349F-404B-69D9-E33E152E208A}"/>
              </a:ext>
            </a:extLst>
          </p:cNvPr>
          <p:cNvSpPr txBox="1"/>
          <p:nvPr/>
        </p:nvSpPr>
        <p:spPr>
          <a:xfrm>
            <a:off x="9870440" y="5004967"/>
            <a:ext cx="1391920" cy="525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1B</a:t>
            </a:r>
            <a:r>
              <a:rPr lang="en-US" altLang="ko-KR" sz="3600" baseline="-25000">
                <a:solidFill>
                  <a:schemeClr val="bg1"/>
                </a:solidFill>
              </a:rPr>
              <a:t>(16)</a:t>
            </a:r>
            <a:endParaRPr lang="ko-KR" altLang="en-US" sz="3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75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5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  <p:bldP spid="278" grpId="0" animBg="1"/>
      <p:bldP spid="279" grpId="0"/>
      <p:bldP spid="280" grpId="0"/>
      <p:bldP spid="281" grpId="0"/>
      <p:bldP spid="282" grpId="0"/>
      <p:bldP spid="283" grpId="0" animBg="1"/>
      <p:bldP spid="284" grpId="0"/>
      <p:bldP spid="288" grpId="0"/>
      <p:bldP spid="289" grpId="0"/>
      <p:bldP spid="290" grpId="0"/>
      <p:bldP spid="291" grpId="0" animBg="1"/>
      <p:bldP spid="292" grpId="0"/>
      <p:bldP spid="293" grpId="0"/>
      <p:bldP spid="294" grpId="0"/>
      <p:bldP spid="295" grpId="0"/>
      <p:bldP spid="296" grpId="0" animBg="1"/>
      <p:bldP spid="297" grpId="0"/>
      <p:bldP spid="298" grpId="0"/>
      <p:bldP spid="299" grpId="0"/>
      <p:bldP spid="300" grpId="0"/>
      <p:bldP spid="303" grpId="0" animBg="1"/>
      <p:bldP spid="304" grpId="0"/>
      <p:bldP spid="305" grpId="0" animBg="1"/>
      <p:bldP spid="306" grpId="0"/>
      <p:bldP spid="307" grpId="0"/>
      <p:bldP spid="308" grpId="0"/>
      <p:bldP spid="309" grpId="0"/>
      <p:bldP spid="325" grpId="0" animBg="1"/>
      <p:bldP spid="326" grpId="0"/>
      <p:bldP spid="327" grpId="0" animBg="1"/>
      <p:bldP spid="328" grpId="0"/>
      <p:bldP spid="329" grpId="0"/>
      <p:bldP spid="330" grpId="0"/>
      <p:bldP spid="331" grpId="0"/>
      <p:bldP spid="332" grpId="0" animBg="1"/>
      <p:bldP spid="333" grpId="0" animBg="1"/>
      <p:bldP spid="334" grpId="0" animBg="1"/>
      <p:bldP spid="3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D745B-8BC0-769E-236A-78E42D0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진법 변환 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, 8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, 16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</a:t>
            </a:r>
            <a:r>
              <a:rPr lang="en-US" altLang="ko-KR" sz="2400" b="0">
                <a:solidFill>
                  <a:schemeClr val="bg1">
                    <a:lumMod val="50000"/>
                  </a:schemeClr>
                </a:solidFill>
              </a:rPr>
              <a:t>-&gt;10</a:t>
            </a:r>
            <a:r>
              <a:rPr lang="ko-KR" altLang="en-US" sz="2400" b="0">
                <a:solidFill>
                  <a:schemeClr val="bg1">
                    <a:lumMod val="50000"/>
                  </a:schemeClr>
                </a:solidFill>
              </a:rPr>
              <a:t>진수로 변환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041BB8-3B98-1F43-D96F-F29E3C15964D}"/>
              </a:ext>
            </a:extLst>
          </p:cNvPr>
          <p:cNvSpPr txBox="1">
            <a:spLocks/>
          </p:cNvSpPr>
          <p:nvPr/>
        </p:nvSpPr>
        <p:spPr>
          <a:xfrm>
            <a:off x="489744" y="839045"/>
            <a:ext cx="10899616" cy="5258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FABE00"/>
              </a:buClr>
              <a:buSzPct val="100000"/>
            </a:pPr>
            <a:r>
              <a:rPr lang="ko-KR" altLang="en-US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각 자리의 숫자와 자릿값</a:t>
            </a:r>
            <a:r>
              <a:rPr lang="en-US" altLang="ko-KR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가중치</a:t>
            </a:r>
            <a:r>
              <a:rPr lang="en-US" altLang="ko-KR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곱해서 더하면 된다</a:t>
            </a:r>
            <a:r>
              <a:rPr lang="en-US" altLang="ko-KR" sz="24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A28F1-0260-5A7F-0867-985A117CB732}"/>
              </a:ext>
            </a:extLst>
          </p:cNvPr>
          <p:cNvSpPr txBox="1"/>
          <p:nvPr/>
        </p:nvSpPr>
        <p:spPr>
          <a:xfrm>
            <a:off x="791453" y="2059307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C3712-1A2B-08B1-00AB-00E204BF9A60}"/>
              </a:ext>
            </a:extLst>
          </p:cNvPr>
          <p:cNvSpPr txBox="1"/>
          <p:nvPr/>
        </p:nvSpPr>
        <p:spPr>
          <a:xfrm>
            <a:off x="1655053" y="2059307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1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E57BD-076B-7AAF-F268-C8C49BF0EF7E}"/>
              </a:ext>
            </a:extLst>
          </p:cNvPr>
          <p:cNvSpPr txBox="1"/>
          <p:nvPr/>
        </p:nvSpPr>
        <p:spPr>
          <a:xfrm>
            <a:off x="2518653" y="2059307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0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3C359-7BBD-D2FB-D599-FF8D60883F98}"/>
              </a:ext>
            </a:extLst>
          </p:cNvPr>
          <p:cNvSpPr txBox="1"/>
          <p:nvPr/>
        </p:nvSpPr>
        <p:spPr>
          <a:xfrm>
            <a:off x="3382253" y="2059307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0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B4431-8E4D-7D7D-0073-81A4CE0AB112}"/>
              </a:ext>
            </a:extLst>
          </p:cNvPr>
          <p:cNvSpPr txBox="1"/>
          <p:nvPr/>
        </p:nvSpPr>
        <p:spPr>
          <a:xfrm>
            <a:off x="4245853" y="2059307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1</a:t>
            </a:r>
            <a:endParaRPr lang="ko-KR" altLang="en-US" sz="36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F2BF325-CD2D-C0C7-7B51-DFBDBD41823A}"/>
              </a:ext>
            </a:extLst>
          </p:cNvPr>
          <p:cNvGrpSpPr/>
          <p:nvPr/>
        </p:nvGrpSpPr>
        <p:grpSpPr>
          <a:xfrm>
            <a:off x="791453" y="2678947"/>
            <a:ext cx="4185920" cy="370959"/>
            <a:chOff x="3856752" y="2224920"/>
            <a:chExt cx="4185920" cy="370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8DA77-74D3-4F65-BBD6-86E46EDF4356}"/>
                </a:ext>
              </a:extLst>
            </p:cNvPr>
            <p:cNvSpPr txBox="1"/>
            <p:nvPr/>
          </p:nvSpPr>
          <p:spPr>
            <a:xfrm>
              <a:off x="3856752" y="2224920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65AFF4-6754-A85D-FCAE-94C973350429}"/>
                </a:ext>
              </a:extLst>
            </p:cNvPr>
            <p:cNvSpPr txBox="1"/>
            <p:nvPr/>
          </p:nvSpPr>
          <p:spPr>
            <a:xfrm>
              <a:off x="4720352" y="2224920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C8B4A3-0478-60CA-CD5C-46F6204E06FC}"/>
                </a:ext>
              </a:extLst>
            </p:cNvPr>
            <p:cNvSpPr txBox="1"/>
            <p:nvPr/>
          </p:nvSpPr>
          <p:spPr>
            <a:xfrm>
              <a:off x="5583952" y="2224920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D28917-D379-7AE5-494A-B14C6C8C2CE8}"/>
                </a:ext>
              </a:extLst>
            </p:cNvPr>
            <p:cNvSpPr txBox="1"/>
            <p:nvPr/>
          </p:nvSpPr>
          <p:spPr>
            <a:xfrm>
              <a:off x="6447552" y="2224920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18C3F-128B-C766-B77A-D10C027320D9}"/>
                </a:ext>
              </a:extLst>
            </p:cNvPr>
            <p:cNvSpPr txBox="1"/>
            <p:nvPr/>
          </p:nvSpPr>
          <p:spPr>
            <a:xfrm>
              <a:off x="7311152" y="2224920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0B7371-D0D5-7C59-0DD7-F1A343789EF1}"/>
              </a:ext>
            </a:extLst>
          </p:cNvPr>
          <p:cNvGrpSpPr/>
          <p:nvPr/>
        </p:nvGrpSpPr>
        <p:grpSpPr>
          <a:xfrm>
            <a:off x="791453" y="3071841"/>
            <a:ext cx="4185920" cy="680720"/>
            <a:chOff x="3856752" y="2617814"/>
            <a:chExt cx="4185920" cy="6807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60171C-EDF7-1605-C7C6-C6E4373E0F79}"/>
                </a:ext>
              </a:extLst>
            </p:cNvPr>
            <p:cNvSpPr txBox="1"/>
            <p:nvPr/>
          </p:nvSpPr>
          <p:spPr>
            <a:xfrm>
              <a:off x="3856752" y="261781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2</a:t>
              </a:r>
              <a:r>
                <a:rPr lang="en-US" altLang="ko-KR" sz="3200" baseline="30000"/>
                <a:t>4</a:t>
              </a:r>
              <a:endParaRPr lang="ko-KR" altLang="en-US" sz="3200" baseline="30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E49D93-4B72-C90E-622B-F0011765C996}"/>
                </a:ext>
              </a:extLst>
            </p:cNvPr>
            <p:cNvSpPr txBox="1"/>
            <p:nvPr/>
          </p:nvSpPr>
          <p:spPr>
            <a:xfrm>
              <a:off x="4720352" y="261781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2</a:t>
              </a:r>
              <a:r>
                <a:rPr lang="en-US" altLang="ko-KR" sz="3200" baseline="30000"/>
                <a:t>3</a:t>
              </a:r>
              <a:endParaRPr lang="ko-KR" altLang="en-US" sz="3200" baseline="30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2658C8-11C9-F2A9-B8F3-E8E35C3B7DEE}"/>
                </a:ext>
              </a:extLst>
            </p:cNvPr>
            <p:cNvSpPr txBox="1"/>
            <p:nvPr/>
          </p:nvSpPr>
          <p:spPr>
            <a:xfrm>
              <a:off x="5583952" y="261781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2</a:t>
              </a:r>
              <a:r>
                <a:rPr lang="en-US" altLang="ko-KR" sz="3200" baseline="30000"/>
                <a:t>2</a:t>
              </a:r>
              <a:endParaRPr lang="ko-KR" altLang="en-US" sz="3200" baseline="30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A57101-C1AF-0BA5-3D76-B6A758F45006}"/>
                </a:ext>
              </a:extLst>
            </p:cNvPr>
            <p:cNvSpPr txBox="1"/>
            <p:nvPr/>
          </p:nvSpPr>
          <p:spPr>
            <a:xfrm>
              <a:off x="6447552" y="261781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2</a:t>
              </a:r>
              <a:r>
                <a:rPr lang="en-US" altLang="ko-KR" sz="3200" baseline="30000"/>
                <a:t>1</a:t>
              </a:r>
              <a:endParaRPr lang="ko-KR" altLang="en-US" sz="3200" baseline="30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102DD2-5275-6A69-5FE9-6D9466F7FE8B}"/>
                </a:ext>
              </a:extLst>
            </p:cNvPr>
            <p:cNvSpPr txBox="1"/>
            <p:nvPr/>
          </p:nvSpPr>
          <p:spPr>
            <a:xfrm>
              <a:off x="7311152" y="261781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2</a:t>
              </a:r>
              <a:r>
                <a:rPr lang="en-US" altLang="ko-KR" sz="3200" baseline="30000"/>
                <a:t>0</a:t>
              </a:r>
              <a:endParaRPr lang="ko-KR" altLang="en-US" sz="3200" baseline="30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23F090E-02EF-A6F2-DA99-95FCB68BF06D}"/>
              </a:ext>
            </a:extLst>
          </p:cNvPr>
          <p:cNvGrpSpPr/>
          <p:nvPr/>
        </p:nvGrpSpPr>
        <p:grpSpPr>
          <a:xfrm>
            <a:off x="791453" y="3529160"/>
            <a:ext cx="4185920" cy="680720"/>
            <a:chOff x="3856752" y="3075133"/>
            <a:chExt cx="4185920" cy="6807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F2CD72-448D-EEB6-9252-3445F0A9A9C5}"/>
                </a:ext>
              </a:extLst>
            </p:cNvPr>
            <p:cNvSpPr txBox="1"/>
            <p:nvPr/>
          </p:nvSpPr>
          <p:spPr>
            <a:xfrm>
              <a:off x="3856752" y="3075133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7FF58B-09BE-F6F0-45EA-F9EA09C4B319}"/>
                </a:ext>
              </a:extLst>
            </p:cNvPr>
            <p:cNvSpPr txBox="1"/>
            <p:nvPr/>
          </p:nvSpPr>
          <p:spPr>
            <a:xfrm>
              <a:off x="4720352" y="3075133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FB852F-A829-14D6-4FAF-DB249E441036}"/>
                </a:ext>
              </a:extLst>
            </p:cNvPr>
            <p:cNvSpPr txBox="1"/>
            <p:nvPr/>
          </p:nvSpPr>
          <p:spPr>
            <a:xfrm>
              <a:off x="5583952" y="3075133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E80607-CFAD-4DC5-994C-088220F18B8F}"/>
                </a:ext>
              </a:extLst>
            </p:cNvPr>
            <p:cNvSpPr txBox="1"/>
            <p:nvPr/>
          </p:nvSpPr>
          <p:spPr>
            <a:xfrm>
              <a:off x="6447552" y="3075133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BF4D9B-9372-C7DF-2503-6FA52676B6C5}"/>
                </a:ext>
              </a:extLst>
            </p:cNvPr>
            <p:cNvSpPr txBox="1"/>
            <p:nvPr/>
          </p:nvSpPr>
          <p:spPr>
            <a:xfrm>
              <a:off x="7311152" y="3075133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49709A-672D-AE90-07F7-15E3AF337844}"/>
              </a:ext>
            </a:extLst>
          </p:cNvPr>
          <p:cNvGrpSpPr/>
          <p:nvPr/>
        </p:nvGrpSpPr>
        <p:grpSpPr>
          <a:xfrm>
            <a:off x="791453" y="4043973"/>
            <a:ext cx="4185920" cy="680720"/>
            <a:chOff x="3856752" y="3589946"/>
            <a:chExt cx="4185920" cy="6807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B626CF-7100-7B71-08A6-FFB75E8EB0D6}"/>
                </a:ext>
              </a:extLst>
            </p:cNvPr>
            <p:cNvSpPr txBox="1"/>
            <p:nvPr/>
          </p:nvSpPr>
          <p:spPr>
            <a:xfrm>
              <a:off x="3856752" y="3589946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16</a:t>
              </a:r>
              <a:endParaRPr lang="ko-KR" altLang="en-US" sz="3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3ECEEC-B31B-A9C3-6E5D-E14F6DEEB0FD}"/>
                </a:ext>
              </a:extLst>
            </p:cNvPr>
            <p:cNvSpPr txBox="1"/>
            <p:nvPr/>
          </p:nvSpPr>
          <p:spPr>
            <a:xfrm>
              <a:off x="4720352" y="3589946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8</a:t>
              </a:r>
              <a:endParaRPr lang="ko-KR" altLang="en-US" sz="3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0092DB-31EE-CEA7-7B03-D8CF270D2198}"/>
                </a:ext>
              </a:extLst>
            </p:cNvPr>
            <p:cNvSpPr txBox="1"/>
            <p:nvPr/>
          </p:nvSpPr>
          <p:spPr>
            <a:xfrm>
              <a:off x="5583952" y="3589946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0</a:t>
              </a:r>
              <a:endParaRPr lang="ko-KR" altLang="en-US"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CECE8D-8CF4-EDEA-35F5-D6F0226BE1D9}"/>
                </a:ext>
              </a:extLst>
            </p:cNvPr>
            <p:cNvSpPr txBox="1"/>
            <p:nvPr/>
          </p:nvSpPr>
          <p:spPr>
            <a:xfrm>
              <a:off x="6447552" y="3589946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0</a:t>
              </a:r>
              <a:endParaRPr lang="ko-KR" altLang="en-US" sz="3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8A5F29-1BC2-8AA9-1B0B-992A25C8EBCC}"/>
                </a:ext>
              </a:extLst>
            </p:cNvPr>
            <p:cNvSpPr txBox="1"/>
            <p:nvPr/>
          </p:nvSpPr>
          <p:spPr>
            <a:xfrm>
              <a:off x="7311152" y="3589946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1</a:t>
              </a:r>
              <a:endParaRPr lang="ko-KR" altLang="en-US" sz="3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0090BA-4A02-E42E-C8E8-2C3BB4D72A07}"/>
                </a:ext>
              </a:extLst>
            </p:cNvPr>
            <p:cNvSpPr txBox="1"/>
            <p:nvPr/>
          </p:nvSpPr>
          <p:spPr>
            <a:xfrm>
              <a:off x="4539496" y="3755853"/>
              <a:ext cx="361712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+</a:t>
              </a:r>
              <a:endParaRPr lang="ko-KR" altLang="en-US" sz="2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AFFB6D-D4AC-E70B-8FB5-3E68567D179E}"/>
                </a:ext>
              </a:extLst>
            </p:cNvPr>
            <p:cNvSpPr txBox="1"/>
            <p:nvPr/>
          </p:nvSpPr>
          <p:spPr>
            <a:xfrm>
              <a:off x="5364500" y="3740732"/>
              <a:ext cx="361712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+</a:t>
              </a:r>
              <a:endParaRPr lang="ko-KR" altLang="en-US" sz="2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B0C286-5CDD-87AB-950A-712C44CD09BF}"/>
                </a:ext>
              </a:extLst>
            </p:cNvPr>
            <p:cNvSpPr txBox="1"/>
            <p:nvPr/>
          </p:nvSpPr>
          <p:spPr>
            <a:xfrm>
              <a:off x="6189504" y="3725611"/>
              <a:ext cx="361712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+</a:t>
              </a:r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994160-55AB-D0D9-C322-0E6E002AE0B5}"/>
                </a:ext>
              </a:extLst>
            </p:cNvPr>
            <p:cNvSpPr txBox="1"/>
            <p:nvPr/>
          </p:nvSpPr>
          <p:spPr>
            <a:xfrm>
              <a:off x="7014508" y="3710490"/>
              <a:ext cx="361712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+</a:t>
              </a:r>
              <a:endParaRPr lang="ko-KR" altLang="en-US" sz="2400" dirty="0"/>
            </a:p>
          </p:txBody>
        </p:sp>
      </p:grp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EB943EF-2B90-8F24-20F2-B5835727132B}"/>
              </a:ext>
            </a:extLst>
          </p:cNvPr>
          <p:cNvSpPr/>
          <p:nvPr/>
        </p:nvSpPr>
        <p:spPr>
          <a:xfrm>
            <a:off x="2480057" y="4853307"/>
            <a:ext cx="560804" cy="313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3A75A2-CDE6-35D4-85C5-4A9C06070FC5}"/>
              </a:ext>
            </a:extLst>
          </p:cNvPr>
          <p:cNvSpPr txBox="1"/>
          <p:nvPr/>
        </p:nvSpPr>
        <p:spPr>
          <a:xfrm>
            <a:off x="2419117" y="5338235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25</a:t>
            </a:r>
            <a:endParaRPr lang="ko-KR" altLang="en-US" sz="3600" dirty="0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C598DC3C-5422-4950-4830-54877F5636F4}"/>
              </a:ext>
            </a:extLst>
          </p:cNvPr>
          <p:cNvGrpSpPr/>
          <p:nvPr/>
        </p:nvGrpSpPr>
        <p:grpSpPr>
          <a:xfrm>
            <a:off x="6096000" y="2005045"/>
            <a:ext cx="1595120" cy="680720"/>
            <a:chOff x="6113299" y="1561178"/>
            <a:chExt cx="1595120" cy="6807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326B4E-2384-8DD6-9C5C-50331FE63722}"/>
                </a:ext>
              </a:extLst>
            </p:cNvPr>
            <p:cNvSpPr txBox="1"/>
            <p:nvPr/>
          </p:nvSpPr>
          <p:spPr>
            <a:xfrm>
              <a:off x="6113299" y="1561178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3</a:t>
              </a:r>
              <a:endParaRPr lang="ko-KR" altLang="en-US" sz="3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36F1E2-CFC2-9EAF-B7ED-766AA04A5820}"/>
                </a:ext>
              </a:extLst>
            </p:cNvPr>
            <p:cNvSpPr txBox="1"/>
            <p:nvPr/>
          </p:nvSpPr>
          <p:spPr>
            <a:xfrm>
              <a:off x="6976899" y="1561178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3</a:t>
              </a:r>
              <a:endParaRPr lang="ko-KR" altLang="en-US" sz="3600" dirty="0"/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BA6C2071-6CBC-6A88-7E60-14C6123E977C}"/>
              </a:ext>
            </a:extLst>
          </p:cNvPr>
          <p:cNvGrpSpPr/>
          <p:nvPr/>
        </p:nvGrpSpPr>
        <p:grpSpPr>
          <a:xfrm>
            <a:off x="8984441" y="1984725"/>
            <a:ext cx="1737360" cy="680720"/>
            <a:chOff x="9001740" y="1561178"/>
            <a:chExt cx="1737360" cy="68072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6D6770-1CB1-7575-7F3E-3FD8DA8ED58B}"/>
                </a:ext>
              </a:extLst>
            </p:cNvPr>
            <p:cNvSpPr txBox="1"/>
            <p:nvPr/>
          </p:nvSpPr>
          <p:spPr>
            <a:xfrm>
              <a:off x="9001740" y="1561178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A</a:t>
              </a:r>
              <a:endParaRPr lang="ko-KR" altLang="en-US" sz="3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9DE3C-BB06-2B06-2CA7-BF7E17A85D76}"/>
                </a:ext>
              </a:extLst>
            </p:cNvPr>
            <p:cNvSpPr txBox="1"/>
            <p:nvPr/>
          </p:nvSpPr>
          <p:spPr>
            <a:xfrm>
              <a:off x="10007580" y="1561178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F</a:t>
              </a:r>
              <a:endParaRPr lang="ko-KR" altLang="en-US" sz="3600" dirty="0"/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6A55E962-F1DC-9F7D-6AED-AFE7CA7C0BF0}"/>
              </a:ext>
            </a:extLst>
          </p:cNvPr>
          <p:cNvGrpSpPr/>
          <p:nvPr/>
        </p:nvGrpSpPr>
        <p:grpSpPr>
          <a:xfrm>
            <a:off x="6096000" y="2624685"/>
            <a:ext cx="1595120" cy="370959"/>
            <a:chOff x="6113299" y="2180818"/>
            <a:chExt cx="1595120" cy="37095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651555-D328-F0E1-2B4D-173EE2DB0D2F}"/>
                </a:ext>
              </a:extLst>
            </p:cNvPr>
            <p:cNvSpPr txBox="1"/>
            <p:nvPr/>
          </p:nvSpPr>
          <p:spPr>
            <a:xfrm>
              <a:off x="6113299" y="2180818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8DB95C-025F-FDA8-75BE-6578C1013041}"/>
                </a:ext>
              </a:extLst>
            </p:cNvPr>
            <p:cNvSpPr txBox="1"/>
            <p:nvPr/>
          </p:nvSpPr>
          <p:spPr>
            <a:xfrm>
              <a:off x="6976899" y="2180818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99936DC7-24C4-A4D3-E256-6D88D205167E}"/>
              </a:ext>
            </a:extLst>
          </p:cNvPr>
          <p:cNvGrpSpPr/>
          <p:nvPr/>
        </p:nvGrpSpPr>
        <p:grpSpPr>
          <a:xfrm>
            <a:off x="8984441" y="2604365"/>
            <a:ext cx="1737360" cy="370959"/>
            <a:chOff x="9001740" y="2180818"/>
            <a:chExt cx="1737360" cy="3709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5834C7-77C2-F631-33AC-F03CF90E0A49}"/>
                </a:ext>
              </a:extLst>
            </p:cNvPr>
            <p:cNvSpPr txBox="1"/>
            <p:nvPr/>
          </p:nvSpPr>
          <p:spPr>
            <a:xfrm>
              <a:off x="9001740" y="2180818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801E28-335A-573F-CE57-22F81C950BC2}"/>
                </a:ext>
              </a:extLst>
            </p:cNvPr>
            <p:cNvSpPr txBox="1"/>
            <p:nvPr/>
          </p:nvSpPr>
          <p:spPr>
            <a:xfrm>
              <a:off x="10007580" y="2180818"/>
              <a:ext cx="731520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x</a:t>
              </a:r>
              <a:endParaRPr lang="ko-KR" altLang="en-US" sz="2400" dirty="0"/>
            </a:p>
          </p:txBody>
        </p: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3DB162F-A9F6-438F-B845-9965CB7B26C5}"/>
              </a:ext>
            </a:extLst>
          </p:cNvPr>
          <p:cNvGrpSpPr/>
          <p:nvPr/>
        </p:nvGrpSpPr>
        <p:grpSpPr>
          <a:xfrm>
            <a:off x="6096000" y="3017579"/>
            <a:ext cx="1595120" cy="680720"/>
            <a:chOff x="6113299" y="2573712"/>
            <a:chExt cx="1595120" cy="6807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48CEF65-C8D8-A3A5-F2AE-87A31C2435F0}"/>
                </a:ext>
              </a:extLst>
            </p:cNvPr>
            <p:cNvSpPr txBox="1"/>
            <p:nvPr/>
          </p:nvSpPr>
          <p:spPr>
            <a:xfrm>
              <a:off x="6113299" y="2573712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8</a:t>
              </a:r>
              <a:r>
                <a:rPr lang="en-US" altLang="ko-KR" sz="3200" baseline="30000"/>
                <a:t>1</a:t>
              </a:r>
              <a:endParaRPr lang="ko-KR" altLang="en-US" sz="3200" baseline="30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0A2CE7-9AC5-953E-6C3D-384C289741EC}"/>
                </a:ext>
              </a:extLst>
            </p:cNvPr>
            <p:cNvSpPr txBox="1"/>
            <p:nvPr/>
          </p:nvSpPr>
          <p:spPr>
            <a:xfrm>
              <a:off x="6976899" y="2573712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200"/>
                <a:t>8</a:t>
              </a:r>
              <a:r>
                <a:rPr lang="en-US" altLang="ko-KR" sz="3200" baseline="30000"/>
                <a:t>0</a:t>
              </a:r>
              <a:endParaRPr lang="ko-KR" altLang="en-US" sz="3200" baseline="30000" dirty="0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5C300B33-EBBC-3206-8508-CB0A8F016197}"/>
              </a:ext>
            </a:extLst>
          </p:cNvPr>
          <p:cNvGrpSpPr/>
          <p:nvPr/>
        </p:nvGrpSpPr>
        <p:grpSpPr>
          <a:xfrm>
            <a:off x="8984441" y="2997259"/>
            <a:ext cx="1737360" cy="680720"/>
            <a:chOff x="9001740" y="2573712"/>
            <a:chExt cx="1737360" cy="6807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12855B-1C1B-2B0D-54C6-8849D7BC5A24}"/>
                </a:ext>
              </a:extLst>
            </p:cNvPr>
            <p:cNvSpPr txBox="1"/>
            <p:nvPr/>
          </p:nvSpPr>
          <p:spPr>
            <a:xfrm>
              <a:off x="9001740" y="2573712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85000" lnSpcReduction="10000"/>
            </a:bodyPr>
            <a:lstStyle/>
            <a:p>
              <a:pPr algn="ctr"/>
              <a:r>
                <a:rPr lang="en-US" altLang="ko-KR" sz="3200"/>
                <a:t>16</a:t>
              </a:r>
              <a:r>
                <a:rPr lang="en-US" altLang="ko-KR" sz="3200" baseline="30000"/>
                <a:t>1</a:t>
              </a:r>
              <a:endParaRPr lang="ko-KR" altLang="en-US" sz="3200" baseline="300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3ADF1FF-F570-EF5E-45B1-C586B9D3837B}"/>
                </a:ext>
              </a:extLst>
            </p:cNvPr>
            <p:cNvSpPr txBox="1"/>
            <p:nvPr/>
          </p:nvSpPr>
          <p:spPr>
            <a:xfrm>
              <a:off x="10007580" y="2573712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85000" lnSpcReduction="10000"/>
            </a:bodyPr>
            <a:lstStyle/>
            <a:p>
              <a:pPr algn="ctr"/>
              <a:r>
                <a:rPr lang="en-US" altLang="ko-KR" sz="3200"/>
                <a:t>16</a:t>
              </a:r>
              <a:r>
                <a:rPr lang="en-US" altLang="ko-KR" sz="3200" baseline="30000"/>
                <a:t>0</a:t>
              </a:r>
              <a:endParaRPr lang="ko-KR" altLang="en-US" sz="3200" baseline="30000" dirty="0"/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2116D800-1531-9301-785B-08B826A247A3}"/>
              </a:ext>
            </a:extLst>
          </p:cNvPr>
          <p:cNvGrpSpPr/>
          <p:nvPr/>
        </p:nvGrpSpPr>
        <p:grpSpPr>
          <a:xfrm>
            <a:off x="6096000" y="3474898"/>
            <a:ext cx="1595120" cy="680720"/>
            <a:chOff x="6113299" y="3031031"/>
            <a:chExt cx="1595120" cy="680720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229BC6B-2EBC-DD07-5481-E761755925FF}"/>
                </a:ext>
              </a:extLst>
            </p:cNvPr>
            <p:cNvSpPr txBox="1"/>
            <p:nvPr/>
          </p:nvSpPr>
          <p:spPr>
            <a:xfrm>
              <a:off x="6113299" y="3031031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750B77B-58C5-8A01-6FDD-59778DE9B4B6}"/>
                </a:ext>
              </a:extLst>
            </p:cNvPr>
            <p:cNvSpPr txBox="1"/>
            <p:nvPr/>
          </p:nvSpPr>
          <p:spPr>
            <a:xfrm>
              <a:off x="6976899" y="3031031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4D067EDD-C413-C442-F33A-8EF1E70BE253}"/>
              </a:ext>
            </a:extLst>
          </p:cNvPr>
          <p:cNvGrpSpPr/>
          <p:nvPr/>
        </p:nvGrpSpPr>
        <p:grpSpPr>
          <a:xfrm>
            <a:off x="8984441" y="3454578"/>
            <a:ext cx="1737360" cy="680720"/>
            <a:chOff x="9001740" y="3031031"/>
            <a:chExt cx="1737360" cy="680720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C84FDD1-D60B-0AEE-E8F6-334FB040B405}"/>
                </a:ext>
              </a:extLst>
            </p:cNvPr>
            <p:cNvSpPr txBox="1"/>
            <p:nvPr/>
          </p:nvSpPr>
          <p:spPr>
            <a:xfrm>
              <a:off x="9001740" y="3031031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6D432DA-CA21-E1F3-645E-F62494110AB4}"/>
                </a:ext>
              </a:extLst>
            </p:cNvPr>
            <p:cNvSpPr txBox="1"/>
            <p:nvPr/>
          </p:nvSpPr>
          <p:spPr>
            <a:xfrm>
              <a:off x="10007580" y="3031031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1600"/>
                <a:t>||</a:t>
              </a:r>
              <a:endParaRPr lang="ko-KR" altLang="en-US" sz="1600" dirty="0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D2474AF7-5BF6-B621-F425-1F07E5AA1156}"/>
              </a:ext>
            </a:extLst>
          </p:cNvPr>
          <p:cNvGrpSpPr/>
          <p:nvPr/>
        </p:nvGrpSpPr>
        <p:grpSpPr>
          <a:xfrm>
            <a:off x="6096000" y="3989711"/>
            <a:ext cx="1595120" cy="680720"/>
            <a:chOff x="6113299" y="3545844"/>
            <a:chExt cx="1595120" cy="680720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CF17EAB-A233-EE14-1B01-5E775B9594FE}"/>
                </a:ext>
              </a:extLst>
            </p:cNvPr>
            <p:cNvSpPr txBox="1"/>
            <p:nvPr/>
          </p:nvSpPr>
          <p:spPr>
            <a:xfrm>
              <a:off x="6113299" y="354584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24</a:t>
              </a:r>
              <a:endParaRPr lang="ko-KR" altLang="en-US" sz="36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D4B60F1-D603-7E01-FBE3-1987C9014442}"/>
                </a:ext>
              </a:extLst>
            </p:cNvPr>
            <p:cNvSpPr txBox="1"/>
            <p:nvPr/>
          </p:nvSpPr>
          <p:spPr>
            <a:xfrm>
              <a:off x="6976899" y="354584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3</a:t>
              </a:r>
              <a:endParaRPr lang="ko-KR" altLang="en-US" sz="3600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983088D-AD9F-298B-AAF0-B14478B163E7}"/>
                </a:ext>
              </a:extLst>
            </p:cNvPr>
            <p:cNvSpPr txBox="1"/>
            <p:nvPr/>
          </p:nvSpPr>
          <p:spPr>
            <a:xfrm>
              <a:off x="6796043" y="3711751"/>
              <a:ext cx="361712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+</a:t>
              </a:r>
              <a:endParaRPr lang="ko-KR" altLang="en-US" sz="2400" dirty="0"/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49AC6964-B2C7-A115-9134-C6D787DB0737}"/>
              </a:ext>
            </a:extLst>
          </p:cNvPr>
          <p:cNvGrpSpPr/>
          <p:nvPr/>
        </p:nvGrpSpPr>
        <p:grpSpPr>
          <a:xfrm>
            <a:off x="8809747" y="3920445"/>
            <a:ext cx="1912054" cy="755302"/>
            <a:chOff x="8827046" y="3496898"/>
            <a:chExt cx="1912054" cy="755302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88A9CCB0-4FD7-4714-A713-7558BABA25C1}"/>
                </a:ext>
              </a:extLst>
            </p:cNvPr>
            <p:cNvSpPr txBox="1"/>
            <p:nvPr/>
          </p:nvSpPr>
          <p:spPr>
            <a:xfrm>
              <a:off x="8827046" y="3496898"/>
              <a:ext cx="1028164" cy="75530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160</a:t>
              </a:r>
              <a:endParaRPr lang="ko-KR" altLang="en-US" sz="3600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615AAD1-49D0-CC84-AFEA-07D739ABC88C}"/>
                </a:ext>
              </a:extLst>
            </p:cNvPr>
            <p:cNvSpPr txBox="1"/>
            <p:nvPr/>
          </p:nvSpPr>
          <p:spPr>
            <a:xfrm>
              <a:off x="10007580" y="3545844"/>
              <a:ext cx="731520" cy="68072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ko-KR" sz="3600"/>
                <a:t>15</a:t>
              </a:r>
              <a:endParaRPr lang="ko-KR" altLang="en-US" sz="3600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7D58594-8AE1-378D-A99D-9FFA67569B1A}"/>
                </a:ext>
              </a:extLst>
            </p:cNvPr>
            <p:cNvSpPr txBox="1"/>
            <p:nvPr/>
          </p:nvSpPr>
          <p:spPr>
            <a:xfrm>
              <a:off x="9710936" y="3666388"/>
              <a:ext cx="361712" cy="37095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400"/>
                <a:t>+</a:t>
              </a:r>
              <a:endParaRPr lang="ko-KR" altLang="en-US" sz="2400" dirty="0"/>
            </a:p>
          </p:txBody>
        </p:sp>
      </p:grpSp>
      <p:sp>
        <p:nvSpPr>
          <p:cNvPr id="273" name="화살표: 아래쪽 272">
            <a:extLst>
              <a:ext uri="{FF2B5EF4-FFF2-40B4-BE49-F238E27FC236}">
                <a16:creationId xmlns:a16="http://schemas.microsoft.com/office/drawing/2014/main" id="{0978B5EA-FE7D-A753-64B5-ED0AC1F7F9DE}"/>
              </a:ext>
            </a:extLst>
          </p:cNvPr>
          <p:cNvSpPr/>
          <p:nvPr/>
        </p:nvSpPr>
        <p:spPr>
          <a:xfrm>
            <a:off x="6679198" y="4805051"/>
            <a:ext cx="560804" cy="313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E338024-E1A6-BE1F-6CC6-6DC74C7DCD7E}"/>
              </a:ext>
            </a:extLst>
          </p:cNvPr>
          <p:cNvSpPr txBox="1"/>
          <p:nvPr/>
        </p:nvSpPr>
        <p:spPr>
          <a:xfrm>
            <a:off x="6618258" y="5289979"/>
            <a:ext cx="73152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27</a:t>
            </a:r>
            <a:endParaRPr lang="ko-KR" altLang="en-US" sz="3600" dirty="0"/>
          </a:p>
        </p:txBody>
      </p:sp>
      <p:sp>
        <p:nvSpPr>
          <p:cNvPr id="275" name="화살표: 아래쪽 274">
            <a:extLst>
              <a:ext uri="{FF2B5EF4-FFF2-40B4-BE49-F238E27FC236}">
                <a16:creationId xmlns:a16="http://schemas.microsoft.com/office/drawing/2014/main" id="{F2EDD55D-7C3F-3F14-EDCA-8E608964A31F}"/>
              </a:ext>
            </a:extLst>
          </p:cNvPr>
          <p:cNvSpPr/>
          <p:nvPr/>
        </p:nvSpPr>
        <p:spPr>
          <a:xfrm>
            <a:off x="9531057" y="4789809"/>
            <a:ext cx="560804" cy="313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3CC5389-7B3B-0B03-63CE-3A563EFAC5A0}"/>
              </a:ext>
            </a:extLst>
          </p:cNvPr>
          <p:cNvSpPr txBox="1"/>
          <p:nvPr/>
        </p:nvSpPr>
        <p:spPr>
          <a:xfrm>
            <a:off x="9470117" y="5274737"/>
            <a:ext cx="1035440" cy="6807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/>
              <a:t>175</a:t>
            </a:r>
            <a:endParaRPr lang="ko-KR" altLang="en-US" sz="3600" dirty="0"/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C64A7DE2-32D9-9056-5442-E88944F862C9}"/>
              </a:ext>
            </a:extLst>
          </p:cNvPr>
          <p:cNvGrpSpPr/>
          <p:nvPr/>
        </p:nvGrpSpPr>
        <p:grpSpPr>
          <a:xfrm>
            <a:off x="10856256" y="2093903"/>
            <a:ext cx="996316" cy="672488"/>
            <a:chOff x="9001739" y="1901538"/>
            <a:chExt cx="731521" cy="672488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CB80F6B5-4250-FF0D-3F9F-DB49DD7159C5}"/>
                </a:ext>
              </a:extLst>
            </p:cNvPr>
            <p:cNvSpPr txBox="1"/>
            <p:nvPr/>
          </p:nvSpPr>
          <p:spPr>
            <a:xfrm>
              <a:off x="9001740" y="1901538"/>
              <a:ext cx="731520" cy="34036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000">
                  <a:solidFill>
                    <a:schemeClr val="bg1">
                      <a:lumMod val="65000"/>
                    </a:schemeClr>
                  </a:solidFill>
                </a:rPr>
                <a:t>A=10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C715043A-DC7A-4EEE-C381-DEDFE17CF5E3}"/>
                </a:ext>
              </a:extLst>
            </p:cNvPr>
            <p:cNvSpPr txBox="1"/>
            <p:nvPr/>
          </p:nvSpPr>
          <p:spPr>
            <a:xfrm>
              <a:off x="9001739" y="2233666"/>
              <a:ext cx="731520" cy="34036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r>
                <a:rPr lang="en-US" altLang="ko-KR" sz="2000">
                  <a:solidFill>
                    <a:schemeClr val="bg1">
                      <a:lumMod val="65000"/>
                    </a:schemeClr>
                  </a:solidFill>
                </a:rPr>
                <a:t>F=15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530E0AC2-8AF8-F748-C2BB-1ADD6FEE3C17}"/>
              </a:ext>
            </a:extLst>
          </p:cNvPr>
          <p:cNvCxnSpPr/>
          <p:nvPr/>
        </p:nvCxnSpPr>
        <p:spPr>
          <a:xfrm>
            <a:off x="5486400" y="1670356"/>
            <a:ext cx="0" cy="4862524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94189868-EA09-5974-EBE1-F5FC55B1265E}"/>
              </a:ext>
            </a:extLst>
          </p:cNvPr>
          <p:cNvCxnSpPr/>
          <p:nvPr/>
        </p:nvCxnSpPr>
        <p:spPr>
          <a:xfrm>
            <a:off x="8290560" y="1670356"/>
            <a:ext cx="0" cy="4862524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85F0AF0F-72CD-B726-044F-1245918C2924}"/>
              </a:ext>
            </a:extLst>
          </p:cNvPr>
          <p:cNvSpPr txBox="1"/>
          <p:nvPr/>
        </p:nvSpPr>
        <p:spPr>
          <a:xfrm>
            <a:off x="1835909" y="1670356"/>
            <a:ext cx="2457692" cy="345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en-US" altLang="ko-KR" sz="3600"/>
              <a:t>2</a:t>
            </a:r>
            <a:r>
              <a:rPr lang="ko-KR" altLang="en-US" sz="3600"/>
              <a:t>진수</a:t>
            </a:r>
            <a:r>
              <a:rPr lang="en-US" altLang="ko-KR" sz="3600"/>
              <a:t>-&gt;10</a:t>
            </a:r>
            <a:r>
              <a:rPr lang="ko-KR" altLang="en-US" sz="3600"/>
              <a:t>진수로</a:t>
            </a:r>
            <a:endParaRPr lang="ko-KR" altLang="en-US" sz="36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84458FF-6851-1165-B555-6EE076347858}"/>
              </a:ext>
            </a:extLst>
          </p:cNvPr>
          <p:cNvSpPr txBox="1"/>
          <p:nvPr/>
        </p:nvSpPr>
        <p:spPr>
          <a:xfrm>
            <a:off x="5666228" y="1670356"/>
            <a:ext cx="2457692" cy="345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en-US" altLang="ko-KR" sz="3600"/>
              <a:t>8</a:t>
            </a:r>
            <a:r>
              <a:rPr lang="ko-KR" altLang="en-US" sz="3600"/>
              <a:t>진수</a:t>
            </a:r>
            <a:r>
              <a:rPr lang="en-US" altLang="ko-KR" sz="3600"/>
              <a:t>-&gt;10</a:t>
            </a:r>
            <a:r>
              <a:rPr lang="ko-KR" altLang="en-US" sz="3600"/>
              <a:t>진수로</a:t>
            </a:r>
            <a:endParaRPr lang="ko-KR" altLang="en-US" sz="36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C5E92EE-F016-2C94-EEDB-A946FA061B08}"/>
              </a:ext>
            </a:extLst>
          </p:cNvPr>
          <p:cNvSpPr txBox="1"/>
          <p:nvPr/>
        </p:nvSpPr>
        <p:spPr>
          <a:xfrm>
            <a:off x="8758991" y="1670356"/>
            <a:ext cx="2457692" cy="345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en-US" altLang="ko-KR" sz="3600"/>
              <a:t>16</a:t>
            </a:r>
            <a:r>
              <a:rPr lang="ko-KR" altLang="en-US" sz="3600"/>
              <a:t>진수</a:t>
            </a:r>
            <a:r>
              <a:rPr lang="en-US" altLang="ko-KR" sz="3600"/>
              <a:t>-&gt;10</a:t>
            </a:r>
            <a:r>
              <a:rPr lang="ko-KR" altLang="en-US" sz="3600"/>
              <a:t>진수로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48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273" grpId="0" animBg="1"/>
      <p:bldP spid="274" grpId="0"/>
      <p:bldP spid="275" grpId="0" animBg="1"/>
      <p:bldP spid="276" grpId="0"/>
    </p:bldLst>
  </p:timing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1863</TotalTime>
  <Words>606</Words>
  <Application>Microsoft Office PowerPoint</Application>
  <PresentationFormat>와이드스크린</PresentationFormat>
  <Paragraphs>221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비트와 바이트</vt:lpstr>
      <vt:lpstr>PowerPoint 프레젠테이션</vt:lpstr>
      <vt:lpstr>PowerPoint 프레젠테이션</vt:lpstr>
      <vt:lpstr>비트 전기 스위치와 유사한 개념으로 0과 1을 표현할 수 있다.</vt:lpstr>
      <vt:lpstr>PowerPoint 프레젠테이션</vt:lpstr>
      <vt:lpstr>PowerPoint 프레젠테이션</vt:lpstr>
      <vt:lpstr>10진수, 2진수, 8진수, 16진수</vt:lpstr>
      <vt:lpstr>진법 변환 10진수-&gt;2진수, 8진수, 16진수로 변환</vt:lpstr>
      <vt:lpstr>진법 변환 2진수, 8진수, 16진수-&gt;10진수로 변환</vt:lpstr>
      <vt:lpstr>PowerPoint 프레젠테이션</vt:lpstr>
      <vt:lpstr>10진수를 2진수, 8진수, 16진수로 표시하는 함수</vt:lpstr>
      <vt:lpstr>2진수, 8진수, 16진수를 10진수로 표시하는 함수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156</cp:revision>
  <dcterms:created xsi:type="dcterms:W3CDTF">2022-12-16T06:07:15Z</dcterms:created>
  <dcterms:modified xsi:type="dcterms:W3CDTF">2022-12-20T11:06:11Z</dcterms:modified>
</cp:coreProperties>
</file>