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5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1721-E4F4-4493-B083-C461C4866970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D4074-A368-4D41-8088-969F82E29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/>
              <a:t>import random</a:t>
            </a:r>
          </a:p>
          <a:p>
            <a:r>
              <a:rPr lang="de-DE" altLang="ko-KR"/>
              <a:t>import time</a:t>
            </a:r>
          </a:p>
          <a:p>
            <a:endParaRPr lang="de-DE" altLang="ko-KR"/>
          </a:p>
          <a:p>
            <a:r>
              <a:rPr lang="de-DE" altLang="ko-KR"/>
              <a:t>print("Hi!, Time to play the hangman game!")</a:t>
            </a:r>
          </a:p>
          <a:p>
            <a:r>
              <a:rPr lang="de-DE" altLang="ko-KR"/>
              <a:t>print()</a:t>
            </a:r>
          </a:p>
          <a:p>
            <a:endParaRPr lang="de-DE" altLang="ko-KR"/>
          </a:p>
          <a:p>
            <a:r>
              <a:rPr lang="de-DE" altLang="ko-KR"/>
              <a:t>#1</a:t>
            </a:r>
            <a:r>
              <a:rPr lang="ko-KR" altLang="en-US"/>
              <a:t>초 대기</a:t>
            </a:r>
          </a:p>
          <a:p>
            <a:r>
              <a:rPr lang="de-DE" altLang="ko-KR"/>
              <a:t>time.sleep(1)</a:t>
            </a:r>
          </a:p>
          <a:p>
            <a:r>
              <a:rPr lang="de-DE" altLang="ko-KR"/>
              <a:t>print("Start loading...")</a:t>
            </a:r>
          </a:p>
          <a:p>
            <a:r>
              <a:rPr lang="de-DE" altLang="ko-KR"/>
              <a:t>print()</a:t>
            </a:r>
          </a:p>
          <a:p>
            <a:r>
              <a:rPr lang="de-DE" altLang="ko-KR"/>
              <a:t>time.sleep(0.5)</a:t>
            </a:r>
          </a:p>
          <a:p>
            <a:endParaRPr lang="de-DE" altLang="ko-KR"/>
          </a:p>
          <a:p>
            <a:r>
              <a:rPr lang="de-DE" altLang="ko-KR"/>
              <a:t>words = ['apple', 'banana', 'grape']</a:t>
            </a:r>
          </a:p>
          <a:p>
            <a:r>
              <a:rPr lang="de-DE" altLang="ko-KR"/>
              <a:t>word = random.choice(words)</a:t>
            </a:r>
          </a:p>
          <a:p>
            <a:endParaRPr lang="de-DE" altLang="ko-KR"/>
          </a:p>
          <a:p>
            <a:r>
              <a:rPr lang="de-DE" altLang="ko-KR"/>
              <a:t>letters = ''</a:t>
            </a:r>
          </a:p>
          <a:p>
            <a:r>
              <a:rPr lang="de-DE" altLang="ko-KR"/>
              <a:t>while 1:</a:t>
            </a:r>
          </a:p>
          <a:p>
            <a:r>
              <a:rPr lang="de-DE" altLang="ko-KR"/>
              <a:t>    success = 1</a:t>
            </a:r>
          </a:p>
          <a:p>
            <a:r>
              <a:rPr lang="de-DE" altLang="ko-KR"/>
              <a:t>    for w in word:</a:t>
            </a:r>
          </a:p>
          <a:p>
            <a:r>
              <a:rPr lang="de-DE" altLang="ko-KR"/>
              <a:t>        if w in letters:</a:t>
            </a:r>
          </a:p>
          <a:p>
            <a:r>
              <a:rPr lang="de-DE" altLang="ko-KR"/>
              <a:t>            print(w, end=' ')</a:t>
            </a:r>
          </a:p>
          <a:p>
            <a:r>
              <a:rPr lang="de-DE" altLang="ko-KR"/>
              <a:t>        else:</a:t>
            </a:r>
          </a:p>
          <a:p>
            <a:r>
              <a:rPr lang="de-DE" altLang="ko-KR"/>
              <a:t>            print('_', end=' ')</a:t>
            </a:r>
          </a:p>
          <a:p>
            <a:r>
              <a:rPr lang="de-DE" altLang="ko-KR"/>
              <a:t>            success = 0</a:t>
            </a:r>
          </a:p>
          <a:p>
            <a:endParaRPr lang="de-DE" altLang="ko-KR"/>
          </a:p>
          <a:p>
            <a:r>
              <a:rPr lang="de-DE" altLang="ko-KR"/>
              <a:t>    print()</a:t>
            </a:r>
          </a:p>
          <a:p>
            <a:endParaRPr lang="de-DE" altLang="ko-KR"/>
          </a:p>
          <a:p>
            <a:r>
              <a:rPr lang="de-DE" altLang="ko-KR"/>
              <a:t>    if success:</a:t>
            </a:r>
          </a:p>
          <a:p>
            <a:r>
              <a:rPr lang="de-DE" altLang="ko-KR"/>
              <a:t>        print('Congraturations!')</a:t>
            </a:r>
          </a:p>
          <a:p>
            <a:r>
              <a:rPr lang="de-DE" altLang="ko-KR"/>
              <a:t>        break</a:t>
            </a:r>
          </a:p>
          <a:p>
            <a:endParaRPr lang="de-DE" altLang="ko-KR"/>
          </a:p>
          <a:p>
            <a:r>
              <a:rPr lang="de-DE" altLang="ko-KR"/>
              <a:t>    letter = input('</a:t>
            </a:r>
            <a:r>
              <a:rPr lang="ko-KR" altLang="en-US"/>
              <a:t>추측 문자 입력</a:t>
            </a:r>
            <a:r>
              <a:rPr lang="en-US" altLang="ko-KR"/>
              <a:t>: ')</a:t>
            </a:r>
          </a:p>
          <a:p>
            <a:r>
              <a:rPr lang="en-US" altLang="ko-KR"/>
              <a:t>    </a:t>
            </a:r>
            <a:r>
              <a:rPr lang="de-DE" altLang="ko-KR"/>
              <a:t>letters += letter</a:t>
            </a:r>
          </a:p>
          <a:p>
            <a:r>
              <a:rPr lang="de-DE" altLang="ko-KR"/>
              <a:t>    if letter not in word:</a:t>
            </a:r>
          </a:p>
          <a:p>
            <a:r>
              <a:rPr lang="de-DE" altLang="ko-KR"/>
              <a:t>        print('Worng!')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0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EBB8C-6B3F-D312-1A19-EB62F9E6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19DA8-DB43-CC94-F8B2-E140358BC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DA5D-1C58-3754-566A-4DDD426D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3256B-89EB-0960-3E9D-C140775E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7DEE-1A4A-3F9D-A93D-82D77DEF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0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276B-139B-0AF0-C343-5F837C24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DAF6B-34B5-F97C-28EE-F70AE1C7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DF004-05C0-239F-83FB-ADF3F471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73620-7464-A0D4-2CC8-3121608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1FA24-26BC-7CB7-7F84-A7A97A7F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0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BA147-1788-F4D0-C98B-14D6020ED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3D2CC-87D4-47C8-2655-D850E996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79E53-A5E1-FB12-73A9-FCDC766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BD744-65B0-5041-BC13-A9B8471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EEF9D-DC82-8305-F587-20180A93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814FB-0438-5157-DAC7-79D9B82D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AD1E83-AFDA-1E0E-3EC6-1784FE0795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10C1F-FCA4-6D0C-DA6F-AA3DB76E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0F2A8-C1C2-C3F0-12D2-7E72696B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23360-4685-DDA0-B580-35052E27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070CB-E255-9D32-54DF-1A592299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13242-08A0-66E0-D40B-0C973143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45D4-E90B-6259-AFF8-432E16C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7AB2-6EF3-EC5B-2342-8B06ECC9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AB6D0-009C-76E4-C947-513C454C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46AF3-F851-3828-516E-CDA4E65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D899A-80AE-2836-D2A0-CAEE894F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23575-FDD5-6E07-C006-F0E8CC07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14056-FA97-0E72-F59B-04A380DC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BA3CD-747E-95EF-26BE-23D3F289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30153-BD87-D617-B5E5-54B3EBF4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64EB7-88E2-2699-1BE5-7BAC07EA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BB4AD-0BA9-602A-9F67-F837BA76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BE1C9-8F3D-04C6-3814-15C9FA6E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0E124-B0BB-DE36-70F4-E5FC6052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2E67F-6160-2041-9525-B5E12E3F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72C49-8511-AF0C-9CCB-4715B0BAD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91329-AF1F-1D64-EB39-9954CD025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D955F-AADC-7BB8-F2B8-DE9B507C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E54C5-A564-8C3D-D72F-9D827D0A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94CF4-0F33-82D5-D501-93719ED5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14E1A-5523-9265-3DD7-0ADBCCD4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534ECC-FDD4-BE6E-2181-1104C312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38DA1-0252-AC06-B298-5C77AF71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1C37A4-5EFB-1C4D-B83B-7F2FFD3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28B79-8C6D-6E96-9C3A-8D3B6C32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508D9-333F-9D45-C3BB-D4947DF6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D59C5-EBD5-56E1-7C5D-2721D77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D3F25-11C5-B5F4-7908-81208A6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4A494-69AB-4C33-31DC-A0A754E0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594BD-EA65-78E0-6283-58682AC2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1953D-5FA8-07CF-2D67-0F4DC3A3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E2ED7-A185-6EE1-C27B-4296A3D6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A287A-1EED-B8CA-A815-BCCF6146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38CC8-7AF2-CCB5-008D-08F4A2EE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984A5D-B39B-CF14-E3CE-7E063D283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D4370-F81A-9B8A-BEDC-1810DF6E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B3030-A809-E714-BA33-185470A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070E7-251F-1AE1-DB6D-7B489BFC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2B315-76D2-7108-6E1B-27B3F49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AB44C1-7AE1-554F-24E8-E179E662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EF471-2AB2-9324-1EFF-EE96B45B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82CE6-FE92-34E1-3F96-4E55147D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2896-2B8D-4299-8C1F-32E0D02A33AA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3C7A8-3B7B-B5FE-1796-1B51D757E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1749A-5051-DD94-8093-806A2F88E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681D-8294-47C1-B580-3CC0A74D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C87F-BF8B-FB92-A158-5FCE354F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행맨 게임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5BFD-2F22-DE5C-65E0-EF0D46E3ACEF}"/>
              </a:ext>
            </a:extLst>
          </p:cNvPr>
          <p:cNvSpPr txBox="1"/>
          <p:nvPr/>
        </p:nvSpPr>
        <p:spPr>
          <a:xfrm>
            <a:off x="7062387" y="240659"/>
            <a:ext cx="3094450" cy="63766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200"/>
              <a:t>게임이 시작됩니다.</a:t>
            </a:r>
          </a:p>
          <a:p>
            <a:r>
              <a:rPr lang="ko-KR" altLang="en-US" sz="1200"/>
              <a:t>_ _ _ _ </a:t>
            </a:r>
          </a:p>
          <a:p>
            <a:r>
              <a:rPr lang="ko-KR" altLang="en-US" sz="1200"/>
              <a:t>추측 문자 입력: a</a:t>
            </a:r>
          </a:p>
          <a:p>
            <a:r>
              <a:rPr lang="ko-KR" altLang="en-US" sz="1200"/>
              <a:t>남은 기회는 9번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p</a:t>
            </a:r>
          </a:p>
          <a:p>
            <a:r>
              <a:rPr lang="ko-KR" altLang="en-US" sz="1200"/>
              <a:t>남은 기회는 8번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p</a:t>
            </a:r>
          </a:p>
          <a:p>
            <a:r>
              <a:rPr lang="ko-KR" altLang="en-US" sz="1200"/>
              <a:t>남은 기회는 7번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i</a:t>
            </a:r>
          </a:p>
          <a:p>
            <a:r>
              <a:rPr lang="ko-KR" altLang="en-US" sz="1200"/>
              <a:t>남은 기회는 6번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o</a:t>
            </a:r>
          </a:p>
          <a:p>
            <a:r>
              <a:rPr lang="ko-KR" altLang="en-US" sz="1200"/>
              <a:t>남은 기회는 5번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q</a:t>
            </a:r>
          </a:p>
          <a:p>
            <a:r>
              <a:rPr lang="ko-KR" altLang="en-US" sz="1200"/>
              <a:t>남은 기회는 4번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t</a:t>
            </a:r>
          </a:p>
          <a:p>
            <a:r>
              <a:rPr lang="ko-KR" altLang="en-US" sz="1200"/>
              <a:t>남은 기회는 3번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y</a:t>
            </a:r>
          </a:p>
          <a:p>
            <a:r>
              <a:rPr lang="ko-KR" altLang="en-US" sz="1200"/>
              <a:t>남은 기회는 2번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c</a:t>
            </a:r>
          </a:p>
          <a:p>
            <a:r>
              <a:rPr lang="ko-KR" altLang="en-US" sz="1200"/>
              <a:t>남은 기회는 1번 입니다.</a:t>
            </a:r>
          </a:p>
          <a:p>
            <a:r>
              <a:rPr lang="ko-KR" altLang="en-US" sz="1200"/>
              <a:t>_ a _ _ </a:t>
            </a:r>
          </a:p>
          <a:p>
            <a:r>
              <a:rPr lang="ko-KR" altLang="en-US" sz="1200"/>
              <a:t>추측 문자 입력: b</a:t>
            </a:r>
          </a:p>
          <a:p>
            <a:r>
              <a:rPr lang="ko-KR" altLang="en-US" sz="1200"/>
              <a:t>남은 기회는 0번 입니다.</a:t>
            </a:r>
          </a:p>
          <a:p>
            <a:r>
              <a:rPr lang="ko-KR" altLang="en-US" sz="1200"/>
              <a:t>b a _ _ </a:t>
            </a:r>
          </a:p>
          <a:p>
            <a:r>
              <a:rPr lang="ko-KR" altLang="en-US" sz="1200"/>
              <a:t>게임 오버! 정답은 'bank'입니다.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0483E-DB44-9597-010B-6EBB599CF1DB}"/>
              </a:ext>
            </a:extLst>
          </p:cNvPr>
          <p:cNvSpPr txBox="1"/>
          <p:nvPr/>
        </p:nvSpPr>
        <p:spPr>
          <a:xfrm>
            <a:off x="807246" y="1625521"/>
            <a:ext cx="3636766" cy="42473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/>
              <a:t>게임이 시작됩니다.</a:t>
            </a:r>
          </a:p>
          <a:p>
            <a:r>
              <a:rPr lang="ko-KR" altLang="en-US"/>
              <a:t>_ _ _ _ _ _ </a:t>
            </a:r>
          </a:p>
          <a:p>
            <a:r>
              <a:rPr lang="ko-KR" altLang="en-US"/>
              <a:t>추측 문자 입력: o</a:t>
            </a:r>
          </a:p>
          <a:p>
            <a:r>
              <a:rPr lang="ko-KR" altLang="en-US"/>
              <a:t>남은 기회는 9번 입니다.</a:t>
            </a:r>
          </a:p>
          <a:p>
            <a:r>
              <a:rPr lang="ko-KR" altLang="en-US"/>
              <a:t>_ o _ _ o _ </a:t>
            </a:r>
          </a:p>
          <a:p>
            <a:r>
              <a:rPr lang="ko-KR" altLang="en-US"/>
              <a:t>추측 문자 입력: c</a:t>
            </a:r>
          </a:p>
          <a:p>
            <a:r>
              <a:rPr lang="ko-KR" altLang="en-US"/>
              <a:t>남은 기회는 8번 입니다.</a:t>
            </a:r>
          </a:p>
          <a:p>
            <a:r>
              <a:rPr lang="ko-KR" altLang="en-US"/>
              <a:t>c o _ _ o _ </a:t>
            </a:r>
          </a:p>
          <a:p>
            <a:r>
              <a:rPr lang="ko-KR" altLang="en-US"/>
              <a:t>추측 문자 입력: m</a:t>
            </a:r>
          </a:p>
          <a:p>
            <a:r>
              <a:rPr lang="ko-KR" altLang="en-US"/>
              <a:t>남은 기회는 7번 입니다.</a:t>
            </a:r>
          </a:p>
          <a:p>
            <a:r>
              <a:rPr lang="ko-KR" altLang="en-US"/>
              <a:t>c o _ m o _ </a:t>
            </a:r>
          </a:p>
          <a:p>
            <a:r>
              <a:rPr lang="ko-KR" altLang="en-US"/>
              <a:t>추측 문자 입력: s</a:t>
            </a:r>
          </a:p>
          <a:p>
            <a:r>
              <a:rPr lang="ko-KR" altLang="en-US"/>
              <a:t>남은 기회는 6번 입니다.</a:t>
            </a:r>
          </a:p>
          <a:p>
            <a:r>
              <a:rPr lang="ko-KR" altLang="en-US"/>
              <a:t>c o s m o s </a:t>
            </a:r>
          </a:p>
          <a:p>
            <a:r>
              <a:rPr lang="ko-KR" altLang="en-US"/>
              <a:t>축하합니다!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53B8-B500-8895-CD2D-E0279A259B75}"/>
              </a:ext>
            </a:extLst>
          </p:cNvPr>
          <p:cNvSpPr txBox="1"/>
          <p:nvPr/>
        </p:nvSpPr>
        <p:spPr>
          <a:xfrm>
            <a:off x="179668" y="907723"/>
            <a:ext cx="68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행맨 게임이란</a:t>
            </a:r>
            <a:r>
              <a:rPr lang="en-US" altLang="ko-KR" sz="2000"/>
              <a:t>? </a:t>
            </a:r>
            <a:r>
              <a:rPr lang="ko-KR" altLang="en-US" sz="2000"/>
              <a:t>제시된 길이의 단어를 맞추는 게임입니다</a:t>
            </a:r>
            <a:r>
              <a:rPr lang="en-US" altLang="ko-KR" sz="2000"/>
              <a:t>.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532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397</Words>
  <Application>Microsoft Office PowerPoint</Application>
  <PresentationFormat>와이드스크린</PresentationFormat>
  <Paragraphs>86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Spoqa Han Sans Neo</vt:lpstr>
      <vt:lpstr>맑은 고딕</vt:lpstr>
      <vt:lpstr>Arial</vt:lpstr>
      <vt:lpstr>Wingdings</vt:lpstr>
      <vt:lpstr>Office 테마</vt:lpstr>
      <vt:lpstr>행맨 게임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행맨 게임 만들기</dc:title>
  <dc:creator>은숙 김</dc:creator>
  <cp:lastModifiedBy>은숙 김</cp:lastModifiedBy>
  <cp:revision>1</cp:revision>
  <dcterms:created xsi:type="dcterms:W3CDTF">2024-02-04T10:27:12Z</dcterms:created>
  <dcterms:modified xsi:type="dcterms:W3CDTF">2024-02-04T10:32:07Z</dcterms:modified>
</cp:coreProperties>
</file>