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0" r:id="rId2"/>
  </p:sldIdLst>
  <p:sldSz cx="237601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70C0"/>
    <a:srgbClr val="F2F2F2"/>
    <a:srgbClr val="FEB24C"/>
    <a:srgbClr val="FED976"/>
    <a:srgbClr val="CDE5D2"/>
    <a:srgbClr val="FFF3B2"/>
    <a:srgbClr val="9EC9E2"/>
    <a:srgbClr val="C5E1EF"/>
    <a:srgbClr val="F2A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7442" autoAdjust="0"/>
  </p:normalViewPr>
  <p:slideViewPr>
    <p:cSldViewPr snapToGrid="0">
      <p:cViewPr>
        <p:scale>
          <a:sx n="100" d="100"/>
          <a:sy n="100" d="100"/>
        </p:scale>
        <p:origin x="-208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36775-6B46-4C89-8C7F-6A9D3735D04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16113" y="1143000"/>
            <a:ext cx="10690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58FA0-029F-45B8-B061-B87282021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9301-D9DB-41B8-9C38-AD066940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014" y="1122363"/>
            <a:ext cx="178200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8F1D1-32C4-435E-B3EF-5F447A468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014" y="3602038"/>
            <a:ext cx="178200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FDBD-35AB-44D9-BE68-E8BB6B1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254-EA2C-462E-80B2-09A0F1F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9765-C067-4599-946E-51390CE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FFB2-81A5-456B-8747-58C639EF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7128-04CA-4EA2-B93C-6060F570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7E20-C9F4-43FF-812C-7002A82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E1FA-87C1-480D-8EF1-D50C50CA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A5A5-1B9C-41FA-8AD6-90F87C4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E5ABB-7585-4218-A935-8F8C34E34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003331" y="365125"/>
            <a:ext cx="512327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3F94-427F-4578-9E58-E7CE06FD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3508" y="365125"/>
            <a:ext cx="1507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A81D-AE0F-4601-AD0D-70604FB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09C-5156-4355-9D2C-6A207A2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285B-9C9F-427A-A7D6-DEB956C9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9559-352D-49B7-8D32-E9547048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C21E-6A38-4BD1-8494-DC5B1701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9D49-C48A-472B-A21C-22A7283A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5206-15AB-4742-8497-7FBE628D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B564-FFF0-46EC-9109-C91B20BC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A38F-5C8E-42DF-9AFD-C3B74963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133" y="1709739"/>
            <a:ext cx="2049309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7645-BBFC-4B74-9FD8-3A0BFB57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133" y="4589464"/>
            <a:ext cx="2049309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182F-7B27-4F4F-9E00-8587F928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1C04-718E-4F8C-A23B-0BB0810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9BD4-A105-4AE4-9316-151862EC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5064-21E0-4F7A-9DFE-C5054E8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80C1-BE53-4BD2-8BAB-5F71AD76D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3508" y="1825625"/>
            <a:ext cx="1009804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08CF-77A7-44C7-9147-BA19C90E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8557" y="1825625"/>
            <a:ext cx="1009804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BC93-47D4-422E-A256-56A3B29E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FE95-C6A3-43FA-A160-982E15E1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4BC2-F633-4118-B8DA-8525DF31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022-B148-4C8E-BDB6-857D7715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03" y="365126"/>
            <a:ext cx="2049309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EB36-826E-4E5F-9A8B-420198F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603" y="1681163"/>
            <a:ext cx="100516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86CFD-BF01-42B1-8865-C1CE5930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6603" y="2505075"/>
            <a:ext cx="100516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7177D-3493-4F6D-AFA8-CB9B92305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028557" y="1681163"/>
            <a:ext cx="101011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0B89-B2AB-44A3-AC19-17CB96D59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28557" y="2505075"/>
            <a:ext cx="101011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A6383-81FE-4262-9C48-EAF38342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94A71-97D0-4FF5-B7D3-4F9E47A3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DD8E-7C8F-4B1F-B659-0B3F897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B21F-F2C8-4EB7-9D75-E7A49C3D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E2AEC-B928-46B6-9414-4EB396B2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9442-FC2C-41CB-97FB-66435843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61A6B-6B6D-4ACA-BEDF-33776F29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88753-B206-4126-AA58-A583210A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8C92B-F284-4938-BD8E-7CC38802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BD97-BE68-4D1D-A243-13CDFEE6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513C-94AD-4ED8-A1D9-0DA4B81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04" y="457200"/>
            <a:ext cx="76632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D779-B471-4CF1-A4C5-18B5FAA8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1143" y="987426"/>
            <a:ext cx="1202855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1D07E-8A6F-4BE1-8C76-2B78A0EA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604" y="2057400"/>
            <a:ext cx="76632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93E9F-CCD8-413B-8496-7B6FCCD1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BF3B-2FEE-4AB8-8D06-476AF860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14E83-E257-4888-9D88-952EDE7A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0C7-B63F-4CB9-B084-8242BD45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04" y="457200"/>
            <a:ext cx="76632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1D4E-F0FB-4437-88BE-1C4B175A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101143" y="987426"/>
            <a:ext cx="1202855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1E540-9E56-4327-A7DD-4D29A997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604" y="2057400"/>
            <a:ext cx="76632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C1BD-010F-4F74-BD87-CB9F0AFE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3330D-0991-481A-B4C1-319A490E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DB76D-01EA-45FD-BEDA-CEF68665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87113-2984-4BE1-BA6C-98B063DF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08" y="365126"/>
            <a:ext cx="204930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03F1-C41A-46E3-823D-93B651EA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508" y="1825625"/>
            <a:ext cx="2049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B2B5-957D-464A-B65F-1BEFEEE49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3508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FC45-970D-4706-AF0E-38E4025A74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D264-8381-479A-B721-93BB46676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70538" y="6356351"/>
            <a:ext cx="8019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F38D-0A13-48FE-9160-0F5B93100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780580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C15B-1A07-47B5-AB8E-183AE6F6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21194-9118-4830-A908-7DC1B0CE0491}"/>
              </a:ext>
            </a:extLst>
          </p:cNvPr>
          <p:cNvGrpSpPr/>
          <p:nvPr/>
        </p:nvGrpSpPr>
        <p:grpSpPr>
          <a:xfrm>
            <a:off x="7360266" y="2398495"/>
            <a:ext cx="9037994" cy="2061010"/>
            <a:chOff x="6964006" y="2056844"/>
            <a:chExt cx="9037994" cy="206101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37522D3-11B0-47C3-BBF0-AB45EB743CC7}"/>
                </a:ext>
              </a:extLst>
            </p:cNvPr>
            <p:cNvSpPr/>
            <p:nvPr/>
          </p:nvSpPr>
          <p:spPr>
            <a:xfrm>
              <a:off x="13764349" y="2159689"/>
              <a:ext cx="2237651" cy="1958165"/>
            </a:xfrm>
            <a:prstGeom prst="roundRect">
              <a:avLst>
                <a:gd name="adj" fmla="val 571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D11AFBB-FABD-4641-91DB-2F433B0360EC}"/>
                </a:ext>
              </a:extLst>
            </p:cNvPr>
            <p:cNvSpPr/>
            <p:nvPr/>
          </p:nvSpPr>
          <p:spPr>
            <a:xfrm>
              <a:off x="13974448" y="2879378"/>
              <a:ext cx="1803096" cy="759171"/>
            </a:xfrm>
            <a:prstGeom prst="roundRect">
              <a:avLst>
                <a:gd name="adj" fmla="val 48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738A5F-B341-4EA7-A8E4-39EB92D33585}"/>
                </a:ext>
              </a:extLst>
            </p:cNvPr>
            <p:cNvSpPr/>
            <p:nvPr/>
          </p:nvSpPr>
          <p:spPr>
            <a:xfrm>
              <a:off x="6964006" y="3271417"/>
              <a:ext cx="3674234" cy="846437"/>
            </a:xfrm>
            <a:prstGeom prst="roundRect">
              <a:avLst>
                <a:gd name="adj" fmla="val 1082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12F403-3430-4DA9-B46F-C3A85D85ADD8}"/>
                </a:ext>
              </a:extLst>
            </p:cNvPr>
            <p:cNvSpPr/>
            <p:nvPr/>
          </p:nvSpPr>
          <p:spPr>
            <a:xfrm>
              <a:off x="6964008" y="2382856"/>
              <a:ext cx="3674234" cy="3221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65368B-5718-48E3-8535-BC9376DE4FB9}"/>
                </a:ext>
              </a:extLst>
            </p:cNvPr>
            <p:cNvSpPr/>
            <p:nvPr/>
          </p:nvSpPr>
          <p:spPr>
            <a:xfrm>
              <a:off x="8715590" y="2382855"/>
              <a:ext cx="148842" cy="322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DC0963-663D-496B-B34C-52B12DB99C28}"/>
                </a:ext>
              </a:extLst>
            </p:cNvPr>
            <p:cNvSpPr txBox="1"/>
            <p:nvPr/>
          </p:nvSpPr>
          <p:spPr>
            <a:xfrm>
              <a:off x="7064096" y="2056844"/>
              <a:ext cx="34740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Real distribution (Temporally Correlated)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1177180-2987-4E3B-89C2-9707F9E8F7CE}"/>
                </a:ext>
              </a:extLst>
            </p:cNvPr>
            <p:cNvCxnSpPr>
              <a:cxnSpLocks/>
            </p:cNvCxnSpPr>
            <p:nvPr/>
          </p:nvCxnSpPr>
          <p:spPr>
            <a:xfrm>
              <a:off x="7463543" y="2307216"/>
              <a:ext cx="267516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AE586C-EBEE-46A9-8500-B4567F0442A4}"/>
                    </a:ext>
                  </a:extLst>
                </p:cNvPr>
                <p:cNvSpPr txBox="1"/>
                <p:nvPr/>
              </p:nvSpPr>
              <p:spPr>
                <a:xfrm>
                  <a:off x="10080422" y="2159689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AE586C-EBEE-46A9-8500-B4567F044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0422" y="2159689"/>
                  <a:ext cx="37722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028E07-BC3A-40E1-8C7E-42781B7302A0}"/>
                    </a:ext>
                  </a:extLst>
                </p:cNvPr>
                <p:cNvSpPr txBox="1"/>
                <p:nvPr/>
              </p:nvSpPr>
              <p:spPr>
                <a:xfrm>
                  <a:off x="8612513" y="2649412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028E07-BC3A-40E1-8C7E-42781B730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513" y="2649412"/>
                  <a:ext cx="37722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D90B03-1B85-4054-B7DB-49BDCAC2E754}"/>
                </a:ext>
              </a:extLst>
            </p:cNvPr>
            <p:cNvCxnSpPr>
              <a:cxnSpLocks/>
            </p:cNvCxnSpPr>
            <p:nvPr/>
          </p:nvCxnSpPr>
          <p:spPr>
            <a:xfrm>
              <a:off x="8791601" y="2909743"/>
              <a:ext cx="0" cy="32240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A16286-94E4-44D5-BC90-828D6C14D73C}"/>
                    </a:ext>
                  </a:extLst>
                </p:cNvPr>
                <p:cNvSpPr txBox="1"/>
                <p:nvPr/>
              </p:nvSpPr>
              <p:spPr>
                <a:xfrm>
                  <a:off x="8806233" y="2649412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A16286-94E4-44D5-BC90-828D6C14D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233" y="2649412"/>
                  <a:ext cx="377225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0346BF-248F-4829-954D-CD289B87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026" y="2382855"/>
              <a:ext cx="0" cy="3221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EB9FEF-37C0-4E9C-BA5D-01661CB22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001" y="2382855"/>
              <a:ext cx="0" cy="3221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18FED0-C02B-41E5-8379-1FF34E625EA9}"/>
                    </a:ext>
                  </a:extLst>
                </p:cNvPr>
                <p:cNvSpPr txBox="1"/>
                <p:nvPr/>
              </p:nvSpPr>
              <p:spPr>
                <a:xfrm>
                  <a:off x="8338365" y="2649412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18FED0-C02B-41E5-8379-1FF34E625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65" y="2649412"/>
                  <a:ext cx="377225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5885AD-567C-4600-9390-6A6AD0626C46}"/>
                    </a:ext>
                  </a:extLst>
                </p:cNvPr>
                <p:cNvSpPr txBox="1"/>
                <p:nvPr/>
              </p:nvSpPr>
              <p:spPr>
                <a:xfrm>
                  <a:off x="7682180" y="2368763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5885AD-567C-4600-9390-6A6AD0626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180" y="2368763"/>
                  <a:ext cx="37722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5E4672-B452-467B-AA64-6DCF2D9901A7}"/>
                    </a:ext>
                  </a:extLst>
                </p:cNvPr>
                <p:cNvSpPr txBox="1"/>
                <p:nvPr/>
              </p:nvSpPr>
              <p:spPr>
                <a:xfrm>
                  <a:off x="9510697" y="2368763"/>
                  <a:ext cx="3772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5E4672-B452-467B-AA64-6DCF2D99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697" y="2368763"/>
                  <a:ext cx="37722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CB1CB8-D81E-4831-AC96-862B8172E989}"/>
                    </a:ext>
                  </a:extLst>
                </p:cNvPr>
                <p:cNvSpPr txBox="1"/>
                <p:nvPr/>
              </p:nvSpPr>
              <p:spPr>
                <a:xfrm>
                  <a:off x="7028373" y="3467285"/>
                  <a:ext cx="178874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(1) Inference via </a:t>
                  </a:r>
                  <a14:m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𝑰𝑨𝑩𝑵</m:t>
                      </m:r>
                    </m:oMath>
                  </a14:m>
                  <a:endParaRPr lang="en-US" sz="14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CB1CB8-D81E-4831-AC96-862B8172E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73" y="3467285"/>
                  <a:ext cx="1788741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E183E4D-EC72-4765-82A3-EB6C101EBCA9}"/>
                </a:ext>
              </a:extLst>
            </p:cNvPr>
            <p:cNvGrpSpPr/>
            <p:nvPr/>
          </p:nvGrpSpPr>
          <p:grpSpPr>
            <a:xfrm>
              <a:off x="8877063" y="3321050"/>
              <a:ext cx="1527609" cy="749300"/>
              <a:chOff x="8877063" y="3327400"/>
              <a:chExt cx="1527609" cy="74930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6038EE8-9D9A-403A-83F5-142276584DE9}"/>
                  </a:ext>
                </a:extLst>
              </p:cNvPr>
              <p:cNvSpPr/>
              <p:nvPr/>
            </p:nvSpPr>
            <p:spPr>
              <a:xfrm>
                <a:off x="8877063" y="3327400"/>
                <a:ext cx="1527609" cy="749300"/>
              </a:xfrm>
              <a:prstGeom prst="roundRect">
                <a:avLst>
                  <a:gd name="adj" fmla="val 484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671EA29-8420-48F3-8BE8-6CB907138101}"/>
                  </a:ext>
                </a:extLst>
              </p:cNvPr>
              <p:cNvGrpSpPr/>
              <p:nvPr/>
            </p:nvGrpSpPr>
            <p:grpSpPr>
              <a:xfrm>
                <a:off x="8944913" y="3373417"/>
                <a:ext cx="1391909" cy="657267"/>
                <a:chOff x="2051593" y="3366589"/>
                <a:chExt cx="8052880" cy="2452834"/>
              </a:xfrm>
            </p:grpSpPr>
            <p:sp>
              <p:nvSpPr>
                <p:cNvPr id="22" name="Freeform 24">
                  <a:extLst>
                    <a:ext uri="{FF2B5EF4-FFF2-40B4-BE49-F238E27FC236}">
                      <a16:creationId xmlns:a16="http://schemas.microsoft.com/office/drawing/2014/main" id="{FF089A30-B442-4A1F-8C96-33EB39E3ABC3}"/>
                    </a:ext>
                  </a:extLst>
                </p:cNvPr>
                <p:cNvSpPr/>
                <p:nvPr/>
              </p:nvSpPr>
              <p:spPr>
                <a:xfrm>
                  <a:off x="5454951" y="4700043"/>
                  <a:ext cx="1742923" cy="918205"/>
                </a:xfrm>
                <a:custGeom>
                  <a:avLst/>
                  <a:gdLst>
                    <a:gd name="connsiteX0" fmla="*/ 0 w 5588279"/>
                    <a:gd name="connsiteY0" fmla="*/ 1783665 h 1783665"/>
                    <a:gd name="connsiteX1" fmla="*/ 1546578 w 5588279"/>
                    <a:gd name="connsiteY1" fmla="*/ 1433710 h 1783665"/>
                    <a:gd name="connsiteX2" fmla="*/ 2709333 w 5588279"/>
                    <a:gd name="connsiteY2" fmla="*/ 21 h 1783665"/>
                    <a:gd name="connsiteX3" fmla="*/ 3544711 w 5588279"/>
                    <a:gd name="connsiteY3" fmla="*/ 1399843 h 1783665"/>
                    <a:gd name="connsiteX4" fmla="*/ 5588000 w 5588279"/>
                    <a:gd name="connsiteY4" fmla="*/ 1772377 h 1783665"/>
                    <a:gd name="connsiteX0" fmla="*/ 0 w 5588317"/>
                    <a:gd name="connsiteY0" fmla="*/ 1783802 h 1783802"/>
                    <a:gd name="connsiteX1" fmla="*/ 1546578 w 5588317"/>
                    <a:gd name="connsiteY1" fmla="*/ 1433847 h 1783802"/>
                    <a:gd name="connsiteX2" fmla="*/ 2709333 w 5588317"/>
                    <a:gd name="connsiteY2" fmla="*/ 158 h 1783802"/>
                    <a:gd name="connsiteX3" fmla="*/ 3736622 w 5588317"/>
                    <a:gd name="connsiteY3" fmla="*/ 1343535 h 1783802"/>
                    <a:gd name="connsiteX4" fmla="*/ 5588000 w 5588317"/>
                    <a:gd name="connsiteY4" fmla="*/ 1772514 h 1783802"/>
                    <a:gd name="connsiteX0" fmla="*/ 0 w 5520600"/>
                    <a:gd name="connsiteY0" fmla="*/ 1783802 h 1783802"/>
                    <a:gd name="connsiteX1" fmla="*/ 1546578 w 5520600"/>
                    <a:gd name="connsiteY1" fmla="*/ 1433847 h 1783802"/>
                    <a:gd name="connsiteX2" fmla="*/ 2709333 w 5520600"/>
                    <a:gd name="connsiteY2" fmla="*/ 158 h 1783802"/>
                    <a:gd name="connsiteX3" fmla="*/ 3736622 w 5520600"/>
                    <a:gd name="connsiteY3" fmla="*/ 1343535 h 1783802"/>
                    <a:gd name="connsiteX4" fmla="*/ 5520267 w 5520600"/>
                    <a:gd name="connsiteY4" fmla="*/ 1648336 h 1783802"/>
                    <a:gd name="connsiteX0" fmla="*/ 0 w 5531889"/>
                    <a:gd name="connsiteY0" fmla="*/ 1682202 h 1682202"/>
                    <a:gd name="connsiteX1" fmla="*/ 1557867 w 5531889"/>
                    <a:gd name="connsiteY1" fmla="*/ 1433847 h 1682202"/>
                    <a:gd name="connsiteX2" fmla="*/ 2720622 w 5531889"/>
                    <a:gd name="connsiteY2" fmla="*/ 158 h 1682202"/>
                    <a:gd name="connsiteX3" fmla="*/ 3747911 w 5531889"/>
                    <a:gd name="connsiteY3" fmla="*/ 1343535 h 1682202"/>
                    <a:gd name="connsiteX4" fmla="*/ 5531556 w 5531889"/>
                    <a:gd name="connsiteY4" fmla="*/ 1648336 h 1682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1889" h="1682202">
                      <a:moveTo>
                        <a:pt x="0" y="1682202"/>
                      </a:moveTo>
                      <a:cubicBezTo>
                        <a:pt x="547511" y="1655861"/>
                        <a:pt x="1104430" y="1714188"/>
                        <a:pt x="1557867" y="1433847"/>
                      </a:cubicBezTo>
                      <a:cubicBezTo>
                        <a:pt x="2011304" y="1153506"/>
                        <a:pt x="2355615" y="15210"/>
                        <a:pt x="2720622" y="158"/>
                      </a:cubicBezTo>
                      <a:cubicBezTo>
                        <a:pt x="3085629" y="-14894"/>
                        <a:pt x="3268133" y="1048142"/>
                        <a:pt x="3747911" y="1343535"/>
                      </a:cubicBezTo>
                      <a:cubicBezTo>
                        <a:pt x="4227689" y="1638928"/>
                        <a:pt x="5556015" y="1697254"/>
                        <a:pt x="5531556" y="1648336"/>
                      </a:cubicBezTo>
                    </a:path>
                  </a:pathLst>
                </a:custGeom>
                <a:noFill/>
                <a:ln w="11430">
                  <a:solidFill>
                    <a:srgbClr val="EF3D7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>
                    <a:solidFill>
                      <a:srgbClr val="EF3D7D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2EAC274-B82C-4F7D-B8A1-B1DE9AC73205}"/>
                    </a:ext>
                  </a:extLst>
                </p:cNvPr>
                <p:cNvGrpSpPr/>
                <p:nvPr/>
              </p:nvGrpSpPr>
              <p:grpSpPr>
                <a:xfrm>
                  <a:off x="2051593" y="3366589"/>
                  <a:ext cx="8052880" cy="2452834"/>
                  <a:chOff x="2051593" y="3366589"/>
                  <a:chExt cx="8052880" cy="2452834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7F2F9FD-CE6E-4741-9972-AF0B84E64076}"/>
                      </a:ext>
                    </a:extLst>
                  </p:cNvPr>
                  <p:cNvCxnSpPr/>
                  <p:nvPr/>
                </p:nvCxnSpPr>
                <p:spPr>
                  <a:xfrm>
                    <a:off x="2051593" y="5819423"/>
                    <a:ext cx="8052880" cy="0"/>
                  </a:xfrm>
                  <a:prstGeom prst="line">
                    <a:avLst/>
                  </a:prstGeom>
                  <a:ln w="1143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05F19EE-E819-487D-B228-8CAD1BD40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2311" y="3366589"/>
                    <a:ext cx="0" cy="2452834"/>
                  </a:xfrm>
                  <a:prstGeom prst="line">
                    <a:avLst/>
                  </a:prstGeom>
                  <a:ln w="1143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Freeform 16">
                    <a:extLst>
                      <a:ext uri="{FF2B5EF4-FFF2-40B4-BE49-F238E27FC236}">
                        <a16:creationId xmlns:a16="http://schemas.microsoft.com/office/drawing/2014/main" id="{7DA385D2-93C8-4AE9-9552-25719B0CBF4E}"/>
                      </a:ext>
                    </a:extLst>
                  </p:cNvPr>
                  <p:cNvSpPr/>
                  <p:nvPr/>
                </p:nvSpPr>
                <p:spPr>
                  <a:xfrm>
                    <a:off x="2834435" y="3647689"/>
                    <a:ext cx="6518641" cy="1982265"/>
                  </a:xfrm>
                  <a:custGeom>
                    <a:avLst/>
                    <a:gdLst>
                      <a:gd name="connsiteX0" fmla="*/ 0 w 5588279"/>
                      <a:gd name="connsiteY0" fmla="*/ 1783665 h 1783665"/>
                      <a:gd name="connsiteX1" fmla="*/ 1546578 w 5588279"/>
                      <a:gd name="connsiteY1" fmla="*/ 1433710 h 1783665"/>
                      <a:gd name="connsiteX2" fmla="*/ 2709333 w 5588279"/>
                      <a:gd name="connsiteY2" fmla="*/ 21 h 1783665"/>
                      <a:gd name="connsiteX3" fmla="*/ 3544711 w 5588279"/>
                      <a:gd name="connsiteY3" fmla="*/ 1399843 h 1783665"/>
                      <a:gd name="connsiteX4" fmla="*/ 5588000 w 5588279"/>
                      <a:gd name="connsiteY4" fmla="*/ 1772377 h 1783665"/>
                      <a:gd name="connsiteX0" fmla="*/ 0 w 5588317"/>
                      <a:gd name="connsiteY0" fmla="*/ 1783802 h 1783802"/>
                      <a:gd name="connsiteX1" fmla="*/ 1546578 w 5588317"/>
                      <a:gd name="connsiteY1" fmla="*/ 1433847 h 1783802"/>
                      <a:gd name="connsiteX2" fmla="*/ 2709333 w 5588317"/>
                      <a:gd name="connsiteY2" fmla="*/ 158 h 1783802"/>
                      <a:gd name="connsiteX3" fmla="*/ 3736622 w 5588317"/>
                      <a:gd name="connsiteY3" fmla="*/ 1343535 h 1783802"/>
                      <a:gd name="connsiteX4" fmla="*/ 5588000 w 5588317"/>
                      <a:gd name="connsiteY4" fmla="*/ 1772514 h 1783802"/>
                      <a:gd name="connsiteX0" fmla="*/ 0 w 5520600"/>
                      <a:gd name="connsiteY0" fmla="*/ 1783802 h 1783802"/>
                      <a:gd name="connsiteX1" fmla="*/ 1546578 w 5520600"/>
                      <a:gd name="connsiteY1" fmla="*/ 1433847 h 1783802"/>
                      <a:gd name="connsiteX2" fmla="*/ 2709333 w 5520600"/>
                      <a:gd name="connsiteY2" fmla="*/ 158 h 1783802"/>
                      <a:gd name="connsiteX3" fmla="*/ 3736622 w 5520600"/>
                      <a:gd name="connsiteY3" fmla="*/ 1343535 h 1783802"/>
                      <a:gd name="connsiteX4" fmla="*/ 5520267 w 5520600"/>
                      <a:gd name="connsiteY4" fmla="*/ 1648336 h 1783802"/>
                      <a:gd name="connsiteX0" fmla="*/ 0 w 5531889"/>
                      <a:gd name="connsiteY0" fmla="*/ 1682202 h 1682202"/>
                      <a:gd name="connsiteX1" fmla="*/ 1557867 w 5531889"/>
                      <a:gd name="connsiteY1" fmla="*/ 1433847 h 1682202"/>
                      <a:gd name="connsiteX2" fmla="*/ 2720622 w 5531889"/>
                      <a:gd name="connsiteY2" fmla="*/ 158 h 1682202"/>
                      <a:gd name="connsiteX3" fmla="*/ 3747911 w 5531889"/>
                      <a:gd name="connsiteY3" fmla="*/ 1343535 h 1682202"/>
                      <a:gd name="connsiteX4" fmla="*/ 5531556 w 5531889"/>
                      <a:gd name="connsiteY4" fmla="*/ 1648336 h 1682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1889" h="1682202">
                        <a:moveTo>
                          <a:pt x="0" y="1682202"/>
                        </a:moveTo>
                        <a:cubicBezTo>
                          <a:pt x="547511" y="1655861"/>
                          <a:pt x="1104430" y="1714188"/>
                          <a:pt x="1557867" y="1433847"/>
                        </a:cubicBezTo>
                        <a:cubicBezTo>
                          <a:pt x="2011304" y="1153506"/>
                          <a:pt x="2355615" y="15210"/>
                          <a:pt x="2720622" y="158"/>
                        </a:cubicBezTo>
                        <a:cubicBezTo>
                          <a:pt x="3085629" y="-14894"/>
                          <a:pt x="3268133" y="1048142"/>
                          <a:pt x="3747911" y="1343535"/>
                        </a:cubicBezTo>
                        <a:cubicBezTo>
                          <a:pt x="4227689" y="1638928"/>
                          <a:pt x="5556015" y="1697254"/>
                          <a:pt x="5531556" y="1648336"/>
                        </a:cubicBezTo>
                      </a:path>
                    </a:pathLst>
                  </a:custGeom>
                  <a:noFill/>
                  <a:ln w="1143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/>
                  </a:p>
                </p:txBody>
              </p:sp>
              <p:sp>
                <p:nvSpPr>
                  <p:cNvPr id="27" name="Freeform 22">
                    <a:extLst>
                      <a:ext uri="{FF2B5EF4-FFF2-40B4-BE49-F238E27FC236}">
                        <a16:creationId xmlns:a16="http://schemas.microsoft.com/office/drawing/2014/main" id="{3D2AE110-FB46-48C4-BD52-1C4E6013A314}"/>
                      </a:ext>
                    </a:extLst>
                  </p:cNvPr>
                  <p:cNvSpPr/>
                  <p:nvPr/>
                </p:nvSpPr>
                <p:spPr>
                  <a:xfrm>
                    <a:off x="3605331" y="4703456"/>
                    <a:ext cx="1742923" cy="918205"/>
                  </a:xfrm>
                  <a:custGeom>
                    <a:avLst/>
                    <a:gdLst>
                      <a:gd name="connsiteX0" fmla="*/ 0 w 5588279"/>
                      <a:gd name="connsiteY0" fmla="*/ 1783665 h 1783665"/>
                      <a:gd name="connsiteX1" fmla="*/ 1546578 w 5588279"/>
                      <a:gd name="connsiteY1" fmla="*/ 1433710 h 1783665"/>
                      <a:gd name="connsiteX2" fmla="*/ 2709333 w 5588279"/>
                      <a:gd name="connsiteY2" fmla="*/ 21 h 1783665"/>
                      <a:gd name="connsiteX3" fmla="*/ 3544711 w 5588279"/>
                      <a:gd name="connsiteY3" fmla="*/ 1399843 h 1783665"/>
                      <a:gd name="connsiteX4" fmla="*/ 5588000 w 5588279"/>
                      <a:gd name="connsiteY4" fmla="*/ 1772377 h 1783665"/>
                      <a:gd name="connsiteX0" fmla="*/ 0 w 5588317"/>
                      <a:gd name="connsiteY0" fmla="*/ 1783802 h 1783802"/>
                      <a:gd name="connsiteX1" fmla="*/ 1546578 w 5588317"/>
                      <a:gd name="connsiteY1" fmla="*/ 1433847 h 1783802"/>
                      <a:gd name="connsiteX2" fmla="*/ 2709333 w 5588317"/>
                      <a:gd name="connsiteY2" fmla="*/ 158 h 1783802"/>
                      <a:gd name="connsiteX3" fmla="*/ 3736622 w 5588317"/>
                      <a:gd name="connsiteY3" fmla="*/ 1343535 h 1783802"/>
                      <a:gd name="connsiteX4" fmla="*/ 5588000 w 5588317"/>
                      <a:gd name="connsiteY4" fmla="*/ 1772514 h 1783802"/>
                      <a:gd name="connsiteX0" fmla="*/ 0 w 5520600"/>
                      <a:gd name="connsiteY0" fmla="*/ 1783802 h 1783802"/>
                      <a:gd name="connsiteX1" fmla="*/ 1546578 w 5520600"/>
                      <a:gd name="connsiteY1" fmla="*/ 1433847 h 1783802"/>
                      <a:gd name="connsiteX2" fmla="*/ 2709333 w 5520600"/>
                      <a:gd name="connsiteY2" fmla="*/ 158 h 1783802"/>
                      <a:gd name="connsiteX3" fmla="*/ 3736622 w 5520600"/>
                      <a:gd name="connsiteY3" fmla="*/ 1343535 h 1783802"/>
                      <a:gd name="connsiteX4" fmla="*/ 5520267 w 5520600"/>
                      <a:gd name="connsiteY4" fmla="*/ 1648336 h 1783802"/>
                      <a:gd name="connsiteX0" fmla="*/ 0 w 5531889"/>
                      <a:gd name="connsiteY0" fmla="*/ 1682202 h 1682202"/>
                      <a:gd name="connsiteX1" fmla="*/ 1557867 w 5531889"/>
                      <a:gd name="connsiteY1" fmla="*/ 1433847 h 1682202"/>
                      <a:gd name="connsiteX2" fmla="*/ 2720622 w 5531889"/>
                      <a:gd name="connsiteY2" fmla="*/ 158 h 1682202"/>
                      <a:gd name="connsiteX3" fmla="*/ 3747911 w 5531889"/>
                      <a:gd name="connsiteY3" fmla="*/ 1343535 h 1682202"/>
                      <a:gd name="connsiteX4" fmla="*/ 5531556 w 5531889"/>
                      <a:gd name="connsiteY4" fmla="*/ 1648336 h 1682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1889" h="1682202">
                        <a:moveTo>
                          <a:pt x="0" y="1682202"/>
                        </a:moveTo>
                        <a:cubicBezTo>
                          <a:pt x="547511" y="1655861"/>
                          <a:pt x="1104430" y="1714188"/>
                          <a:pt x="1557867" y="1433847"/>
                        </a:cubicBezTo>
                        <a:cubicBezTo>
                          <a:pt x="2011304" y="1153506"/>
                          <a:pt x="2355615" y="15210"/>
                          <a:pt x="2720622" y="158"/>
                        </a:cubicBezTo>
                        <a:cubicBezTo>
                          <a:pt x="3085629" y="-14894"/>
                          <a:pt x="3268133" y="1048142"/>
                          <a:pt x="3747911" y="1343535"/>
                        </a:cubicBezTo>
                        <a:cubicBezTo>
                          <a:pt x="4227689" y="1638928"/>
                          <a:pt x="5556015" y="1697254"/>
                          <a:pt x="5531556" y="1648336"/>
                        </a:cubicBezTo>
                      </a:path>
                    </a:pathLst>
                  </a:custGeom>
                  <a:noFill/>
                  <a:ln w="11430">
                    <a:solidFill>
                      <a:srgbClr val="EF3D7D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>
                      <a:solidFill>
                        <a:srgbClr val="EF3D7D"/>
                      </a:solidFill>
                    </a:endParaRPr>
                  </a:p>
                </p:txBody>
              </p:sp>
              <p:sp>
                <p:nvSpPr>
                  <p:cNvPr id="28" name="Freeform 23">
                    <a:extLst>
                      <a:ext uri="{FF2B5EF4-FFF2-40B4-BE49-F238E27FC236}">
                        <a16:creationId xmlns:a16="http://schemas.microsoft.com/office/drawing/2014/main" id="{322F066C-5A53-4D1B-BB70-8A1292D16525}"/>
                      </a:ext>
                    </a:extLst>
                  </p:cNvPr>
                  <p:cNvSpPr/>
                  <p:nvPr/>
                </p:nvSpPr>
                <p:spPr>
                  <a:xfrm>
                    <a:off x="4678018" y="4705896"/>
                    <a:ext cx="1742923" cy="918205"/>
                  </a:xfrm>
                  <a:custGeom>
                    <a:avLst/>
                    <a:gdLst>
                      <a:gd name="connsiteX0" fmla="*/ 0 w 5588279"/>
                      <a:gd name="connsiteY0" fmla="*/ 1783665 h 1783665"/>
                      <a:gd name="connsiteX1" fmla="*/ 1546578 w 5588279"/>
                      <a:gd name="connsiteY1" fmla="*/ 1433710 h 1783665"/>
                      <a:gd name="connsiteX2" fmla="*/ 2709333 w 5588279"/>
                      <a:gd name="connsiteY2" fmla="*/ 21 h 1783665"/>
                      <a:gd name="connsiteX3" fmla="*/ 3544711 w 5588279"/>
                      <a:gd name="connsiteY3" fmla="*/ 1399843 h 1783665"/>
                      <a:gd name="connsiteX4" fmla="*/ 5588000 w 5588279"/>
                      <a:gd name="connsiteY4" fmla="*/ 1772377 h 1783665"/>
                      <a:gd name="connsiteX0" fmla="*/ 0 w 5588317"/>
                      <a:gd name="connsiteY0" fmla="*/ 1783802 h 1783802"/>
                      <a:gd name="connsiteX1" fmla="*/ 1546578 w 5588317"/>
                      <a:gd name="connsiteY1" fmla="*/ 1433847 h 1783802"/>
                      <a:gd name="connsiteX2" fmla="*/ 2709333 w 5588317"/>
                      <a:gd name="connsiteY2" fmla="*/ 158 h 1783802"/>
                      <a:gd name="connsiteX3" fmla="*/ 3736622 w 5588317"/>
                      <a:gd name="connsiteY3" fmla="*/ 1343535 h 1783802"/>
                      <a:gd name="connsiteX4" fmla="*/ 5588000 w 5588317"/>
                      <a:gd name="connsiteY4" fmla="*/ 1772514 h 1783802"/>
                      <a:gd name="connsiteX0" fmla="*/ 0 w 5520600"/>
                      <a:gd name="connsiteY0" fmla="*/ 1783802 h 1783802"/>
                      <a:gd name="connsiteX1" fmla="*/ 1546578 w 5520600"/>
                      <a:gd name="connsiteY1" fmla="*/ 1433847 h 1783802"/>
                      <a:gd name="connsiteX2" fmla="*/ 2709333 w 5520600"/>
                      <a:gd name="connsiteY2" fmla="*/ 158 h 1783802"/>
                      <a:gd name="connsiteX3" fmla="*/ 3736622 w 5520600"/>
                      <a:gd name="connsiteY3" fmla="*/ 1343535 h 1783802"/>
                      <a:gd name="connsiteX4" fmla="*/ 5520267 w 5520600"/>
                      <a:gd name="connsiteY4" fmla="*/ 1648336 h 1783802"/>
                      <a:gd name="connsiteX0" fmla="*/ 0 w 5531889"/>
                      <a:gd name="connsiteY0" fmla="*/ 1682202 h 1682202"/>
                      <a:gd name="connsiteX1" fmla="*/ 1557867 w 5531889"/>
                      <a:gd name="connsiteY1" fmla="*/ 1433847 h 1682202"/>
                      <a:gd name="connsiteX2" fmla="*/ 2720622 w 5531889"/>
                      <a:gd name="connsiteY2" fmla="*/ 158 h 1682202"/>
                      <a:gd name="connsiteX3" fmla="*/ 3747911 w 5531889"/>
                      <a:gd name="connsiteY3" fmla="*/ 1343535 h 1682202"/>
                      <a:gd name="connsiteX4" fmla="*/ 5531556 w 5531889"/>
                      <a:gd name="connsiteY4" fmla="*/ 1648336 h 1682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1889" h="1682202">
                        <a:moveTo>
                          <a:pt x="0" y="1682202"/>
                        </a:moveTo>
                        <a:cubicBezTo>
                          <a:pt x="547511" y="1655861"/>
                          <a:pt x="1104430" y="1714188"/>
                          <a:pt x="1557867" y="1433847"/>
                        </a:cubicBezTo>
                        <a:cubicBezTo>
                          <a:pt x="2011304" y="1153506"/>
                          <a:pt x="2355615" y="15210"/>
                          <a:pt x="2720622" y="158"/>
                        </a:cubicBezTo>
                        <a:cubicBezTo>
                          <a:pt x="3085629" y="-14894"/>
                          <a:pt x="3268133" y="1048142"/>
                          <a:pt x="3747911" y="1343535"/>
                        </a:cubicBezTo>
                        <a:cubicBezTo>
                          <a:pt x="4227689" y="1638928"/>
                          <a:pt x="5556015" y="1697254"/>
                          <a:pt x="5531556" y="1648336"/>
                        </a:cubicBezTo>
                      </a:path>
                    </a:pathLst>
                  </a:custGeom>
                  <a:noFill/>
                  <a:ln w="11430">
                    <a:solidFill>
                      <a:srgbClr val="EF3D7D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>
                      <a:solidFill>
                        <a:srgbClr val="EF3D7D"/>
                      </a:solidFill>
                    </a:endParaRPr>
                  </a:p>
                </p:txBody>
              </p:sp>
              <p:sp>
                <p:nvSpPr>
                  <p:cNvPr id="29" name="Freeform 25">
                    <a:extLst>
                      <a:ext uri="{FF2B5EF4-FFF2-40B4-BE49-F238E27FC236}">
                        <a16:creationId xmlns:a16="http://schemas.microsoft.com/office/drawing/2014/main" id="{D269C18D-FD70-48D2-B2E2-78B900D88D98}"/>
                      </a:ext>
                    </a:extLst>
                  </p:cNvPr>
                  <p:cNvSpPr/>
                  <p:nvPr/>
                </p:nvSpPr>
                <p:spPr>
                  <a:xfrm>
                    <a:off x="7081975" y="4705896"/>
                    <a:ext cx="1742923" cy="918205"/>
                  </a:xfrm>
                  <a:custGeom>
                    <a:avLst/>
                    <a:gdLst>
                      <a:gd name="connsiteX0" fmla="*/ 0 w 5588279"/>
                      <a:gd name="connsiteY0" fmla="*/ 1783665 h 1783665"/>
                      <a:gd name="connsiteX1" fmla="*/ 1546578 w 5588279"/>
                      <a:gd name="connsiteY1" fmla="*/ 1433710 h 1783665"/>
                      <a:gd name="connsiteX2" fmla="*/ 2709333 w 5588279"/>
                      <a:gd name="connsiteY2" fmla="*/ 21 h 1783665"/>
                      <a:gd name="connsiteX3" fmla="*/ 3544711 w 5588279"/>
                      <a:gd name="connsiteY3" fmla="*/ 1399843 h 1783665"/>
                      <a:gd name="connsiteX4" fmla="*/ 5588000 w 5588279"/>
                      <a:gd name="connsiteY4" fmla="*/ 1772377 h 1783665"/>
                      <a:gd name="connsiteX0" fmla="*/ 0 w 5588317"/>
                      <a:gd name="connsiteY0" fmla="*/ 1783802 h 1783802"/>
                      <a:gd name="connsiteX1" fmla="*/ 1546578 w 5588317"/>
                      <a:gd name="connsiteY1" fmla="*/ 1433847 h 1783802"/>
                      <a:gd name="connsiteX2" fmla="*/ 2709333 w 5588317"/>
                      <a:gd name="connsiteY2" fmla="*/ 158 h 1783802"/>
                      <a:gd name="connsiteX3" fmla="*/ 3736622 w 5588317"/>
                      <a:gd name="connsiteY3" fmla="*/ 1343535 h 1783802"/>
                      <a:gd name="connsiteX4" fmla="*/ 5588000 w 5588317"/>
                      <a:gd name="connsiteY4" fmla="*/ 1772514 h 1783802"/>
                      <a:gd name="connsiteX0" fmla="*/ 0 w 5520600"/>
                      <a:gd name="connsiteY0" fmla="*/ 1783802 h 1783802"/>
                      <a:gd name="connsiteX1" fmla="*/ 1546578 w 5520600"/>
                      <a:gd name="connsiteY1" fmla="*/ 1433847 h 1783802"/>
                      <a:gd name="connsiteX2" fmla="*/ 2709333 w 5520600"/>
                      <a:gd name="connsiteY2" fmla="*/ 158 h 1783802"/>
                      <a:gd name="connsiteX3" fmla="*/ 3736622 w 5520600"/>
                      <a:gd name="connsiteY3" fmla="*/ 1343535 h 1783802"/>
                      <a:gd name="connsiteX4" fmla="*/ 5520267 w 5520600"/>
                      <a:gd name="connsiteY4" fmla="*/ 1648336 h 1783802"/>
                      <a:gd name="connsiteX0" fmla="*/ 0 w 5531889"/>
                      <a:gd name="connsiteY0" fmla="*/ 1682202 h 1682202"/>
                      <a:gd name="connsiteX1" fmla="*/ 1557867 w 5531889"/>
                      <a:gd name="connsiteY1" fmla="*/ 1433847 h 1682202"/>
                      <a:gd name="connsiteX2" fmla="*/ 2720622 w 5531889"/>
                      <a:gd name="connsiteY2" fmla="*/ 158 h 1682202"/>
                      <a:gd name="connsiteX3" fmla="*/ 3747911 w 5531889"/>
                      <a:gd name="connsiteY3" fmla="*/ 1343535 h 1682202"/>
                      <a:gd name="connsiteX4" fmla="*/ 5531556 w 5531889"/>
                      <a:gd name="connsiteY4" fmla="*/ 1648336 h 1682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1889" h="1682202">
                        <a:moveTo>
                          <a:pt x="0" y="1682202"/>
                        </a:moveTo>
                        <a:cubicBezTo>
                          <a:pt x="547511" y="1655861"/>
                          <a:pt x="1104430" y="1714188"/>
                          <a:pt x="1557867" y="1433847"/>
                        </a:cubicBezTo>
                        <a:cubicBezTo>
                          <a:pt x="2011304" y="1153506"/>
                          <a:pt x="2355615" y="15210"/>
                          <a:pt x="2720622" y="158"/>
                        </a:cubicBezTo>
                        <a:cubicBezTo>
                          <a:pt x="3085629" y="-14894"/>
                          <a:pt x="3268133" y="1048142"/>
                          <a:pt x="3747911" y="1343535"/>
                        </a:cubicBezTo>
                        <a:cubicBezTo>
                          <a:pt x="4227689" y="1638928"/>
                          <a:pt x="5556015" y="1697254"/>
                          <a:pt x="5531556" y="1648336"/>
                        </a:cubicBezTo>
                      </a:path>
                    </a:pathLst>
                  </a:custGeom>
                  <a:noFill/>
                  <a:ln w="11430">
                    <a:solidFill>
                      <a:srgbClr val="EF3D7D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>
                      <a:solidFill>
                        <a:srgbClr val="EF3D7D"/>
                      </a:solidFill>
                    </a:endParaRPr>
                  </a:p>
                </p:txBody>
              </p:sp>
              <p:sp>
                <p:nvSpPr>
                  <p:cNvPr id="30" name="Freeform 27">
                    <a:extLst>
                      <a:ext uri="{FF2B5EF4-FFF2-40B4-BE49-F238E27FC236}">
                        <a16:creationId xmlns:a16="http://schemas.microsoft.com/office/drawing/2014/main" id="{07FB5838-B91C-423D-B985-9BB0199E6547}"/>
                      </a:ext>
                    </a:extLst>
                  </p:cNvPr>
                  <p:cNvSpPr/>
                  <p:nvPr/>
                </p:nvSpPr>
                <p:spPr>
                  <a:xfrm>
                    <a:off x="5735545" y="4708336"/>
                    <a:ext cx="1742923" cy="918205"/>
                  </a:xfrm>
                  <a:custGeom>
                    <a:avLst/>
                    <a:gdLst>
                      <a:gd name="connsiteX0" fmla="*/ 0 w 5588279"/>
                      <a:gd name="connsiteY0" fmla="*/ 1783665 h 1783665"/>
                      <a:gd name="connsiteX1" fmla="*/ 1546578 w 5588279"/>
                      <a:gd name="connsiteY1" fmla="*/ 1433710 h 1783665"/>
                      <a:gd name="connsiteX2" fmla="*/ 2709333 w 5588279"/>
                      <a:gd name="connsiteY2" fmla="*/ 21 h 1783665"/>
                      <a:gd name="connsiteX3" fmla="*/ 3544711 w 5588279"/>
                      <a:gd name="connsiteY3" fmla="*/ 1399843 h 1783665"/>
                      <a:gd name="connsiteX4" fmla="*/ 5588000 w 5588279"/>
                      <a:gd name="connsiteY4" fmla="*/ 1772377 h 1783665"/>
                      <a:gd name="connsiteX0" fmla="*/ 0 w 5588317"/>
                      <a:gd name="connsiteY0" fmla="*/ 1783802 h 1783802"/>
                      <a:gd name="connsiteX1" fmla="*/ 1546578 w 5588317"/>
                      <a:gd name="connsiteY1" fmla="*/ 1433847 h 1783802"/>
                      <a:gd name="connsiteX2" fmla="*/ 2709333 w 5588317"/>
                      <a:gd name="connsiteY2" fmla="*/ 158 h 1783802"/>
                      <a:gd name="connsiteX3" fmla="*/ 3736622 w 5588317"/>
                      <a:gd name="connsiteY3" fmla="*/ 1343535 h 1783802"/>
                      <a:gd name="connsiteX4" fmla="*/ 5588000 w 5588317"/>
                      <a:gd name="connsiteY4" fmla="*/ 1772514 h 1783802"/>
                      <a:gd name="connsiteX0" fmla="*/ 0 w 5520600"/>
                      <a:gd name="connsiteY0" fmla="*/ 1783802 h 1783802"/>
                      <a:gd name="connsiteX1" fmla="*/ 1546578 w 5520600"/>
                      <a:gd name="connsiteY1" fmla="*/ 1433847 h 1783802"/>
                      <a:gd name="connsiteX2" fmla="*/ 2709333 w 5520600"/>
                      <a:gd name="connsiteY2" fmla="*/ 158 h 1783802"/>
                      <a:gd name="connsiteX3" fmla="*/ 3736622 w 5520600"/>
                      <a:gd name="connsiteY3" fmla="*/ 1343535 h 1783802"/>
                      <a:gd name="connsiteX4" fmla="*/ 5520267 w 5520600"/>
                      <a:gd name="connsiteY4" fmla="*/ 1648336 h 1783802"/>
                      <a:gd name="connsiteX0" fmla="*/ 0 w 5531889"/>
                      <a:gd name="connsiteY0" fmla="*/ 1682202 h 1682202"/>
                      <a:gd name="connsiteX1" fmla="*/ 1557867 w 5531889"/>
                      <a:gd name="connsiteY1" fmla="*/ 1433847 h 1682202"/>
                      <a:gd name="connsiteX2" fmla="*/ 2720622 w 5531889"/>
                      <a:gd name="connsiteY2" fmla="*/ 158 h 1682202"/>
                      <a:gd name="connsiteX3" fmla="*/ 3747911 w 5531889"/>
                      <a:gd name="connsiteY3" fmla="*/ 1343535 h 1682202"/>
                      <a:gd name="connsiteX4" fmla="*/ 5531556 w 5531889"/>
                      <a:gd name="connsiteY4" fmla="*/ 1648336 h 1682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1889" h="1682202">
                        <a:moveTo>
                          <a:pt x="0" y="1682202"/>
                        </a:moveTo>
                        <a:cubicBezTo>
                          <a:pt x="547511" y="1655861"/>
                          <a:pt x="1104430" y="1714188"/>
                          <a:pt x="1557867" y="1433847"/>
                        </a:cubicBezTo>
                        <a:cubicBezTo>
                          <a:pt x="2011304" y="1153506"/>
                          <a:pt x="2355615" y="15210"/>
                          <a:pt x="2720622" y="158"/>
                        </a:cubicBezTo>
                        <a:cubicBezTo>
                          <a:pt x="3085629" y="-14894"/>
                          <a:pt x="3268133" y="1048142"/>
                          <a:pt x="3747911" y="1343535"/>
                        </a:cubicBezTo>
                        <a:cubicBezTo>
                          <a:pt x="4227689" y="1638928"/>
                          <a:pt x="5556015" y="1697254"/>
                          <a:pt x="5531556" y="1648336"/>
                        </a:cubicBezTo>
                      </a:path>
                    </a:pathLst>
                  </a:custGeom>
                  <a:noFill/>
                  <a:ln w="11430">
                    <a:solidFill>
                      <a:srgbClr val="EF3D7D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>
                      <a:solidFill>
                        <a:srgbClr val="EF3D7D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8C3221-8796-4DC2-B943-F8DD913998AD}"/>
                </a:ext>
              </a:extLst>
            </p:cNvPr>
            <p:cNvGrpSpPr/>
            <p:nvPr/>
          </p:nvGrpSpPr>
          <p:grpSpPr>
            <a:xfrm>
              <a:off x="10789650" y="3281649"/>
              <a:ext cx="660057" cy="514548"/>
              <a:chOff x="8515934" y="1591795"/>
              <a:chExt cx="660057" cy="5145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0F42149-B9E0-4BBF-8612-836A499C1C24}"/>
                      </a:ext>
                    </a:extLst>
                  </p:cNvPr>
                  <p:cNvSpPr txBox="1"/>
                  <p:nvPr/>
                </p:nvSpPr>
                <p:spPr>
                  <a:xfrm>
                    <a:off x="8515934" y="1591795"/>
                    <a:ext cx="6600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0F42149-B9E0-4BBF-8612-836A499C1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5934" y="1591795"/>
                    <a:ext cx="660057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C39067-D6B6-4EF1-A9B0-3AE89F91384E}"/>
                  </a:ext>
                </a:extLst>
              </p:cNvPr>
              <p:cNvSpPr/>
              <p:nvPr/>
            </p:nvSpPr>
            <p:spPr>
              <a:xfrm>
                <a:off x="8776950" y="1905557"/>
                <a:ext cx="200786" cy="200786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83E8A87-6912-4E87-8D51-0EE5A3F3F811}"/>
                </a:ext>
              </a:extLst>
            </p:cNvPr>
            <p:cNvSpPr/>
            <p:nvPr/>
          </p:nvSpPr>
          <p:spPr>
            <a:xfrm>
              <a:off x="11524620" y="2159689"/>
              <a:ext cx="1788729" cy="1958165"/>
            </a:xfrm>
            <a:prstGeom prst="roundRect">
              <a:avLst>
                <a:gd name="adj" fmla="val 571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C69BFB-7FBA-4BDE-B48F-0544781DD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4669" y="3693599"/>
              <a:ext cx="323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B0F8EAB-E3D6-4515-A13B-AF35C9991D2E}"/>
                    </a:ext>
                  </a:extLst>
                </p:cNvPr>
                <p:cNvSpPr txBox="1"/>
                <p:nvPr/>
              </p:nvSpPr>
              <p:spPr>
                <a:xfrm>
                  <a:off x="11524614" y="2205855"/>
                  <a:ext cx="178874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(2) Manage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𝑷𝑩𝑹𝑺</m:t>
                      </m:r>
                    </m:oMath>
                  </a14:m>
                  <a:r>
                    <a:rPr lang="en-US" sz="14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memory</a:t>
                  </a:r>
                  <a:endParaRPr lang="en-US" sz="14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B0F8EAB-E3D6-4515-A13B-AF35C9991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4614" y="2205855"/>
                  <a:ext cx="1788741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346E40-DBBF-4B39-8D69-B808B93F6BA9}"/>
                </a:ext>
              </a:extLst>
            </p:cNvPr>
            <p:cNvSpPr/>
            <p:nvPr/>
          </p:nvSpPr>
          <p:spPr>
            <a:xfrm>
              <a:off x="11676903" y="3042306"/>
              <a:ext cx="1496219" cy="32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9C8E2D-3850-4669-AF44-D973D842D090}"/>
                    </a:ext>
                  </a:extLst>
                </p:cNvPr>
                <p:cNvSpPr/>
                <p:nvPr/>
              </p:nvSpPr>
              <p:spPr>
                <a:xfrm>
                  <a:off x="12115847" y="2771243"/>
                  <a:ext cx="63030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𝑷𝑩𝑹𝑺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9C8E2D-3850-4669-AF44-D973D842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5847" y="2771243"/>
                  <a:ext cx="630301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249423E-4DDD-4B75-92F0-23E6481ACE97}"/>
                </a:ext>
              </a:extLst>
            </p:cNvPr>
            <p:cNvGrpSpPr/>
            <p:nvPr/>
          </p:nvGrpSpPr>
          <p:grpSpPr>
            <a:xfrm>
              <a:off x="11715637" y="3099648"/>
              <a:ext cx="1418751" cy="200786"/>
              <a:chOff x="11864288" y="3099648"/>
              <a:chExt cx="1418751" cy="20078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DAB09F-BF7E-45D4-BA5A-63B12F8F0C73}"/>
                  </a:ext>
                </a:extLst>
              </p:cNvPr>
              <p:cNvSpPr/>
              <p:nvPr/>
            </p:nvSpPr>
            <p:spPr>
              <a:xfrm>
                <a:off x="12109658" y="3099648"/>
                <a:ext cx="200786" cy="200786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7A133B5-DA98-47B3-BABC-2D51428A5B5F}"/>
                  </a:ext>
                </a:extLst>
              </p:cNvPr>
              <p:cNvGrpSpPr/>
              <p:nvPr/>
            </p:nvGrpSpPr>
            <p:grpSpPr>
              <a:xfrm>
                <a:off x="11864288" y="3099648"/>
                <a:ext cx="1418751" cy="200786"/>
                <a:chOff x="11864288" y="3099648"/>
                <a:chExt cx="1418751" cy="20078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3669E54-4BFE-4A6A-A223-6A62A6B84628}"/>
                    </a:ext>
                  </a:extLst>
                </p:cNvPr>
                <p:cNvSpPr/>
                <p:nvPr/>
              </p:nvSpPr>
              <p:spPr>
                <a:xfrm>
                  <a:off x="11864288" y="3099648"/>
                  <a:ext cx="200786" cy="200786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89415C-F5BD-47AB-802C-9B771D07E780}"/>
                    </a:ext>
                  </a:extLst>
                </p:cNvPr>
                <p:cNvSpPr/>
                <p:nvPr/>
              </p:nvSpPr>
              <p:spPr>
                <a:xfrm>
                  <a:off x="12354072" y="3099648"/>
                  <a:ext cx="200786" cy="20078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19F834A-FFE2-4067-8ABB-0ADDC4EAAB34}"/>
                    </a:ext>
                  </a:extLst>
                </p:cNvPr>
                <p:cNvSpPr/>
                <p:nvPr/>
              </p:nvSpPr>
              <p:spPr>
                <a:xfrm>
                  <a:off x="12596799" y="3099648"/>
                  <a:ext cx="200786" cy="20078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A4949C7-F949-4CA4-8054-084A60F4A8A7}"/>
                    </a:ext>
                  </a:extLst>
                </p:cNvPr>
                <p:cNvSpPr/>
                <p:nvPr/>
              </p:nvSpPr>
              <p:spPr>
                <a:xfrm>
                  <a:off x="12839526" y="3099648"/>
                  <a:ext cx="200786" cy="2007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C299CF9-A8E2-4AE0-9294-21ED72154FAB}"/>
                    </a:ext>
                  </a:extLst>
                </p:cNvPr>
                <p:cNvSpPr/>
                <p:nvPr/>
              </p:nvSpPr>
              <p:spPr>
                <a:xfrm>
                  <a:off x="13082253" y="3099648"/>
                  <a:ext cx="200786" cy="20078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FE1193B-2010-42CE-B6CA-11E97AB14163}"/>
                </a:ext>
              </a:extLst>
            </p:cNvPr>
            <p:cNvSpPr/>
            <p:nvPr/>
          </p:nvSpPr>
          <p:spPr>
            <a:xfrm rot="5400000">
              <a:off x="11018781" y="2898954"/>
              <a:ext cx="582896" cy="1008223"/>
            </a:xfrm>
            <a:prstGeom prst="arc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AAEA59E-C699-4B7A-93A3-9C5714CB0859}"/>
                </a:ext>
              </a:extLst>
            </p:cNvPr>
            <p:cNvSpPr/>
            <p:nvPr/>
          </p:nvSpPr>
          <p:spPr>
            <a:xfrm rot="5400000" flipV="1">
              <a:off x="12437720" y="3110559"/>
              <a:ext cx="582896" cy="602072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EA74E1-D509-49C7-A4CD-B10A444C7156}"/>
                </a:ext>
              </a:extLst>
            </p:cNvPr>
            <p:cNvGrpSpPr/>
            <p:nvPr/>
          </p:nvGrpSpPr>
          <p:grpSpPr>
            <a:xfrm>
              <a:off x="12558109" y="3602554"/>
              <a:ext cx="660057" cy="480743"/>
              <a:chOff x="8547314" y="1905557"/>
              <a:chExt cx="660057" cy="4807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D63996B-D17D-43C9-B59F-6CB6AB1D58CC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314" y="2078523"/>
                    <a:ext cx="6600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D63996B-D17D-43C9-B59F-6CB6AB1D58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7314" y="2078523"/>
                    <a:ext cx="66005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0DF44C-6187-4A0C-BE1F-8EA2119ADA4C}"/>
                  </a:ext>
                </a:extLst>
              </p:cNvPr>
              <p:cNvSpPr/>
              <p:nvPr/>
            </p:nvSpPr>
            <p:spPr>
              <a:xfrm>
                <a:off x="8776950" y="1905557"/>
                <a:ext cx="200786" cy="2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8C74014-097D-4E89-B7C7-C27B7246E474}"/>
                </a:ext>
              </a:extLst>
            </p:cNvPr>
            <p:cNvCxnSpPr>
              <a:cxnSpLocks/>
            </p:cNvCxnSpPr>
            <p:nvPr/>
          </p:nvCxnSpPr>
          <p:spPr>
            <a:xfrm>
              <a:off x="13377069" y="3138771"/>
              <a:ext cx="323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3DCF3F1-3355-4C4D-BE42-67B8FD2CB25F}"/>
                    </a:ext>
                  </a:extLst>
                </p:cNvPr>
                <p:cNvSpPr txBox="1"/>
                <p:nvPr/>
              </p:nvSpPr>
              <p:spPr>
                <a:xfrm>
                  <a:off x="13988803" y="2205855"/>
                  <a:ext cx="178874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(3) Adapt BN stats </a:t>
                  </a:r>
                </a:p>
                <a:p>
                  <a:pPr algn="ctr"/>
                  <a:r>
                    <a:rPr lang="en-US" sz="14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from </a:t>
                  </a:r>
                  <a14:m>
                    <m:oMath xmlns:m="http://schemas.openxmlformats.org/officeDocument/2006/math">
                      <m:r>
                        <a:rPr lang="en-US" sz="1400" b="1" i="1" dirty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𝑷𝑩𝑹𝑺</m:t>
                      </m:r>
                    </m:oMath>
                  </a14:m>
                  <a:endParaRPr lang="en-US" sz="14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3DCF3F1-3355-4C4D-BE42-67B8FD2CB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803" y="2205855"/>
                  <a:ext cx="1788741" cy="523220"/>
                </a:xfrm>
                <a:prstGeom prst="rect">
                  <a:avLst/>
                </a:prstGeom>
                <a:blipFill>
                  <a:blip r:embed="rId12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66273E0-82CC-4095-A50E-F6A487D54D4F}"/>
                </a:ext>
              </a:extLst>
            </p:cNvPr>
            <p:cNvGrpSpPr/>
            <p:nvPr/>
          </p:nvGrpSpPr>
          <p:grpSpPr>
            <a:xfrm>
              <a:off x="14037166" y="2927010"/>
              <a:ext cx="1677660" cy="663906"/>
              <a:chOff x="15899140" y="3387510"/>
              <a:chExt cx="1677660" cy="66390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2D0E950-9483-4ABE-928F-DB4CED562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77728" y="3387510"/>
                <a:ext cx="0" cy="65726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A511691-F0FE-42AE-B18F-C2D4F459A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99140" y="4051416"/>
                <a:ext cx="1677660" cy="0"/>
              </a:xfrm>
              <a:prstGeom prst="line">
                <a:avLst/>
              </a:prstGeom>
              <a:ln w="1143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 16">
                <a:extLst>
                  <a:ext uri="{FF2B5EF4-FFF2-40B4-BE49-F238E27FC236}">
                    <a16:creationId xmlns:a16="http://schemas.microsoft.com/office/drawing/2014/main" id="{8545746D-9BEB-4C80-806D-D1728D985918}"/>
                  </a:ext>
                </a:extLst>
              </p:cNvPr>
              <p:cNvSpPr/>
              <p:nvPr/>
            </p:nvSpPr>
            <p:spPr>
              <a:xfrm>
                <a:off x="16034451" y="3469473"/>
                <a:ext cx="1126722" cy="531172"/>
              </a:xfrm>
              <a:custGeom>
                <a:avLst/>
                <a:gdLst>
                  <a:gd name="connsiteX0" fmla="*/ 0 w 5588279"/>
                  <a:gd name="connsiteY0" fmla="*/ 1783665 h 1783665"/>
                  <a:gd name="connsiteX1" fmla="*/ 1546578 w 5588279"/>
                  <a:gd name="connsiteY1" fmla="*/ 1433710 h 1783665"/>
                  <a:gd name="connsiteX2" fmla="*/ 2709333 w 5588279"/>
                  <a:gd name="connsiteY2" fmla="*/ 21 h 1783665"/>
                  <a:gd name="connsiteX3" fmla="*/ 3544711 w 5588279"/>
                  <a:gd name="connsiteY3" fmla="*/ 1399843 h 1783665"/>
                  <a:gd name="connsiteX4" fmla="*/ 5588000 w 5588279"/>
                  <a:gd name="connsiteY4" fmla="*/ 1772377 h 1783665"/>
                  <a:gd name="connsiteX0" fmla="*/ 0 w 5588317"/>
                  <a:gd name="connsiteY0" fmla="*/ 1783802 h 1783802"/>
                  <a:gd name="connsiteX1" fmla="*/ 1546578 w 5588317"/>
                  <a:gd name="connsiteY1" fmla="*/ 1433847 h 1783802"/>
                  <a:gd name="connsiteX2" fmla="*/ 2709333 w 5588317"/>
                  <a:gd name="connsiteY2" fmla="*/ 158 h 1783802"/>
                  <a:gd name="connsiteX3" fmla="*/ 3736622 w 5588317"/>
                  <a:gd name="connsiteY3" fmla="*/ 1343535 h 1783802"/>
                  <a:gd name="connsiteX4" fmla="*/ 5588000 w 5588317"/>
                  <a:gd name="connsiteY4" fmla="*/ 1772514 h 1783802"/>
                  <a:gd name="connsiteX0" fmla="*/ 0 w 5520600"/>
                  <a:gd name="connsiteY0" fmla="*/ 1783802 h 1783802"/>
                  <a:gd name="connsiteX1" fmla="*/ 1546578 w 5520600"/>
                  <a:gd name="connsiteY1" fmla="*/ 1433847 h 1783802"/>
                  <a:gd name="connsiteX2" fmla="*/ 2709333 w 5520600"/>
                  <a:gd name="connsiteY2" fmla="*/ 158 h 1783802"/>
                  <a:gd name="connsiteX3" fmla="*/ 3736622 w 5520600"/>
                  <a:gd name="connsiteY3" fmla="*/ 1343535 h 1783802"/>
                  <a:gd name="connsiteX4" fmla="*/ 5520267 w 5520600"/>
                  <a:gd name="connsiteY4" fmla="*/ 1648336 h 1783802"/>
                  <a:gd name="connsiteX0" fmla="*/ 0 w 5531889"/>
                  <a:gd name="connsiteY0" fmla="*/ 1682202 h 1682202"/>
                  <a:gd name="connsiteX1" fmla="*/ 1557867 w 5531889"/>
                  <a:gd name="connsiteY1" fmla="*/ 1433847 h 1682202"/>
                  <a:gd name="connsiteX2" fmla="*/ 2720622 w 5531889"/>
                  <a:gd name="connsiteY2" fmla="*/ 158 h 1682202"/>
                  <a:gd name="connsiteX3" fmla="*/ 3747911 w 5531889"/>
                  <a:gd name="connsiteY3" fmla="*/ 1343535 h 1682202"/>
                  <a:gd name="connsiteX4" fmla="*/ 5531556 w 5531889"/>
                  <a:gd name="connsiteY4" fmla="*/ 1648336 h 16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1889" h="1682202">
                    <a:moveTo>
                      <a:pt x="0" y="1682202"/>
                    </a:moveTo>
                    <a:cubicBezTo>
                      <a:pt x="547511" y="1655861"/>
                      <a:pt x="1104430" y="1714188"/>
                      <a:pt x="1557867" y="1433847"/>
                    </a:cubicBezTo>
                    <a:cubicBezTo>
                      <a:pt x="2011304" y="1153506"/>
                      <a:pt x="2355615" y="15210"/>
                      <a:pt x="2720622" y="158"/>
                    </a:cubicBezTo>
                    <a:cubicBezTo>
                      <a:pt x="3085629" y="-14894"/>
                      <a:pt x="3268133" y="1048142"/>
                      <a:pt x="3747911" y="1343535"/>
                    </a:cubicBezTo>
                    <a:cubicBezTo>
                      <a:pt x="4227689" y="1638928"/>
                      <a:pt x="5556015" y="1697254"/>
                      <a:pt x="5531556" y="1648336"/>
                    </a:cubicBezTo>
                  </a:path>
                </a:pathLst>
              </a:custGeom>
              <a:noFill/>
              <a:ln w="1143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F1B555C6-8A71-46CB-A0B6-428ECFF00982}"/>
                  </a:ext>
                </a:extLst>
              </p:cNvPr>
              <p:cNvSpPr/>
              <p:nvPr/>
            </p:nvSpPr>
            <p:spPr>
              <a:xfrm>
                <a:off x="16320383" y="3465838"/>
                <a:ext cx="1126722" cy="531172"/>
              </a:xfrm>
              <a:custGeom>
                <a:avLst/>
                <a:gdLst>
                  <a:gd name="connsiteX0" fmla="*/ 0 w 5588279"/>
                  <a:gd name="connsiteY0" fmla="*/ 1783665 h 1783665"/>
                  <a:gd name="connsiteX1" fmla="*/ 1546578 w 5588279"/>
                  <a:gd name="connsiteY1" fmla="*/ 1433710 h 1783665"/>
                  <a:gd name="connsiteX2" fmla="*/ 2709333 w 5588279"/>
                  <a:gd name="connsiteY2" fmla="*/ 21 h 1783665"/>
                  <a:gd name="connsiteX3" fmla="*/ 3544711 w 5588279"/>
                  <a:gd name="connsiteY3" fmla="*/ 1399843 h 1783665"/>
                  <a:gd name="connsiteX4" fmla="*/ 5588000 w 5588279"/>
                  <a:gd name="connsiteY4" fmla="*/ 1772377 h 1783665"/>
                  <a:gd name="connsiteX0" fmla="*/ 0 w 5588317"/>
                  <a:gd name="connsiteY0" fmla="*/ 1783802 h 1783802"/>
                  <a:gd name="connsiteX1" fmla="*/ 1546578 w 5588317"/>
                  <a:gd name="connsiteY1" fmla="*/ 1433847 h 1783802"/>
                  <a:gd name="connsiteX2" fmla="*/ 2709333 w 5588317"/>
                  <a:gd name="connsiteY2" fmla="*/ 158 h 1783802"/>
                  <a:gd name="connsiteX3" fmla="*/ 3736622 w 5588317"/>
                  <a:gd name="connsiteY3" fmla="*/ 1343535 h 1783802"/>
                  <a:gd name="connsiteX4" fmla="*/ 5588000 w 5588317"/>
                  <a:gd name="connsiteY4" fmla="*/ 1772514 h 1783802"/>
                  <a:gd name="connsiteX0" fmla="*/ 0 w 5520600"/>
                  <a:gd name="connsiteY0" fmla="*/ 1783802 h 1783802"/>
                  <a:gd name="connsiteX1" fmla="*/ 1546578 w 5520600"/>
                  <a:gd name="connsiteY1" fmla="*/ 1433847 h 1783802"/>
                  <a:gd name="connsiteX2" fmla="*/ 2709333 w 5520600"/>
                  <a:gd name="connsiteY2" fmla="*/ 158 h 1783802"/>
                  <a:gd name="connsiteX3" fmla="*/ 3736622 w 5520600"/>
                  <a:gd name="connsiteY3" fmla="*/ 1343535 h 1783802"/>
                  <a:gd name="connsiteX4" fmla="*/ 5520267 w 5520600"/>
                  <a:gd name="connsiteY4" fmla="*/ 1648336 h 1783802"/>
                  <a:gd name="connsiteX0" fmla="*/ 0 w 5531889"/>
                  <a:gd name="connsiteY0" fmla="*/ 1682202 h 1682202"/>
                  <a:gd name="connsiteX1" fmla="*/ 1557867 w 5531889"/>
                  <a:gd name="connsiteY1" fmla="*/ 1433847 h 1682202"/>
                  <a:gd name="connsiteX2" fmla="*/ 2720622 w 5531889"/>
                  <a:gd name="connsiteY2" fmla="*/ 158 h 1682202"/>
                  <a:gd name="connsiteX3" fmla="*/ 3747911 w 5531889"/>
                  <a:gd name="connsiteY3" fmla="*/ 1343535 h 1682202"/>
                  <a:gd name="connsiteX4" fmla="*/ 5531556 w 5531889"/>
                  <a:gd name="connsiteY4" fmla="*/ 1648336 h 16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1889" h="1682202">
                    <a:moveTo>
                      <a:pt x="0" y="1682202"/>
                    </a:moveTo>
                    <a:cubicBezTo>
                      <a:pt x="547511" y="1655861"/>
                      <a:pt x="1104430" y="1714188"/>
                      <a:pt x="1557867" y="1433847"/>
                    </a:cubicBezTo>
                    <a:cubicBezTo>
                      <a:pt x="2011304" y="1153506"/>
                      <a:pt x="2355615" y="15210"/>
                      <a:pt x="2720622" y="158"/>
                    </a:cubicBezTo>
                    <a:cubicBezTo>
                      <a:pt x="3085629" y="-14894"/>
                      <a:pt x="3268133" y="1048142"/>
                      <a:pt x="3747911" y="1343535"/>
                    </a:cubicBezTo>
                    <a:cubicBezTo>
                      <a:pt x="4227689" y="1638928"/>
                      <a:pt x="5556015" y="1697254"/>
                      <a:pt x="5531556" y="1648336"/>
                    </a:cubicBezTo>
                  </a:path>
                </a:pathLst>
              </a:custGeom>
              <a:noFill/>
              <a:ln w="1143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EEE95B4-5E05-423D-9827-9A28585C0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3050" y="3387510"/>
                <a:ext cx="0" cy="65726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75166F3-3393-48E0-B8F5-D0BA38DB2632}"/>
                </a:ext>
              </a:extLst>
            </p:cNvPr>
            <p:cNvCxnSpPr>
              <a:cxnSpLocks/>
            </p:cNvCxnSpPr>
            <p:nvPr/>
          </p:nvCxnSpPr>
          <p:spPr>
            <a:xfrm>
              <a:off x="14731076" y="3294924"/>
              <a:ext cx="28467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A407122-6D2B-4169-A980-F9828A455F31}"/>
                    </a:ext>
                  </a:extLst>
                </p:cNvPr>
                <p:cNvSpPr txBox="1"/>
                <p:nvPr/>
              </p:nvSpPr>
              <p:spPr>
                <a:xfrm>
                  <a:off x="14054771" y="3683664"/>
                  <a:ext cx="16372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A407122-6D2B-4169-A980-F9828A455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4771" y="3683664"/>
                  <a:ext cx="163728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82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24503</TotalTime>
  <Words>45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Eliana Kim</dc:creator>
  <cp:lastModifiedBy>Eliana Kim</cp:lastModifiedBy>
  <cp:revision>219</cp:revision>
  <dcterms:created xsi:type="dcterms:W3CDTF">2021-04-26T02:01:42Z</dcterms:created>
  <dcterms:modified xsi:type="dcterms:W3CDTF">2022-05-08T14:19:19Z</dcterms:modified>
</cp:coreProperties>
</file>