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holys/Homework/tree/master/NLP/Keyword" Type="http://schemas.openxmlformats.org/officeDocument/2006/relationships/hyperlink" TargetMode="External" Id="rId4"/><Relationship Target="https://github.com/holys/jieba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
</a:t>
            </a:r>
            <a:r>
              <a:rPr lang="en"/>
              <a:t>阅读关键词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                       by SoftNGR</a:t>
            </a:r>
          </a:p>
          <a:p>
            <a:pPr>
              <a:buNone/>
            </a:pPr>
            <a:r>
              <a:rPr lang="en"/>
              <a:t>                            </a:t>
            </a:r>
            <a:r>
              <a:rPr sz="1400" lang="en"/>
              <a:t>(陈大慧, 郑飘旦, 郑健衡)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首页</a:t>
            </a:r>
          </a:p>
        </p:txBody>
      </p:sp>
      <p:sp>
        <p:nvSpPr>
          <p:cNvPr id="38" name="Shape 38"/>
          <p:cNvSpPr/>
          <p:nvPr/>
        </p:nvSpPr>
        <p:spPr>
          <a:xfrm>
            <a:off y="1840950" x="819150"/>
            <a:ext cy="3857625" cx="7505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结果展示</a:t>
            </a:r>
          </a:p>
        </p:txBody>
      </p:sp>
      <p:sp>
        <p:nvSpPr>
          <p:cNvPr id="44" name="Shape 44"/>
          <p:cNvSpPr/>
          <p:nvPr/>
        </p:nvSpPr>
        <p:spPr>
          <a:xfrm>
            <a:off y="1777150" x="782175"/>
            <a:ext cy="4504250" cx="7450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流程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输入学号&gt; 获取XML结果&gt; 解析XML&gt;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获取title字符串&gt;分词、取权重（TF-IDF）&gt;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生成JSON API&gt; D3 treemap 绘图 &gt; over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XML 结果</a:t>
            </a:r>
          </a:p>
        </p:txBody>
      </p:sp>
      <p:sp>
        <p:nvSpPr>
          <p:cNvPr id="56" name="Shape 56"/>
          <p:cNvSpPr/>
          <p:nvPr/>
        </p:nvSpPr>
        <p:spPr>
          <a:xfrm>
            <a:off y="2362125" x="1636050"/>
            <a:ext cy="2914650" cx="4905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JSON API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z="1200" lang="en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"kw"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"children"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{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z="1200" lang="en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"\u6307\u5357"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"size"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z="12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0.17859379620073054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},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{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z="1200" lang="en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"photoshop"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"size"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z="12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0.077628360408441566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},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{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z="1200" lang="en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"\u7cfb\u7edf\u7ba1\u7406"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"size"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z="12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0.074128383131168832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},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{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z="1200" lang="en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"\u5165\u95e8"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sz="1200" lang="en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"size"</a:t>
            </a: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sz="1200" lang="en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0.13339275527206168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]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647550" x="50455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             </a:t>
            </a:r>
          </a:p>
          <a:p>
            <a:pPr rtl="0" lvl="0">
              <a:buNone/>
            </a:pPr>
            <a:r>
              <a:rPr sz="3600" lang="en"/>
              <a:t>                Thank you  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  github: </a:t>
            </a:r>
          </a:p>
          <a:p>
            <a:pPr rtl="0" lvl="0">
              <a:buNone/>
            </a:pPr>
            <a:r>
              <a:rPr lang="en"/>
              <a:t>  </a:t>
            </a:r>
            <a:r>
              <a:rPr u="sng" sz="1400" lang="en">
                <a:solidFill>
                  <a:schemeClr val="hlink"/>
                </a:solidFill>
                <a:hlinkClick r:id="rId3"/>
              </a:rPr>
              <a:t>https://github.com/holys/jieba</a:t>
            </a:r>
          </a:p>
          <a:p>
            <a:pPr lvl="0">
              <a:buNone/>
            </a:pPr>
            <a:r>
              <a:rPr sz="1400" lang="en"/>
              <a:t>    </a:t>
            </a:r>
            <a:r>
              <a:rPr u="sng" sz="1400" lang="en">
                <a:solidFill>
                  <a:schemeClr val="hlink"/>
                </a:solidFill>
                <a:hlinkClick r:id="rId4"/>
              </a:rPr>
              <a:t>https://github.com/holys/Homework/tree/master/NLP/Keyword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