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11"/>
  </p:notesMasterIdLst>
  <p:sldIdLst>
    <p:sldId id="256" r:id="rId2"/>
    <p:sldId id="311" r:id="rId3"/>
    <p:sldId id="312" r:id="rId4"/>
    <p:sldId id="313" r:id="rId5"/>
    <p:sldId id="314" r:id="rId6"/>
    <p:sldId id="315" r:id="rId7"/>
    <p:sldId id="316" r:id="rId8"/>
    <p:sldId id="317" r:id="rId9"/>
    <p:sldId id="318" r:id="rId1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988C3"/>
    <a:srgbClr val="33CAFF"/>
    <a:srgbClr val="B4E3EE"/>
    <a:srgbClr val="EAF7FA"/>
    <a:srgbClr val="CCECF4"/>
    <a:srgbClr val="FFE0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5" d="100"/>
          <a:sy n="115" d="100"/>
        </p:scale>
        <p:origin x="149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7D2A53-D5DB-4593-9D9C-0BB6D2048453}" type="datetimeFigureOut">
              <a:rPr lang="ko-KR" altLang="en-US" smtClean="0"/>
              <a:pPr/>
              <a:t>2015-12-02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FF009E-DA54-400A-BAD3-7D4A039E424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19224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각 삼각형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제목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7" name="부제목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grpSp>
        <p:nvGrpSpPr>
          <p:cNvPr id="2" name="그룹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자유형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자유형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자유형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직선 연결선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날짜 개체 틀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3B7C521B-BC85-49FF-AB6D-BB6262B97B77}" type="datetime1">
              <a:rPr lang="ko-KR" altLang="en-US" smtClean="0"/>
              <a:pPr/>
              <a:t>2015-12-02</a:t>
            </a:fld>
            <a:endParaRPr lang="ko-KR" altLang="en-US"/>
          </a:p>
        </p:txBody>
      </p:sp>
      <p:sp>
        <p:nvSpPr>
          <p:cNvPr id="19" name="바닥글 개체 틀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F4B2EE2B-1802-442F-A142-B9BCFB28268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8A1FAF3-514C-4482-9C83-440BEB4D4389}" type="datetime1">
              <a:rPr lang="ko-KR" altLang="en-US" smtClean="0"/>
              <a:pPr/>
              <a:t>2015-12-02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4B2EE2B-1802-442F-A142-B9BCFB28268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70EF8D2-54A7-4688-95BA-322CCD992454}" type="datetime1">
              <a:rPr lang="ko-KR" altLang="en-US" smtClean="0"/>
              <a:pPr/>
              <a:t>2015-12-02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4B2EE2B-1802-442F-A142-B9BCFB28268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B19EBA6-D436-459B-9957-25933F571F4F}" type="datetime1">
              <a:rPr lang="ko-KR" altLang="en-US" smtClean="0"/>
              <a:pPr/>
              <a:t>2015-12-02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4B2EE2B-1802-442F-A142-B9BCFB282687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E0EF5D7-A1FF-424B-B816-928C191872BD}" type="datetime1">
              <a:rPr lang="ko-KR" altLang="en-US" smtClean="0"/>
              <a:pPr/>
              <a:t>2015-12-02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4B2EE2B-1802-442F-A142-B9BCFB282687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갈매기형 수장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갈매기형 수장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881A2AA-6CA8-4B68-93B9-EB7F66A9AE2C}" type="datetime1">
              <a:rPr lang="ko-KR" altLang="en-US" smtClean="0"/>
              <a:pPr/>
              <a:t>2015-12-02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4B2EE2B-1802-442F-A142-B9BCFB282687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제목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D27E43C-A0B5-463B-B1AA-01360BB9AB86}" type="datetime1">
              <a:rPr lang="ko-KR" altLang="en-US" smtClean="0"/>
              <a:pPr/>
              <a:t>2015-12-02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4B2EE2B-1802-442F-A142-B9BCFB28268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2AF48D3-F058-468B-96FC-E56939A541AF}" type="datetime1">
              <a:rPr lang="ko-KR" altLang="en-US" smtClean="0"/>
              <a:pPr/>
              <a:t>2015-12-02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4B2EE2B-1802-442F-A142-B9BCFB282687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1905D32-CCD8-4067-AA99-27AB430B6530}" type="datetime1">
              <a:rPr lang="ko-KR" altLang="en-US" smtClean="0"/>
              <a:pPr/>
              <a:t>2015-12-02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4B2EE2B-1802-442F-A142-B9BCFB28268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23F3939E-34FF-49A3-B5BB-608894F49CA7}" type="datetime1">
              <a:rPr lang="ko-KR" altLang="en-US" smtClean="0"/>
              <a:pPr/>
              <a:t>2015-12-02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4B2EE2B-1802-442F-A142-B9BCFB28268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26C9F235-C759-4477-8AE2-7061C4DE1886}" type="datetime1">
              <a:rPr lang="ko-KR" altLang="en-US" smtClean="0"/>
              <a:pPr/>
              <a:t>2015-12-02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F4B2EE2B-1802-442F-A142-B9BCFB282687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8" name="자유형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자유형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직각 삼각형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직선 연결선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갈매기형 수장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갈매기형 수장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자유형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직각 삼각형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직선 연결선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제목 개체 틀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0" name="텍스트 개체 틀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C7100149-1809-4133-B2B7-8A0BCECAD275}" type="datetime1">
              <a:rPr lang="ko-KR" altLang="en-US" smtClean="0"/>
              <a:pPr/>
              <a:t>2015-12-02</a:t>
            </a:fld>
            <a:endParaRPr lang="ko-KR" altLang="en-US"/>
          </a:p>
        </p:txBody>
      </p:sp>
      <p:sp>
        <p:nvSpPr>
          <p:cNvPr id="22" name="바닥글 개체 틀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F4B2EE2B-1802-442F-A142-B9BCFB28268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hdr="0" ftr="0" dt="0"/>
  <p:txStyles>
    <p:titleStyle>
      <a:lvl1pPr algn="l" rtl="0" eaLnBrk="1" latinLnBrk="1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1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1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1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1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340768"/>
            <a:ext cx="7772400" cy="2529627"/>
          </a:xfrm>
        </p:spPr>
        <p:txBody>
          <a:bodyPr>
            <a:noAutofit/>
          </a:bodyPr>
          <a:lstStyle/>
          <a:p>
            <a:r>
              <a:rPr lang="ko-KR" altLang="en-US" sz="1600" dirty="0" smtClean="0"/>
              <a:t>컴퓨터네트워크 </a:t>
            </a:r>
            <a:r>
              <a:rPr lang="en-US" altLang="ko-KR" sz="1600" dirty="0" smtClean="0"/>
              <a:t>2015-2</a:t>
            </a:r>
            <a:r>
              <a:rPr lang="en-US" altLang="ko-KR" sz="4000" dirty="0" smtClean="0"/>
              <a:t/>
            </a:r>
            <a:br>
              <a:rPr lang="en-US" altLang="ko-KR" sz="4000" dirty="0" smtClean="0"/>
            </a:br>
            <a:r>
              <a:rPr lang="en-US" altLang="ko-KR" sz="4000" dirty="0" smtClean="0"/>
              <a:t/>
            </a:r>
            <a:br>
              <a:rPr lang="en-US" altLang="ko-KR" sz="4000" dirty="0" smtClean="0"/>
            </a:br>
            <a:r>
              <a:rPr lang="en-US" altLang="ko-KR" sz="4000" dirty="0" smtClean="0"/>
              <a:t>Project Progress Report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endParaRPr lang="ko-KR" altLang="en-US" sz="20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85800" y="4437112"/>
            <a:ext cx="7772400" cy="648072"/>
          </a:xfrm>
        </p:spPr>
        <p:txBody>
          <a:bodyPr/>
          <a:lstStyle/>
          <a:p>
            <a:r>
              <a:rPr lang="ko-KR" altLang="en-US" dirty="0" smtClean="0"/>
              <a:t>이선호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이현민</a:t>
            </a:r>
            <a:r>
              <a:rPr lang="en-US" altLang="ko-KR" dirty="0" smtClean="0"/>
              <a:t>, </a:t>
            </a:r>
            <a:r>
              <a:rPr lang="ko-KR" altLang="en-US" dirty="0" smtClean="0"/>
              <a:t>노순현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2EE2B-1802-442F-A142-B9BCFB282687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Layer 4 (</a:t>
            </a:r>
            <a:r>
              <a:rPr lang="ko-KR" altLang="en-US" dirty="0" smtClean="0"/>
              <a:t>이선호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이현민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smtClean="0"/>
              <a:t>라우터에서의 </a:t>
            </a:r>
            <a:r>
              <a:rPr lang="en-US" altLang="ko-KR" dirty="0" smtClean="0"/>
              <a:t>L3/L4 layer handling</a:t>
            </a:r>
            <a:endParaRPr lang="en-US" altLang="ko-KR" dirty="0" smtClean="0"/>
          </a:p>
          <a:p>
            <a:r>
              <a:rPr lang="en-US" altLang="ko-KR" dirty="0" smtClean="0"/>
              <a:t>Layer 2 (</a:t>
            </a:r>
            <a:r>
              <a:rPr lang="ko-KR" altLang="en-US" dirty="0" smtClean="0"/>
              <a:t>노순현</a:t>
            </a:r>
            <a:r>
              <a:rPr lang="en-US" altLang="ko-KR" dirty="0" smtClean="0"/>
              <a:t>)</a:t>
            </a:r>
          </a:p>
          <a:p>
            <a:pPr lvl="1"/>
            <a:r>
              <a:rPr lang="en-US" altLang="ko-KR" dirty="0" smtClean="0"/>
              <a:t>//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2EE2B-1802-442F-A142-B9BCFB282687}" type="slidenum">
              <a:rPr lang="ko-KR" altLang="en-US" smtClean="0"/>
              <a:pPr/>
              <a:t>2</a:t>
            </a:fld>
            <a:endParaRPr lang="ko-KR" altLang="en-US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금주에 한 </a:t>
            </a:r>
            <a:r>
              <a:rPr lang="ko-KR" altLang="en-US" dirty="0"/>
              <a:t>일</a:t>
            </a:r>
          </a:p>
        </p:txBody>
      </p:sp>
    </p:spTree>
    <p:extLst>
      <p:ext uri="{BB962C8B-B14F-4D97-AF65-F5344CB8AC3E}">
        <p14:creationId xmlns:p14="http://schemas.microsoft.com/office/powerpoint/2010/main" val="16135370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Receiver</a:t>
            </a:r>
          </a:p>
          <a:p>
            <a:pPr lvl="1"/>
            <a:r>
              <a:rPr lang="ko-KR" altLang="en-US" dirty="0" smtClean="0"/>
              <a:t>센더로부터 받은 데이터는 </a:t>
            </a:r>
            <a:r>
              <a:rPr lang="en-US" altLang="ko-KR" dirty="0" smtClean="0"/>
              <a:t>L2 -&gt; L3 -&gt;</a:t>
            </a:r>
            <a:r>
              <a:rPr lang="ko-KR" altLang="en-US" dirty="0" smtClean="0"/>
              <a:t> </a:t>
            </a:r>
            <a:r>
              <a:rPr lang="en-US" altLang="ko-KR" dirty="0" smtClean="0"/>
              <a:t>L4 -&gt; …</a:t>
            </a:r>
            <a:r>
              <a:rPr lang="ko-KR" altLang="en-US" dirty="0"/>
              <a:t> </a:t>
            </a:r>
            <a:r>
              <a:rPr lang="ko-KR" altLang="en-US" dirty="0" smtClean="0"/>
              <a:t>의 순서로 </a:t>
            </a:r>
            <a:r>
              <a:rPr lang="en-US" altLang="ko-KR" dirty="0" smtClean="0"/>
              <a:t>Application</a:t>
            </a:r>
            <a:r>
              <a:rPr lang="ko-KR" altLang="en-US" dirty="0" smtClean="0"/>
              <a:t>까지 전달 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하지만 이는 최종 </a:t>
            </a:r>
            <a:r>
              <a:rPr lang="en-US" altLang="ko-KR" dirty="0" smtClean="0"/>
              <a:t>End point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Receiver, </a:t>
            </a:r>
            <a:r>
              <a:rPr lang="ko-KR" altLang="en-US" dirty="0" smtClean="0"/>
              <a:t>즉 </a:t>
            </a:r>
            <a:r>
              <a:rPr lang="en-US" altLang="ko-KR" dirty="0" smtClean="0"/>
              <a:t>Destination</a:t>
            </a:r>
            <a:r>
              <a:rPr lang="ko-KR" altLang="en-US" dirty="0" smtClean="0"/>
              <a:t>에서의 처리 과정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중간의 </a:t>
            </a:r>
            <a:r>
              <a:rPr lang="en-US" altLang="ko-KR" dirty="0" smtClean="0"/>
              <a:t>Router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L2 -&gt; L3 Layer</a:t>
            </a:r>
            <a:r>
              <a:rPr lang="ko-KR" altLang="en-US" dirty="0" smtClean="0"/>
              <a:t>만 거치며 다음 노드로 라우팅을 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즉</a:t>
            </a:r>
            <a:r>
              <a:rPr lang="en-US" altLang="ko-KR" dirty="0" smtClean="0"/>
              <a:t>, L4 layer</a:t>
            </a:r>
            <a:r>
              <a:rPr lang="ko-KR" altLang="en-US" dirty="0" smtClean="0"/>
              <a:t>를 거치지 않는다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 lvl="1"/>
            <a:r>
              <a:rPr lang="ko-KR" altLang="en-US" dirty="0" smtClean="0"/>
              <a:t>하지만 본 프로젝트에서는 </a:t>
            </a:r>
            <a:r>
              <a:rPr lang="en-US" altLang="ko-KR" dirty="0" smtClean="0"/>
              <a:t>Router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Fake TCP ACK</a:t>
            </a:r>
            <a:r>
              <a:rPr lang="ko-KR" altLang="en-US" dirty="0" smtClean="0"/>
              <a:t>을 </a:t>
            </a:r>
            <a:r>
              <a:rPr lang="en-US" altLang="ko-KR" dirty="0" smtClean="0"/>
              <a:t>generate </a:t>
            </a:r>
            <a:r>
              <a:rPr lang="ko-KR" altLang="en-US" dirty="0" smtClean="0"/>
              <a:t>하는 것이 목적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TCP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L4 Layer</a:t>
            </a:r>
          </a:p>
          <a:p>
            <a:pPr marL="393192" lvl="1" indent="0">
              <a:buNone/>
            </a:pPr>
            <a:r>
              <a:rPr lang="en-US" altLang="ko-KR" dirty="0" smtClean="0"/>
              <a:t>-&gt; Router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L4 Layer handling</a:t>
            </a:r>
            <a:r>
              <a:rPr lang="ko-KR" altLang="en-US" dirty="0" smtClean="0"/>
              <a:t>이 필요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2EE2B-1802-442F-A142-B9BCFB282687}" type="slidenum">
              <a:rPr lang="ko-KR" altLang="en-US" smtClean="0"/>
              <a:pPr/>
              <a:t>3</a:t>
            </a:fld>
            <a:endParaRPr lang="ko-KR" altLang="en-US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L4 layer handling in Router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063854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커널 코드 확인 결과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OpenWrt</a:t>
            </a:r>
            <a:r>
              <a:rPr lang="ko-KR" altLang="en-US" dirty="0" smtClean="0"/>
              <a:t>에도 </a:t>
            </a:r>
            <a:r>
              <a:rPr lang="en-US" altLang="ko-KR" dirty="0" smtClean="0"/>
              <a:t>L4 layer </a:t>
            </a:r>
            <a:r>
              <a:rPr lang="ko-KR" altLang="en-US" dirty="0" smtClean="0"/>
              <a:t>관련 부분 구현은 모두 되어있음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즉</a:t>
            </a:r>
            <a:r>
              <a:rPr lang="en-US" altLang="ko-KR" dirty="0" smtClean="0"/>
              <a:t>, </a:t>
            </a:r>
            <a:r>
              <a:rPr lang="ko-KR" altLang="en-US" dirty="0" smtClean="0"/>
              <a:t>라우터라고 해서 </a:t>
            </a:r>
            <a:r>
              <a:rPr lang="en-US" altLang="ko-KR" dirty="0" smtClean="0"/>
              <a:t>L3 layer</a:t>
            </a:r>
            <a:r>
              <a:rPr lang="ko-KR" altLang="en-US" dirty="0" smtClean="0"/>
              <a:t>까지만 구현된 커널을 사용하는 것이 아니라 사용하는 기능만 다를 뿐 전체가 구현된 소스를 사용함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따라서 </a:t>
            </a:r>
            <a:r>
              <a:rPr lang="en-US" altLang="ko-KR" dirty="0" smtClean="0"/>
              <a:t>L4 layer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handling </a:t>
            </a:r>
            <a:r>
              <a:rPr lang="ko-KR" altLang="en-US" dirty="0" smtClean="0"/>
              <a:t>할 수 있</a:t>
            </a:r>
            <a:r>
              <a:rPr lang="ko-KR" altLang="en-US" dirty="0" smtClean="0"/>
              <a:t>도록</a:t>
            </a:r>
            <a:r>
              <a:rPr lang="ko-KR" altLang="en-US" dirty="0" smtClean="0"/>
              <a:t> 수정하면 된다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2EE2B-1802-442F-A142-B9BCFB282687}" type="slidenum">
              <a:rPr lang="ko-KR" altLang="en-US" smtClean="0"/>
              <a:pPr/>
              <a:t>4</a:t>
            </a:fld>
            <a:endParaRPr lang="ko-KR" altLang="en-US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From L3 to L4 layer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316096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 err="1" smtClean="0"/>
              <a:t>dst</a:t>
            </a:r>
            <a:r>
              <a:rPr lang="en-US" altLang="ko-KR" dirty="0" err="1" smtClean="0"/>
              <a:t>_input</a:t>
            </a:r>
            <a:r>
              <a:rPr lang="en-US" altLang="ko-KR" dirty="0" smtClean="0"/>
              <a:t>()</a:t>
            </a:r>
          </a:p>
          <a:p>
            <a:pPr lvl="1"/>
            <a:r>
              <a:rPr lang="en-US" altLang="ko-KR" dirty="0" smtClean="0"/>
              <a:t>Virtual function</a:t>
            </a:r>
          </a:p>
          <a:p>
            <a:pPr lvl="1"/>
            <a:r>
              <a:rPr lang="ko-KR" altLang="en-US" dirty="0" smtClean="0"/>
              <a:t>이 함수의 선언에 따라 패킷을 </a:t>
            </a:r>
            <a:r>
              <a:rPr lang="ko-KR" altLang="en-US" dirty="0" smtClean="0"/>
              <a:t>다른 라우터로 </a:t>
            </a:r>
            <a:r>
              <a:rPr lang="en-US" altLang="ko-KR" dirty="0" smtClean="0"/>
              <a:t>forwarding</a:t>
            </a:r>
            <a:r>
              <a:rPr lang="ko-KR" altLang="en-US" dirty="0" smtClean="0"/>
              <a:t>하거나 </a:t>
            </a:r>
            <a:r>
              <a:rPr lang="en-US" altLang="ko-KR" dirty="0" smtClean="0"/>
              <a:t>L4 layer</a:t>
            </a:r>
            <a:r>
              <a:rPr lang="ko-KR" altLang="en-US" dirty="0" smtClean="0"/>
              <a:t>로 보내게 됨</a:t>
            </a:r>
            <a:endParaRPr lang="en-US" altLang="ko-KR" dirty="0" smtClean="0"/>
          </a:p>
          <a:p>
            <a:r>
              <a:rPr lang="en-US" altLang="ko-KR" dirty="0" err="1" smtClean="0"/>
              <a:t>ip_forward</a:t>
            </a:r>
            <a:r>
              <a:rPr lang="en-US" altLang="ko-KR" dirty="0" smtClean="0"/>
              <a:t>() (</a:t>
            </a:r>
            <a:r>
              <a:rPr lang="en-US" altLang="ko-KR" dirty="0" err="1" smtClean="0"/>
              <a:t>ip_forward.c</a:t>
            </a:r>
            <a:r>
              <a:rPr lang="en-US" altLang="ko-KR" dirty="0" smtClean="0"/>
              <a:t>)</a:t>
            </a:r>
          </a:p>
          <a:p>
            <a:pPr lvl="1"/>
            <a:r>
              <a:rPr lang="en-US" altLang="ko-KR" dirty="0" err="1" smtClean="0"/>
              <a:t>Ip</a:t>
            </a:r>
            <a:r>
              <a:rPr lang="en-US" altLang="ko-KR" dirty="0" smtClean="0"/>
              <a:t> table</a:t>
            </a:r>
            <a:r>
              <a:rPr lang="ko-KR" altLang="en-US" dirty="0" smtClean="0"/>
              <a:t>을 참조하여 다른 라우터로 패킷을 </a:t>
            </a:r>
            <a:r>
              <a:rPr lang="en-US" altLang="ko-KR" dirty="0" smtClean="0"/>
              <a:t>forwarding </a:t>
            </a:r>
            <a:r>
              <a:rPr lang="ko-KR" altLang="en-US" dirty="0" smtClean="0"/>
              <a:t>함</a:t>
            </a:r>
            <a:endParaRPr lang="en-US" altLang="ko-KR" dirty="0" smtClean="0"/>
          </a:p>
          <a:p>
            <a:r>
              <a:rPr lang="en-US" altLang="ko-KR" dirty="0" err="1"/>
              <a:t>i</a:t>
            </a:r>
            <a:r>
              <a:rPr lang="en-US" altLang="ko-KR" dirty="0" err="1" smtClean="0"/>
              <a:t>p_local_deliver</a:t>
            </a:r>
            <a:r>
              <a:rPr lang="en-US" altLang="ko-KR" dirty="0" smtClean="0"/>
              <a:t>() (</a:t>
            </a:r>
            <a:r>
              <a:rPr lang="en-US" altLang="ko-KR" dirty="0" err="1" smtClean="0"/>
              <a:t>ip_input.c</a:t>
            </a:r>
            <a:r>
              <a:rPr lang="en-US" altLang="ko-KR" dirty="0" smtClean="0"/>
              <a:t>)</a:t>
            </a:r>
          </a:p>
          <a:p>
            <a:pPr lvl="1"/>
            <a:r>
              <a:rPr lang="en-US" altLang="ko-KR" dirty="0" smtClean="0"/>
              <a:t>Destination</a:t>
            </a:r>
            <a:r>
              <a:rPr lang="ko-KR" altLang="en-US" dirty="0" smtClean="0"/>
              <a:t>이 자신일 경우</a:t>
            </a:r>
            <a:r>
              <a:rPr lang="en-US" altLang="ko-KR" dirty="0" smtClean="0"/>
              <a:t>, L4 layer</a:t>
            </a:r>
            <a:r>
              <a:rPr lang="ko-KR" altLang="en-US" dirty="0" smtClean="0"/>
              <a:t>로 패킷을 올려보내줌</a:t>
            </a:r>
            <a:endParaRPr lang="en-US" altLang="ko-KR" dirty="0"/>
          </a:p>
          <a:p>
            <a:r>
              <a:rPr lang="ko-KR" altLang="en-US" dirty="0" smtClean="0"/>
              <a:t>즉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dst_input</a:t>
            </a:r>
            <a:r>
              <a:rPr lang="ko-KR" altLang="en-US" dirty="0" smtClean="0"/>
              <a:t>을</a:t>
            </a:r>
            <a:r>
              <a:rPr lang="en-US" altLang="ko-KR" dirty="0"/>
              <a:t> </a:t>
            </a:r>
            <a:r>
              <a:rPr lang="en-US" altLang="ko-KR" dirty="0" err="1" smtClean="0"/>
              <a:t>ip_forward</a:t>
            </a:r>
            <a:r>
              <a:rPr lang="en-US" altLang="ko-KR" dirty="0" smtClean="0"/>
              <a:t>() / </a:t>
            </a:r>
            <a:r>
              <a:rPr lang="en-US" altLang="ko-KR" dirty="0" err="1" smtClean="0"/>
              <a:t>ip_local_deliver</a:t>
            </a:r>
            <a:r>
              <a:rPr lang="en-US" altLang="ko-KR" dirty="0" smtClean="0"/>
              <a:t>() </a:t>
            </a:r>
            <a:r>
              <a:rPr lang="ko-KR" altLang="en-US" dirty="0" smtClean="0"/>
              <a:t>로 </a:t>
            </a:r>
            <a:r>
              <a:rPr lang="en-US" altLang="ko-KR" dirty="0" smtClean="0"/>
              <a:t>mapping</a:t>
            </a:r>
            <a:r>
              <a:rPr lang="ko-KR" altLang="en-US" dirty="0" smtClean="0"/>
              <a:t>함으로써 기능을 선택</a:t>
            </a:r>
            <a:r>
              <a:rPr lang="ko-KR" altLang="en-US" dirty="0" smtClean="0"/>
              <a:t>  </a:t>
            </a:r>
            <a:endParaRPr lang="en-US" altLang="ko-KR" dirty="0" smtClean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2EE2B-1802-442F-A142-B9BCFB282687}" type="slidenum">
              <a:rPr lang="ko-KR" altLang="en-US" smtClean="0"/>
              <a:pPr/>
              <a:t>5</a:t>
            </a:fld>
            <a:endParaRPr lang="ko-KR" altLang="en-US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Related Function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273067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실제 동작 확인 위해 </a:t>
            </a:r>
            <a:r>
              <a:rPr lang="en-US" altLang="ko-KR" dirty="0" smtClean="0"/>
              <a:t>Server – client test </a:t>
            </a:r>
            <a:r>
              <a:rPr lang="ko-KR" altLang="en-US" dirty="0" smtClean="0"/>
              <a:t>진행</a:t>
            </a:r>
            <a:endParaRPr lang="en-US" altLang="ko-KR" dirty="0" smtClean="0"/>
          </a:p>
          <a:p>
            <a:r>
              <a:rPr lang="ko-KR" altLang="en-US" dirty="0" smtClean="0"/>
              <a:t>코드는 조교님이 주신 </a:t>
            </a:r>
            <a:r>
              <a:rPr lang="en-US" altLang="ko-KR" dirty="0" smtClean="0"/>
              <a:t>Amazon server, client </a:t>
            </a:r>
            <a:r>
              <a:rPr lang="ko-KR" altLang="en-US" dirty="0" smtClean="0"/>
              <a:t>코드</a:t>
            </a:r>
            <a:endParaRPr lang="en-US" altLang="ko-KR" dirty="0" smtClean="0"/>
          </a:p>
          <a:p>
            <a:r>
              <a:rPr lang="en-US" altLang="ko-KR" dirty="0" err="1" smtClean="0"/>
              <a:t>ip_forward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ip_local_deliver</a:t>
            </a:r>
            <a:r>
              <a:rPr lang="ko-KR" altLang="en-US" dirty="0" smtClean="0"/>
              <a:t>에 각 로그를 찍어 어느 함수가 호출 되는지 확인</a:t>
            </a:r>
            <a:endParaRPr lang="en-US" altLang="ko-KR" dirty="0" smtClean="0"/>
          </a:p>
          <a:p>
            <a:r>
              <a:rPr lang="ko-KR" altLang="en-US" dirty="0" smtClean="0"/>
              <a:t>이 테스트는 </a:t>
            </a:r>
            <a:r>
              <a:rPr lang="ko-KR" altLang="en-US" dirty="0" smtClean="0"/>
              <a:t>라우터의 기능을 테스트 한것이라기 보다는</a:t>
            </a:r>
            <a:r>
              <a:rPr lang="en-US" altLang="ko-KR" dirty="0"/>
              <a:t> </a:t>
            </a:r>
            <a:r>
              <a:rPr lang="en-US" altLang="ko-KR" dirty="0" smtClean="0"/>
              <a:t>end point(destination)</a:t>
            </a:r>
            <a:r>
              <a:rPr lang="ko-KR" altLang="en-US" dirty="0" smtClean="0"/>
              <a:t>에서의동작을 확인 한 것</a:t>
            </a:r>
            <a:endParaRPr lang="en-US" altLang="ko-KR" dirty="0" smtClean="0"/>
          </a:p>
          <a:p>
            <a:r>
              <a:rPr lang="ko-KR" altLang="en-US" dirty="0" smtClean="0"/>
              <a:t>따라서 </a:t>
            </a:r>
            <a:r>
              <a:rPr lang="en-US" altLang="ko-KR" dirty="0" smtClean="0"/>
              <a:t>L3 layer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L4 layer</a:t>
            </a:r>
            <a:r>
              <a:rPr lang="ko-KR" altLang="en-US" dirty="0" smtClean="0"/>
              <a:t>로 데이터가 전달 되는지 체크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2EE2B-1802-442F-A142-B9BCFB282687}" type="slidenum">
              <a:rPr lang="ko-KR" altLang="en-US" smtClean="0"/>
              <a:pPr/>
              <a:t>6</a:t>
            </a:fld>
            <a:endParaRPr lang="ko-KR" altLang="en-US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Server – Client test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933355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ip_forward</a:t>
            </a:r>
            <a:r>
              <a:rPr lang="en-US" altLang="ko-KR" dirty="0" smtClean="0"/>
              <a:t>() 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sz="700" dirty="0"/>
          </a:p>
          <a:p>
            <a:r>
              <a:rPr lang="en-US" altLang="ko-KR" dirty="0" err="1" smtClean="0"/>
              <a:t>ip_local_deliver</a:t>
            </a:r>
            <a:r>
              <a:rPr lang="en-US" altLang="ko-KR" dirty="0" smtClean="0"/>
              <a:t>()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2EE2B-1802-442F-A142-B9BCFB282687}" type="slidenum">
              <a:rPr lang="ko-KR" altLang="en-US" smtClean="0"/>
              <a:pPr/>
              <a:t>7</a:t>
            </a:fld>
            <a:endParaRPr lang="ko-KR" altLang="en-US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Test Code</a:t>
            </a:r>
            <a:endParaRPr lang="ko-KR" alt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965310"/>
            <a:ext cx="4229100" cy="9429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2940288"/>
            <a:ext cx="5399664" cy="57952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605" y="3933056"/>
            <a:ext cx="6162675" cy="278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91320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위와 같이 </a:t>
            </a:r>
            <a:r>
              <a:rPr lang="en-US" altLang="ko-KR" dirty="0" err="1" smtClean="0"/>
              <a:t>ip_local_delive</a:t>
            </a:r>
            <a:r>
              <a:rPr lang="ko-KR" altLang="en-US" dirty="0" smtClean="0"/>
              <a:t>를 사용함으로 </a:t>
            </a:r>
            <a:r>
              <a:rPr lang="en-US" altLang="ko-KR" dirty="0" smtClean="0"/>
              <a:t>L2 layer</a:t>
            </a:r>
            <a:r>
              <a:rPr lang="ko-KR" altLang="en-US" dirty="0" smtClean="0"/>
              <a:t>로 데이터를 전달하는 것을 확인</a:t>
            </a:r>
            <a:r>
              <a:rPr lang="en-US" altLang="ko-KR" dirty="0"/>
              <a:t> </a:t>
            </a:r>
            <a:r>
              <a:rPr lang="ko-KR" altLang="en-US" dirty="0" smtClean="0"/>
              <a:t>가능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2EE2B-1802-442F-A142-B9BCFB282687}" type="slidenum">
              <a:rPr lang="ko-KR" altLang="en-US" smtClean="0"/>
              <a:pPr/>
              <a:t>8</a:t>
            </a:fld>
            <a:endParaRPr lang="ko-KR" altLang="en-US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Test Result</a:t>
            </a:r>
            <a:endParaRPr lang="ko-KR" alt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712" y="1844824"/>
            <a:ext cx="4958391" cy="1656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24888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라우터에서는 </a:t>
            </a:r>
            <a:r>
              <a:rPr lang="en-US" altLang="ko-KR" dirty="0" err="1" smtClean="0"/>
              <a:t>ip_forward</a:t>
            </a:r>
            <a:r>
              <a:rPr lang="en-US" altLang="ko-KR" dirty="0" smtClean="0"/>
              <a:t> </a:t>
            </a:r>
            <a:r>
              <a:rPr lang="ko-KR" altLang="en-US" dirty="0" smtClean="0"/>
              <a:t>함수를 호출할 것으로 보임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라우터에서 실제 테스트 해보고 확인 할 예정</a:t>
            </a:r>
            <a:endParaRPr lang="en-US" altLang="ko-KR" dirty="0" smtClean="0"/>
          </a:p>
          <a:p>
            <a:r>
              <a:rPr lang="en-US" altLang="ko-KR" dirty="0" smtClean="0"/>
              <a:t> </a:t>
            </a:r>
            <a:r>
              <a:rPr lang="ko-KR" altLang="en-US" dirty="0" smtClean="0"/>
              <a:t>맞다면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원래 있는 </a:t>
            </a:r>
            <a:r>
              <a:rPr lang="en-US" altLang="ko-KR" dirty="0" smtClean="0"/>
              <a:t>L4 layer</a:t>
            </a:r>
            <a:r>
              <a:rPr lang="ko-KR" altLang="en-US" dirty="0" smtClean="0"/>
              <a:t>에 있는 </a:t>
            </a:r>
            <a:r>
              <a:rPr lang="en-US" altLang="ko-KR" dirty="0" smtClean="0"/>
              <a:t>ACK </a:t>
            </a:r>
            <a:r>
              <a:rPr lang="ko-KR" altLang="en-US" dirty="0" smtClean="0"/>
              <a:t>관련 기능을 고쳐서 사용하면 될 것으로 생각 됨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2EE2B-1802-442F-A142-B9BCFB282687}" type="slidenum">
              <a:rPr lang="ko-KR" altLang="en-US" smtClean="0"/>
              <a:pPr/>
              <a:t>9</a:t>
            </a:fld>
            <a:endParaRPr lang="ko-KR" altLang="en-US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To do..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5170916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광장">
  <a:themeElements>
    <a:clrScheme name="광장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광장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광장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2572</TotalTime>
  <Words>348</Words>
  <Application>Microsoft Office PowerPoint</Application>
  <PresentationFormat>On-screen Show (4:3)</PresentationFormat>
  <Paragraphs>63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맑은 고딕</vt:lpstr>
      <vt:lpstr>Lucida Sans Unicode</vt:lpstr>
      <vt:lpstr>Verdana</vt:lpstr>
      <vt:lpstr>Wingdings 2</vt:lpstr>
      <vt:lpstr>Wingdings 3</vt:lpstr>
      <vt:lpstr>광장</vt:lpstr>
      <vt:lpstr>컴퓨터네트워크 2015-2  Project Progress Report  </vt:lpstr>
      <vt:lpstr>금주에 한 일</vt:lpstr>
      <vt:lpstr>L4 layer handling in Router</vt:lpstr>
      <vt:lpstr>From L3 to L4 layer</vt:lpstr>
      <vt:lpstr>Related Function</vt:lpstr>
      <vt:lpstr>Server – Client test</vt:lpstr>
      <vt:lpstr>Test Code</vt:lpstr>
      <vt:lpstr>Test Result</vt:lpstr>
      <vt:lpstr>To do..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Survey on Mobility Models in Mobile Network  - for Inter-core Communication Pattern Modeling on Network-on-Chip -</dc:title>
  <dc:creator>Windows 사용자</dc:creator>
  <cp:lastModifiedBy>hmlee</cp:lastModifiedBy>
  <cp:revision>443</cp:revision>
  <dcterms:created xsi:type="dcterms:W3CDTF">2014-12-09T02:34:29Z</dcterms:created>
  <dcterms:modified xsi:type="dcterms:W3CDTF">2015-12-02T11:05:19Z</dcterms:modified>
</cp:coreProperties>
</file>