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8C3"/>
    <a:srgbClr val="33CAFF"/>
    <a:srgbClr val="B4E3EE"/>
    <a:srgbClr val="EAF7FA"/>
    <a:srgbClr val="CCECF4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2A53-D5DB-4593-9D9C-0BB6D2048453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009E-DA54-400A-BAD3-7D4A039E42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7C521B-BC85-49FF-AB6D-BB6262B97B77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1FAF3-514C-4482-9C83-440BEB4D4389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EF8D2-54A7-4688-95BA-322CCD992454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9EBA6-D436-459B-9957-25933F571F4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EF5D7-A1FF-424B-B816-928C191872BD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1A2AA-6CA8-4B68-93B9-EB7F66A9AE2C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7E43C-A0B5-463B-B1AA-01360BB9AB86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F48D3-F058-468B-96FC-E56939A541A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05D32-CCD8-4067-AA99-27AB430B6530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F3939E-34FF-49A3-B5BB-608894F49CA7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C9F235-C759-4477-8AE2-7061C4DE1886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100149-1809-4133-B2B7-8A0BCECAD275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52962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컴퓨터네트워크 </a:t>
            </a:r>
            <a:r>
              <a:rPr lang="en-US" altLang="ko-KR" sz="1600" dirty="0" smtClean="0"/>
              <a:t>2015-2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Project Progress Report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7772400" cy="648072"/>
          </a:xfrm>
        </p:spPr>
        <p:txBody>
          <a:bodyPr/>
          <a:lstStyle/>
          <a:p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Layer 4 (</a:t>
            </a:r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라우터에서의 </a:t>
            </a:r>
            <a:r>
              <a:rPr lang="en-US" altLang="ko-KR" dirty="0" smtClean="0"/>
              <a:t>L3/L4 layer handling</a:t>
            </a:r>
          </a:p>
          <a:p>
            <a:r>
              <a:rPr lang="en-US" altLang="ko-KR" dirty="0" smtClean="0"/>
              <a:t>Layer 2 (</a:t>
            </a:r>
            <a:r>
              <a:rPr lang="ko-KR" altLang="en-US" dirty="0" smtClean="0"/>
              <a:t>노순현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//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금주에 한 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6135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Receiver</a:t>
            </a:r>
          </a:p>
          <a:p>
            <a:pPr lvl="1"/>
            <a:r>
              <a:rPr lang="ko-KR" altLang="en-US" dirty="0" smtClean="0"/>
              <a:t>센더로부터 받은 데이터는 </a:t>
            </a:r>
            <a:r>
              <a:rPr lang="en-US" altLang="ko-KR" dirty="0" smtClean="0"/>
              <a:t>L2 -&gt; L3 -&gt;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L4 -&gt; …</a:t>
            </a:r>
            <a:r>
              <a:rPr lang="ko-KR" altLang="en-US" dirty="0"/>
              <a:t> </a:t>
            </a:r>
            <a:r>
              <a:rPr lang="ko-KR" altLang="en-US" dirty="0" smtClean="0"/>
              <a:t>의 순서로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까지 전달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이는 최종 </a:t>
            </a:r>
            <a:r>
              <a:rPr lang="en-US" altLang="ko-KR" dirty="0" smtClean="0"/>
              <a:t>End point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Receiver,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에서의 처리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중간의 </a:t>
            </a:r>
            <a:r>
              <a:rPr lang="en-US" altLang="ko-KR" dirty="0" smtClean="0"/>
              <a:t>Router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L2 -&gt; L3 Layer</a:t>
            </a:r>
            <a:r>
              <a:rPr lang="ko-KR" altLang="en-US" dirty="0" smtClean="0"/>
              <a:t>만 거치며 다음 노드로 라우팅을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L4 layer</a:t>
            </a:r>
            <a:r>
              <a:rPr lang="ko-KR" altLang="en-US" dirty="0" smtClean="0"/>
              <a:t>를 거치지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하지만 본 프로젝트에서는 </a:t>
            </a:r>
            <a:r>
              <a:rPr lang="en-US" altLang="ko-KR" dirty="0" smtClean="0"/>
              <a:t>Router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Fake TCP ACK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generate </a:t>
            </a:r>
            <a:r>
              <a:rPr lang="ko-KR" altLang="en-US" dirty="0" smtClean="0"/>
              <a:t>하는 것이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L4 Layer</a:t>
            </a:r>
          </a:p>
          <a:p>
            <a:pPr marL="393192" lvl="1" indent="0">
              <a:buNone/>
            </a:pPr>
            <a:r>
              <a:rPr lang="en-US" altLang="ko-KR" dirty="0" smtClean="0"/>
              <a:t>-&gt; Router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L4 Layer handling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L4 layer handling in 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코드 확인 결과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OpenWrt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L4 layer </a:t>
            </a:r>
            <a:r>
              <a:rPr lang="ko-KR" altLang="en-US" dirty="0" smtClean="0"/>
              <a:t>관련 부분 구현은 모두 되어있음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라우터라고 해서 </a:t>
            </a:r>
            <a:r>
              <a:rPr lang="en-US" altLang="ko-KR" dirty="0" smtClean="0"/>
              <a:t>L3 layer</a:t>
            </a:r>
            <a:r>
              <a:rPr lang="ko-KR" altLang="en-US" dirty="0" smtClean="0"/>
              <a:t>까지만 구현된 커널을 사용하는 것이 아니라 사용하는 기능만 다를 뿐 전체가 구현된 소스를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handling </a:t>
            </a:r>
            <a:r>
              <a:rPr lang="ko-KR" altLang="en-US" dirty="0" smtClean="0"/>
              <a:t>할 수 있도록 수정하면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L3 to L4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dst_input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Virtual function</a:t>
            </a:r>
          </a:p>
          <a:p>
            <a:pPr lvl="1"/>
            <a:r>
              <a:rPr lang="ko-KR" altLang="en-US" dirty="0" smtClean="0"/>
              <a:t>이 함수의 선언에 따라 패킷을 다른 라우터로 </a:t>
            </a:r>
            <a:r>
              <a:rPr lang="en-US" altLang="ko-KR" dirty="0" smtClean="0"/>
              <a:t>forwarding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로 보내게 됨</a:t>
            </a:r>
            <a:endParaRPr lang="en-US" altLang="ko-KR" dirty="0" smtClean="0"/>
          </a:p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() (</a:t>
            </a:r>
            <a:r>
              <a:rPr lang="en-US" altLang="ko-KR" dirty="0" err="1" smtClean="0"/>
              <a:t>ip_forward.c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routing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참조하여 다른 라우터로 패킷을 </a:t>
            </a:r>
            <a:r>
              <a:rPr lang="en-US" altLang="ko-KR" dirty="0" smtClean="0"/>
              <a:t>forwarding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p_local_deliver</a:t>
            </a:r>
            <a:r>
              <a:rPr lang="en-US" altLang="ko-KR" dirty="0" smtClean="0"/>
              <a:t>() (</a:t>
            </a:r>
            <a:r>
              <a:rPr lang="en-US" altLang="ko-KR" dirty="0" err="1" smtClean="0"/>
              <a:t>ip_input.c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Destination</a:t>
            </a:r>
            <a:r>
              <a:rPr lang="ko-KR" altLang="en-US" dirty="0" smtClean="0"/>
              <a:t>이 자신일 경우</a:t>
            </a:r>
            <a:r>
              <a:rPr lang="en-US" altLang="ko-KR" dirty="0" smtClean="0"/>
              <a:t>, L4 layer</a:t>
            </a:r>
            <a:r>
              <a:rPr lang="ko-KR" altLang="en-US" dirty="0" smtClean="0"/>
              <a:t>로 패킷을 올려보내줌</a:t>
            </a:r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dst_input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en-US" altLang="ko-KR" dirty="0" err="1" smtClean="0"/>
              <a:t>ip_forward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ip_local_deliver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함으로써 기능을 선택 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</a:t>
            </a:r>
            <a:r>
              <a:rPr lang="en-US" altLang="ko-KR" dirty="0" smtClean="0"/>
              <a:t>Function(Layer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동작 확인 위해 </a:t>
            </a:r>
            <a:r>
              <a:rPr lang="en-US" altLang="ko-KR" dirty="0" smtClean="0"/>
              <a:t>Server – client test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smtClean="0"/>
              <a:t>코드는 조교님이 주신 </a:t>
            </a:r>
            <a:r>
              <a:rPr lang="en-US" altLang="ko-KR" dirty="0" smtClean="0"/>
              <a:t>Amazon server, client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ip_local_deliver</a:t>
            </a:r>
            <a:r>
              <a:rPr lang="ko-KR" altLang="en-US" dirty="0" smtClean="0"/>
              <a:t>에 각 로그를 찍어 어느 함수가 호출 되는지 확인</a:t>
            </a:r>
            <a:endParaRPr lang="en-US" altLang="ko-KR" dirty="0" smtClean="0"/>
          </a:p>
          <a:p>
            <a:r>
              <a:rPr lang="ko-KR" altLang="en-US" dirty="0" smtClean="0"/>
              <a:t>이 테스트는 라우터의 기능을 테스트 한것이라기 보다는</a:t>
            </a:r>
            <a:r>
              <a:rPr lang="en-US" altLang="ko-KR" dirty="0"/>
              <a:t> </a:t>
            </a:r>
            <a:r>
              <a:rPr lang="en-US" altLang="ko-KR" dirty="0" smtClean="0"/>
              <a:t>end point(destination)</a:t>
            </a:r>
            <a:r>
              <a:rPr lang="ko-KR" altLang="en-US" dirty="0" smtClean="0"/>
              <a:t>에서의동작을 확인 한 것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L3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L4 layer</a:t>
            </a:r>
            <a:r>
              <a:rPr lang="ko-KR" altLang="en-US" dirty="0" smtClean="0"/>
              <a:t>로 데이터가 전달 되는지 체크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– Client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ip_forward</a:t>
            </a:r>
            <a:r>
              <a:rPr lang="en-US" altLang="ko-KR" dirty="0" smtClean="0"/>
              <a:t>()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700" dirty="0"/>
          </a:p>
          <a:p>
            <a:r>
              <a:rPr lang="en-US" altLang="ko-KR" dirty="0" err="1" smtClean="0"/>
              <a:t>ip_local_deliver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Code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65310"/>
            <a:ext cx="42291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40288"/>
            <a:ext cx="5399664" cy="57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5" y="3933056"/>
            <a:ext cx="6162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위와 같이 </a:t>
            </a:r>
            <a:r>
              <a:rPr lang="en-US" altLang="ko-KR" dirty="0" smtClean="0"/>
              <a:t>ip_local_deliver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사용함으로 </a:t>
            </a:r>
            <a:r>
              <a:rPr lang="en-US" altLang="ko-KR" dirty="0" smtClean="0"/>
              <a:t>L2 layer</a:t>
            </a:r>
            <a:r>
              <a:rPr lang="ko-KR" altLang="en-US" dirty="0" smtClean="0"/>
              <a:t>로 데이터를 전달하는 것을 확인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495839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라우터에서는 </a:t>
            </a:r>
            <a:r>
              <a:rPr lang="en-US" altLang="ko-KR" dirty="0" err="1" smtClean="0"/>
              <a:t>ip_forward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호출할 것으로 보임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라우터에서 실제 테스트 해보고 확인 할 예정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맞다면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있는 </a:t>
            </a:r>
            <a:r>
              <a:rPr lang="en-US" altLang="ko-KR" dirty="0" smtClean="0"/>
              <a:t>L4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관련 기능을 고쳐서 사용하면 될 것으로 생각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0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2575</TotalTime>
  <Words>349</Words>
  <Application>Microsoft Office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Lucida Sans Unicode</vt:lpstr>
      <vt:lpstr>Verdana</vt:lpstr>
      <vt:lpstr>Wingdings 2</vt:lpstr>
      <vt:lpstr>Wingdings 3</vt:lpstr>
      <vt:lpstr>광장</vt:lpstr>
      <vt:lpstr>컴퓨터네트워크 2015-2  Project Progress Report  </vt:lpstr>
      <vt:lpstr>금주에 한 일</vt:lpstr>
      <vt:lpstr>L4 layer handling in Router</vt:lpstr>
      <vt:lpstr>From L3 to L4 layer</vt:lpstr>
      <vt:lpstr>Related Function(Layer 3)</vt:lpstr>
      <vt:lpstr>Server – Client test</vt:lpstr>
      <vt:lpstr>Test Code</vt:lpstr>
      <vt:lpstr>Test Result</vt:lpstr>
      <vt:lpstr>To do..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Mobility Models in Mobile Network  - for Inter-core Communication Pattern Modeling on Network-on-Chip -</dc:title>
  <dc:creator>Windows 사용자</dc:creator>
  <cp:lastModifiedBy>seonho</cp:lastModifiedBy>
  <cp:revision>444</cp:revision>
  <dcterms:created xsi:type="dcterms:W3CDTF">2014-12-09T02:34:29Z</dcterms:created>
  <dcterms:modified xsi:type="dcterms:W3CDTF">2015-12-02T11:16:34Z</dcterms:modified>
</cp:coreProperties>
</file>