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311" r:id="rId3"/>
    <p:sldId id="310" r:id="rId4"/>
    <p:sldId id="314" r:id="rId5"/>
    <p:sldId id="318" r:id="rId6"/>
    <p:sldId id="312" r:id="rId7"/>
    <p:sldId id="315" r:id="rId8"/>
    <p:sldId id="316" r:id="rId9"/>
    <p:sldId id="31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8C3"/>
    <a:srgbClr val="33CAFF"/>
    <a:srgbClr val="B4E3EE"/>
    <a:srgbClr val="EAF7FA"/>
    <a:srgbClr val="CCECF4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D2A53-D5DB-4593-9D9C-0BB6D2048453}" type="datetimeFigureOut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009E-DA54-400A-BAD3-7D4A039E42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7C521B-BC85-49FF-AB6D-BB6262B97B77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1FAF3-514C-4482-9C83-440BEB4D4389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EF8D2-54A7-4688-95BA-322CCD992454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9EBA6-D436-459B-9957-25933F571F4F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EF5D7-A1FF-424B-B816-928C191872BD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81A2AA-6CA8-4B68-93B9-EB7F66A9AE2C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27E43C-A0B5-463B-B1AA-01360BB9AB86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F48D3-F058-468B-96FC-E56939A541AF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905D32-CCD8-4067-AA99-27AB430B6530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F3939E-34FF-49A3-B5BB-608894F49CA7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C9F235-C759-4477-8AE2-7061C4DE1886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100149-1809-4133-B2B7-8A0BCECAD275}" type="datetime1">
              <a:rPr lang="ko-KR" altLang="en-US" smtClean="0"/>
              <a:pPr/>
              <a:t>15. 11. 25.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B2EE2B-1802-442F-A142-B9BCFB2826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il-archive.com/ath9k-devel@lists.ath9k.org/msg12280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529627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컴퓨터네트워크 </a:t>
            </a:r>
            <a:r>
              <a:rPr lang="en-US" altLang="ko-KR" sz="1600" dirty="0" smtClean="0"/>
              <a:t>2015-2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Project Progress Report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437112"/>
            <a:ext cx="7772400" cy="648072"/>
          </a:xfrm>
        </p:spPr>
        <p:txBody>
          <a:bodyPr/>
          <a:lstStyle/>
          <a:p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Layer 4 (</a:t>
            </a:r>
            <a:r>
              <a:rPr lang="ko-KR" altLang="en-US" dirty="0" smtClean="0"/>
              <a:t>이선호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L4 ACK</a:t>
            </a:r>
            <a:r>
              <a:rPr lang="ko-KR" altLang="en-US" dirty="0" smtClean="0"/>
              <a:t>의 동작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Fake ACK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Layer 2 (</a:t>
            </a:r>
            <a:r>
              <a:rPr lang="ko-KR" altLang="en-US" dirty="0" smtClean="0"/>
              <a:t>노순현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L2 ACK</a:t>
            </a:r>
            <a:r>
              <a:rPr lang="ko-KR" altLang="en-US" dirty="0" smtClean="0"/>
              <a:t>의 처리 메커니즘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ISR (interrupt service routine)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금주에 한 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6135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서버와 클라이언트 간에 </a:t>
            </a:r>
            <a:r>
              <a:rPr lang="en-US" altLang="ko-KR" dirty="0" smtClean="0"/>
              <a:t>L4 ACK</a:t>
            </a:r>
            <a:r>
              <a:rPr lang="ko-KR" altLang="en-US" dirty="0" smtClean="0"/>
              <a:t>이 어떤 경로를 통해 전달되는지 이해하고 프린트 로그를 찍어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Kernel</a:t>
            </a:r>
            <a:r>
              <a:rPr lang="ko-KR" altLang="en-US" dirty="0" smtClean="0"/>
              <a:t> 내 관련 코드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tcp_output.c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tcp_send_ack</a:t>
            </a:r>
            <a:r>
              <a:rPr lang="en-US" altLang="ko-KR" dirty="0"/>
              <a:t>(): </a:t>
            </a:r>
            <a:r>
              <a:rPr lang="ko-KR" altLang="en-US" dirty="0"/>
              <a:t>받은 </a:t>
            </a:r>
            <a:r>
              <a:rPr lang="en-US" altLang="ko-KR" dirty="0"/>
              <a:t>data</a:t>
            </a:r>
            <a:r>
              <a:rPr lang="ko-KR" altLang="en-US" dirty="0"/>
              <a:t>에 대하여 </a:t>
            </a:r>
            <a:r>
              <a:rPr lang="en-US" altLang="ko-KR" dirty="0"/>
              <a:t>ACK</a:t>
            </a:r>
            <a:r>
              <a:rPr lang="ko-KR" altLang="en-US" dirty="0"/>
              <a:t>을 보내야 할 경우 </a:t>
            </a:r>
            <a:r>
              <a:rPr lang="en-US" altLang="ko-KR" dirty="0" err="1"/>
              <a:t>tcp_transmit_skb</a:t>
            </a:r>
            <a:r>
              <a:rPr lang="en-US" altLang="ko-KR" dirty="0"/>
              <a:t>()</a:t>
            </a:r>
            <a:r>
              <a:rPr lang="ko-KR" altLang="en-US" dirty="0"/>
              <a:t> 호출하여 </a:t>
            </a:r>
            <a:r>
              <a:rPr lang="en-US" altLang="ko-KR" dirty="0"/>
              <a:t>ACK</a:t>
            </a:r>
            <a:r>
              <a:rPr lang="ko-KR" altLang="en-US" dirty="0"/>
              <a:t> 보냄</a:t>
            </a:r>
            <a:endParaRPr lang="en-US" altLang="ko-KR" dirty="0"/>
          </a:p>
          <a:p>
            <a:pPr lvl="1"/>
            <a:r>
              <a:rPr lang="en-US" altLang="ko-KR" dirty="0" err="1"/>
              <a:t>tcp_transmit_skb</a:t>
            </a:r>
            <a:r>
              <a:rPr lang="en-US" altLang="ko-KR" dirty="0"/>
              <a:t>(): L3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로 패킷을 전달</a:t>
            </a:r>
            <a:r>
              <a:rPr lang="en-US" altLang="ko-KR" dirty="0"/>
              <a:t>.</a:t>
            </a:r>
            <a:r>
              <a:rPr lang="ko-KR" altLang="en-US" dirty="0"/>
              <a:t> 이 패킷의 내용은 </a:t>
            </a:r>
            <a:r>
              <a:rPr lang="en-US" altLang="ko-KR" dirty="0"/>
              <a:t>Data, ACK, SYN </a:t>
            </a:r>
            <a:r>
              <a:rPr lang="ko-KR" altLang="en-US" dirty="0"/>
              <a:t>등이 될 수 있음</a:t>
            </a:r>
            <a:r>
              <a:rPr lang="en-US" altLang="ko-KR" dirty="0"/>
              <a:t>. 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Server</a:t>
            </a:r>
            <a:r>
              <a:rPr lang="en-US" altLang="ko-KR" dirty="0"/>
              <a:t>-Client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은 조교님이 보내주신 코드를 사용</a:t>
            </a:r>
            <a:endParaRPr lang="en-US" altLang="ko-KR" dirty="0"/>
          </a:p>
          <a:p>
            <a:pPr lvl="1"/>
            <a:r>
              <a:rPr lang="en-US" altLang="ko-KR" dirty="0" smtClean="0"/>
              <a:t>Server</a:t>
            </a:r>
            <a:r>
              <a:rPr lang="en-US" altLang="ko-KR" dirty="0"/>
              <a:t> </a:t>
            </a:r>
            <a:r>
              <a:rPr lang="en-US" altLang="ko-KR" dirty="0" smtClean="0"/>
              <a:t>-&gt; Client : Data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Client -&gt; Server : L4 ACK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Layer 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L4 ACK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75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이해한 것이 맞는지</a:t>
            </a:r>
            <a:r>
              <a:rPr lang="ko-KR" altLang="en-US" dirty="0" smtClean="0"/>
              <a:t> 확인하기 위해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보내지 않도록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라인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Layer 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L4 ACK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Picture 4" descr="Block_ack_s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86508"/>
            <a:ext cx="5458753" cy="45388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11760" y="6309320"/>
            <a:ext cx="1152128" cy="0"/>
          </a:xfrm>
          <a:prstGeom prst="straightConnector1">
            <a:avLst/>
          </a:prstGeom>
          <a:ln w="93091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0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Server-Client Application </a:t>
            </a:r>
            <a:r>
              <a:rPr lang="ko-KR" altLang="en-US" dirty="0" smtClean="0"/>
              <a:t>실행 결과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위와 같이 서버로부터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받지 못하는 것을 알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reliable</a:t>
            </a:r>
            <a:r>
              <a:rPr lang="ko-KR" altLang="en-US" dirty="0" smtClean="0"/>
              <a:t>한 연결이므로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받지 못한 경우 제대로 패킷이 전달되지 못한것으로 받아들이고 성공할때까지 계속해서 재전송을 하기 때문에 </a:t>
            </a:r>
            <a:r>
              <a:rPr lang="en-US" altLang="ko-KR" dirty="0" smtClean="0"/>
              <a:t>pending </a:t>
            </a:r>
            <a:r>
              <a:rPr lang="ko-KR" altLang="en-US" dirty="0" smtClean="0"/>
              <a:t>상태에 빠짐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Layer 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L4 ACK </a:t>
            </a:r>
            <a:r>
              <a:rPr lang="ko-KR" altLang="en-US" dirty="0" smtClean="0"/>
              <a:t>동작 </a:t>
            </a:r>
            <a:r>
              <a:rPr lang="ko-KR" altLang="en-US" dirty="0" smtClean="0"/>
              <a:t>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5" name="Picture 4" descr="halted_cl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27424"/>
            <a:ext cx="63373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앞서 확인한 내용을 바탕으로 </a:t>
            </a:r>
            <a:r>
              <a:rPr lang="en-US" altLang="ko-KR" dirty="0" smtClean="0"/>
              <a:t>Fake ACK</a:t>
            </a:r>
            <a:r>
              <a:rPr lang="ko-KR" altLang="en-US" dirty="0" smtClean="0"/>
              <a:t>을 직접 생성하여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에게 보내보기 위해 테스트</a:t>
            </a:r>
            <a:endParaRPr lang="en-US" altLang="ko-KR" dirty="0" smtClean="0"/>
          </a:p>
          <a:p>
            <a:r>
              <a:rPr lang="ko-KR" altLang="en-US" dirty="0" smtClean="0"/>
              <a:t>예상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제대로 </a:t>
            </a:r>
            <a:r>
              <a:rPr lang="en-US" altLang="ko-KR" dirty="0" smtClean="0"/>
              <a:t>Fake ACK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간 통신 원활하게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Fake ACK </a:t>
            </a:r>
            <a:r>
              <a:rPr lang="ko-KR" altLang="en-US" dirty="0" smtClean="0"/>
              <a:t>생성 실패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앞선 </a:t>
            </a:r>
            <a:r>
              <a:rPr lang="en-US" altLang="ko-KR" dirty="0" err="1" smtClean="0"/>
              <a:t>ack</a:t>
            </a:r>
            <a:r>
              <a:rPr lang="en-US" altLang="ko-KR" dirty="0" err="1" smtClean="0"/>
              <a:t>_</a:t>
            </a:r>
            <a:r>
              <a:rPr lang="en-US" altLang="ko-KR" dirty="0" err="1" smtClean="0"/>
              <a:t>send</a:t>
            </a:r>
            <a:r>
              <a:rPr lang="ko-KR" altLang="en-US" dirty="0" smtClean="0"/>
              <a:t> 부분을 주석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한것과 같은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클라이언트에서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제대로 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받지 못하므로 </a:t>
            </a:r>
            <a:r>
              <a:rPr lang="ko-KR" altLang="en-US" dirty="0"/>
              <a:t>서버에서 </a:t>
            </a:r>
            <a:r>
              <a:rPr lang="en-US" altLang="ko-KR" dirty="0"/>
              <a:t>Data </a:t>
            </a:r>
            <a:r>
              <a:rPr lang="ko-KR" altLang="en-US" dirty="0"/>
              <a:t>패킷을 </a:t>
            </a:r>
            <a:r>
              <a:rPr lang="ko-KR" altLang="en-US" dirty="0" smtClean="0"/>
              <a:t>계속</a:t>
            </a:r>
            <a:r>
              <a:rPr lang="ko-KR" altLang="en-US" dirty="0" smtClean="0"/>
              <a:t>해서</a:t>
            </a:r>
            <a:r>
              <a:rPr lang="ko-KR" altLang="en-US" dirty="0" smtClean="0"/>
              <a:t> </a:t>
            </a:r>
            <a:r>
              <a:rPr lang="ko-KR" altLang="en-US" dirty="0"/>
              <a:t>재전송함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아직 계속해서 코드를 수정하고 있는 중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Layer 4</a:t>
            </a:r>
            <a:br>
              <a:rPr lang="en-US" altLang="ko-KR" sz="2400" dirty="0"/>
            </a:br>
            <a:r>
              <a:rPr lang="en-US" altLang="ko-KR" dirty="0" smtClean="0"/>
              <a:t>Fake ACK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0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ath9k </a:t>
            </a:r>
            <a:r>
              <a:rPr lang="ko-KR" altLang="en-US" dirty="0" smtClean="0"/>
              <a:t>코드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 결과</a:t>
            </a:r>
            <a:r>
              <a:rPr lang="en-US" altLang="ko-KR" dirty="0" smtClean="0"/>
              <a:t>, L2 ACK</a:t>
            </a:r>
            <a:r>
              <a:rPr lang="ko-KR" altLang="en-US" dirty="0" smtClean="0"/>
              <a:t>을 처리하는 코드를 찾을 수 없었음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ath9k mailing list</a:t>
            </a:r>
            <a:r>
              <a:rPr lang="ko-KR" altLang="en-US" dirty="0" smtClean="0"/>
              <a:t>에서 관련 이슈 조사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조사 결과</a:t>
            </a:r>
            <a:r>
              <a:rPr lang="en-US" altLang="ko-KR" dirty="0" smtClean="0"/>
              <a:t>, Atheros </a:t>
            </a:r>
            <a:r>
              <a:rPr lang="ko-KR" altLang="en-US" dirty="0" smtClean="0"/>
              <a:t>사의 </a:t>
            </a:r>
            <a:r>
              <a:rPr lang="ko-KR" altLang="en-US" dirty="0" err="1" smtClean="0"/>
              <a:t>랜</a:t>
            </a:r>
            <a:r>
              <a:rPr lang="ko-KR" altLang="en-US" dirty="0" smtClean="0"/>
              <a:t> 카드를 비롯한 많은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무선 </a:t>
            </a:r>
            <a:r>
              <a:rPr lang="ko-KR" altLang="en-US" dirty="0" err="1" smtClean="0"/>
              <a:t>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하드웨어적으로 처리한다는 사실을 확인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www.mail-archive.com/ath9k-devel%40lists.ath9k.org/msg12280.html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조교님께 메일로 문의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ACK</a:t>
            </a:r>
            <a:r>
              <a:rPr lang="ko-KR" altLang="en-US" dirty="0" smtClean="0"/>
              <a:t>을 하드웨어적으로 처리하고 인터럽트를 발생시킨다는 사실을 확인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/>
              <a:t>Layer 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L2 ACK </a:t>
            </a:r>
            <a:r>
              <a:rPr lang="ko-KR" altLang="en-US" dirty="0" smtClean="0"/>
              <a:t>처리 메커니즘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03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L2 ACK</a:t>
            </a:r>
            <a:r>
              <a:rPr lang="ko-KR" altLang="en-US" dirty="0" smtClean="0"/>
              <a:t>을 처리한 후 인터럽트를 발생 시킬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ISR(interrupt service routine)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ath9k driver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ISR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ath_isr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해당 함수는 </a:t>
            </a:r>
            <a:r>
              <a:rPr lang="en-US" altLang="ko-KR" dirty="0" err="1" smtClean="0"/>
              <a:t>hw_get_isr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수행하여 </a:t>
            </a:r>
            <a:r>
              <a:rPr lang="en-US" altLang="ko-KR" dirty="0" smtClean="0"/>
              <a:t>interrupt </a:t>
            </a:r>
            <a:r>
              <a:rPr lang="ko-KR" altLang="en-US" dirty="0" smtClean="0"/>
              <a:t>발생 원인을 확인하고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변수에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기록된 </a:t>
            </a:r>
            <a:r>
              <a:rPr lang="en-US" altLang="ko-KR" dirty="0" smtClean="0"/>
              <a:t>status </a:t>
            </a:r>
            <a:r>
              <a:rPr lang="ko-KR" altLang="en-US" dirty="0" smtClean="0"/>
              <a:t>변수의 값에 따라 다른 동작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ath_rx_tasklet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명시적으로 </a:t>
            </a:r>
            <a:r>
              <a:rPr lang="en-US" altLang="ko-KR" dirty="0" smtClean="0"/>
              <a:t>ACK</a:t>
            </a:r>
            <a:r>
              <a:rPr lang="ko-KR" altLang="en-US" dirty="0" smtClean="0"/>
              <a:t>에 관한 </a:t>
            </a:r>
            <a:r>
              <a:rPr lang="en-US" altLang="ko-KR" dirty="0" smtClean="0"/>
              <a:t>interrupt</a:t>
            </a:r>
            <a:r>
              <a:rPr lang="ko-KR" altLang="en-US" dirty="0" smtClean="0"/>
              <a:t>를 처리하는 부분을 표시하지 않았기 때문에 추가 분석 필요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/>
              <a:t>Layer 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Interrupt Service Routine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8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기존에는 교수님께서 추천하신 방법에 따라 노트북에서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교체하며 실험을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올리려고 하였음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구성원들이 보유하고 있는 노트북이 </a:t>
            </a:r>
            <a:r>
              <a:rPr lang="en-US" altLang="ko-KR" dirty="0" smtClean="0"/>
              <a:t>Atheros </a:t>
            </a:r>
            <a:r>
              <a:rPr lang="ko-KR" altLang="en-US" dirty="0" smtClean="0"/>
              <a:t>사의 무선 </a:t>
            </a:r>
            <a:r>
              <a:rPr lang="ko-KR" altLang="en-US" dirty="0" err="1" smtClean="0"/>
              <a:t>랜</a:t>
            </a:r>
            <a:r>
              <a:rPr lang="ko-KR" altLang="en-US" dirty="0" smtClean="0"/>
              <a:t> 카드를 사용하지 않아</a:t>
            </a:r>
            <a:r>
              <a:rPr lang="en-US" altLang="ko-KR" dirty="0" smtClean="0"/>
              <a:t>, ath9k module </a:t>
            </a:r>
            <a:r>
              <a:rPr lang="ko-KR" altLang="en-US" dirty="0" smtClean="0"/>
              <a:t>코드를 수정한 후 실험이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Broadcom </a:t>
            </a:r>
            <a:r>
              <a:rPr lang="ko-KR" altLang="en-US" dirty="0" smtClean="0"/>
              <a:t>사의 </a:t>
            </a:r>
            <a:r>
              <a:rPr lang="ko-KR" altLang="en-US" dirty="0" err="1" smtClean="0"/>
              <a:t>랜</a:t>
            </a:r>
            <a:r>
              <a:rPr lang="ko-KR" altLang="en-US" dirty="0" smtClean="0"/>
              <a:t> 카드 사용 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ath9k driver</a:t>
            </a:r>
            <a:r>
              <a:rPr lang="ko-KR" altLang="en-US" dirty="0" smtClean="0"/>
              <a:t>를 테스트 할 수 있는 환경을 구축하거나</a:t>
            </a:r>
            <a:r>
              <a:rPr lang="en-US" altLang="ko-KR" dirty="0" smtClean="0"/>
              <a:t>, AP</a:t>
            </a:r>
            <a:r>
              <a:rPr lang="ko-KR" altLang="en-US" dirty="0" smtClean="0"/>
              <a:t>에 직접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교체하며 실험해야 할 것으로 보임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EE2B-1802-442F-A142-B9BCFB28268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Layer 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고려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8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2535</TotalTime>
  <Words>480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광장</vt:lpstr>
      <vt:lpstr>컴퓨터네트워크 2015-2  Project Progress Report  </vt:lpstr>
      <vt:lpstr>금주에 한 일</vt:lpstr>
      <vt:lpstr>Layer 4 L4 ACK 동작 확인 (1)</vt:lpstr>
      <vt:lpstr>Layer 4 L4 ACK 동작 확인 (2)</vt:lpstr>
      <vt:lpstr>Layer 4 L4 ACK 동작 확인 (3)</vt:lpstr>
      <vt:lpstr>Layer 4 Fake ACK 생성</vt:lpstr>
      <vt:lpstr>Layer 2 L2 ACK 처리 메커니즘 확인</vt:lpstr>
      <vt:lpstr>Layer 2 Interrupt Service Routine 분석</vt:lpstr>
      <vt:lpstr>Layer 2 추가 고려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Mobility Models in Mobile Network  - for Inter-core Communication Pattern Modeling on Network-on-Chip -</dc:title>
  <dc:creator>Windows 사용자</dc:creator>
  <cp:lastModifiedBy>Hyeonmin Lee</cp:lastModifiedBy>
  <cp:revision>435</cp:revision>
  <dcterms:created xsi:type="dcterms:W3CDTF">2014-12-09T02:34:29Z</dcterms:created>
  <dcterms:modified xsi:type="dcterms:W3CDTF">2015-11-25T13:21:44Z</dcterms:modified>
</cp:coreProperties>
</file>