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67" r:id="rId4"/>
    <p:sldId id="268" r:id="rId5"/>
    <p:sldId id="269"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91" r:id="rId19"/>
    <p:sldId id="285" r:id="rId20"/>
    <p:sldId id="292" r:id="rId21"/>
    <p:sldId id="288" r:id="rId22"/>
    <p:sldId id="289" r:id="rId23"/>
    <p:sldId id="290" r:id="rId24"/>
    <p:sldId id="266" r:id="rId25"/>
  </p:sldIdLst>
  <p:sldSz cx="24472900" cy="13677900"/>
  <p:notesSz cx="6858000" cy="9144000"/>
  <p:defaultTextStyle>
    <a:defPPr marL="0" marR="0" indent="0" algn="l" defTabSz="914202"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1pPr>
    <a:lvl2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2pPr>
    <a:lvl3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3pPr>
    <a:lvl4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4pPr>
    <a:lvl5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5pPr>
    <a:lvl6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6pPr>
    <a:lvl7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7pPr>
    <a:lvl8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8pPr>
    <a:lvl9pPr marL="0" marR="0" indent="0" algn="l" defTabSz="183094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15:guide id="1" orient="horz" pos="4308" userDrawn="1">
          <p15:clr>
            <a:srgbClr val="A4A3A4"/>
          </p15:clr>
        </p15:guide>
        <p15:guide id="2" pos="77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353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35"/>
    <p:restoredTop sz="94110" autoAdjust="0"/>
  </p:normalViewPr>
  <p:slideViewPr>
    <p:cSldViewPr snapToGrid="0" snapToObjects="1">
      <p:cViewPr>
        <p:scale>
          <a:sx n="64" d="100"/>
          <a:sy n="64" d="100"/>
        </p:scale>
        <p:origin x="488" y="312"/>
      </p:cViewPr>
      <p:guideLst>
        <p:guide orient="horz" pos="4308"/>
        <p:guide pos="77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xfrm>
            <a:off x="361950" y="685800"/>
            <a:ext cx="6134100" cy="3429000"/>
          </a:xfrm>
          <a:prstGeom prst="rect">
            <a:avLst/>
          </a:prstGeom>
        </p:spPr>
        <p:txBody>
          <a:bodyPr/>
          <a:lstStyle/>
          <a:p>
            <a:endParaRPr/>
          </a:p>
        </p:txBody>
      </p:sp>
      <p:sp>
        <p:nvSpPr>
          <p:cNvPr id="102" name="Shape 10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28628379"/>
      </p:ext>
    </p:extLst>
  </p:cSld>
  <p:clrMap bg1="lt1" tx1="dk1" bg2="lt2" tx2="dk2" accent1="accent1" accent2="accent2" accent3="accent3" accent4="accent4" accent5="accent5" accent6="accent6" hlink="hlink" folHlink="folHlink"/>
  <p:notesStyle>
    <a:lvl1pPr latinLnBrk="0">
      <a:defRPr sz="1199">
        <a:latin typeface="+mj-lt"/>
        <a:ea typeface="+mj-ea"/>
        <a:cs typeface="+mj-cs"/>
        <a:sym typeface="Calibri"/>
      </a:defRPr>
    </a:lvl1pPr>
    <a:lvl2pPr indent="228551" latinLnBrk="0">
      <a:defRPr sz="1199">
        <a:latin typeface="+mj-lt"/>
        <a:ea typeface="+mj-ea"/>
        <a:cs typeface="+mj-cs"/>
        <a:sym typeface="Calibri"/>
      </a:defRPr>
    </a:lvl2pPr>
    <a:lvl3pPr indent="457102" latinLnBrk="0">
      <a:defRPr sz="1199">
        <a:latin typeface="+mj-lt"/>
        <a:ea typeface="+mj-ea"/>
        <a:cs typeface="+mj-cs"/>
        <a:sym typeface="Calibri"/>
      </a:defRPr>
    </a:lvl3pPr>
    <a:lvl4pPr indent="685653" latinLnBrk="0">
      <a:defRPr sz="1199">
        <a:latin typeface="+mj-lt"/>
        <a:ea typeface="+mj-ea"/>
        <a:cs typeface="+mj-cs"/>
        <a:sym typeface="Calibri"/>
      </a:defRPr>
    </a:lvl4pPr>
    <a:lvl5pPr indent="914202" latinLnBrk="0">
      <a:defRPr sz="1199">
        <a:latin typeface="+mj-lt"/>
        <a:ea typeface="+mj-ea"/>
        <a:cs typeface="+mj-cs"/>
        <a:sym typeface="Calibri"/>
      </a:defRPr>
    </a:lvl5pPr>
    <a:lvl6pPr indent="1142753" latinLnBrk="0">
      <a:defRPr sz="1199">
        <a:latin typeface="+mj-lt"/>
        <a:ea typeface="+mj-ea"/>
        <a:cs typeface="+mj-cs"/>
        <a:sym typeface="Calibri"/>
      </a:defRPr>
    </a:lvl6pPr>
    <a:lvl7pPr indent="1371304" latinLnBrk="0">
      <a:defRPr sz="1199">
        <a:latin typeface="+mj-lt"/>
        <a:ea typeface="+mj-ea"/>
        <a:cs typeface="+mj-cs"/>
        <a:sym typeface="Calibri"/>
      </a:defRPr>
    </a:lvl7pPr>
    <a:lvl8pPr indent="1599855" latinLnBrk="0">
      <a:defRPr sz="1199">
        <a:latin typeface="+mj-lt"/>
        <a:ea typeface="+mj-ea"/>
        <a:cs typeface="+mj-cs"/>
        <a:sym typeface="Calibri"/>
      </a:defRPr>
    </a:lvl8pPr>
    <a:lvl9pPr indent="1828407" latinLnBrk="0">
      <a:defRPr sz="1199">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D45ADF-09BD-4EA1-81DB-69425FB1754E}" type="slidenum">
              <a:rPr lang="zh-CN" altLang="en-US"/>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D45ADF-09BD-4EA1-81DB-69425FB1754E}" type="slidenum">
              <a:rPr lang="zh-CN" altLang="en-US"/>
              <a:pPr/>
              <a:t>20</a:t>
            </a:fld>
            <a:endParaRPr lang="zh-CN" altLang="en-US"/>
          </a:p>
        </p:txBody>
      </p:sp>
    </p:spTree>
    <p:extLst>
      <p:ext uri="{BB962C8B-B14F-4D97-AF65-F5344CB8AC3E}">
        <p14:creationId xmlns:p14="http://schemas.microsoft.com/office/powerpoint/2010/main" val="132008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D45ADF-09BD-4EA1-81DB-69425FB1754E}" type="slidenum">
              <a:rPr lang="zh-CN" altLang="en-US"/>
              <a:pPr/>
              <a:t>21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D45ADF-09BD-4EA1-81DB-69425FB1754E}" type="slidenum">
              <a:rPr lang="zh-CN" altLang="en-US"/>
              <a:pPr/>
              <a:t>22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D45ADF-09BD-4EA1-81DB-69425FB1754E}" type="slidenum">
              <a:rPr lang="zh-CN" altLang="en-US"/>
              <a:pPr/>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solidFill>
                  <a:schemeClr val="tx1">
                    <a:lumMod val="95000"/>
                    <a:lumOff val="5000"/>
                  </a:schemeClr>
                </a:solidFill>
              </a:defRPr>
            </a:lvl1pPr>
          </a:lstStyle>
          <a:p>
            <a:r>
              <a:t>标题文本</a:t>
            </a:r>
          </a:p>
        </p:txBody>
      </p:sp>
      <p:sp>
        <p:nvSpPr>
          <p:cNvPr id="13" name="Shape 13"/>
          <p:cNvSpPr>
            <a:spLocks noGrp="1"/>
          </p:cNvSpPr>
          <p:nvPr>
            <p:ph type="body" idx="1"/>
          </p:nvPr>
        </p:nvSpPr>
        <p:spPr>
          <a:prstGeom prst="rect">
            <a:avLst/>
          </a:prstGeom>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两项内容">
    <p:spTree>
      <p:nvGrpSpPr>
        <p:cNvPr id="1" name=""/>
        <p:cNvGrpSpPr/>
        <p:nvPr/>
      </p:nvGrpSpPr>
      <p:grpSpPr>
        <a:xfrm>
          <a:off x="0" y="0"/>
          <a:ext cx="0" cy="0"/>
          <a:chOff x="0" y="0"/>
          <a:chExt cx="0" cy="0"/>
        </a:xfrm>
      </p:grpSpPr>
      <p:sp>
        <p:nvSpPr>
          <p:cNvPr id="30" name="Shape 30"/>
          <p:cNvSpPr>
            <a:spLocks noGrp="1"/>
          </p:cNvSpPr>
          <p:nvPr>
            <p:ph type="title"/>
          </p:nvPr>
        </p:nvSpPr>
        <p:spPr>
          <a:xfrm>
            <a:off x="1679775" y="728307"/>
            <a:ext cx="21113355" cy="2644071"/>
          </a:xfrm>
          <a:prstGeom prst="rect">
            <a:avLst/>
          </a:prstGeom>
        </p:spPr>
        <p:txBody>
          <a:bodyPr/>
          <a:lstStyle>
            <a:lvl1pPr algn="ctr"/>
          </a:lstStyle>
          <a:p>
            <a:r>
              <a:t>标题文本</a:t>
            </a:r>
          </a:p>
        </p:txBody>
      </p:sp>
      <p:sp>
        <p:nvSpPr>
          <p:cNvPr id="31" name="Shape 31"/>
          <p:cNvSpPr>
            <a:spLocks noGrp="1"/>
          </p:cNvSpPr>
          <p:nvPr>
            <p:ph type="body" sz="half" idx="1"/>
          </p:nvPr>
        </p:nvSpPr>
        <p:spPr>
          <a:xfrm>
            <a:off x="1682952" y="3641531"/>
            <a:ext cx="10403683" cy="867950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39" name="Shape 39"/>
          <p:cNvSpPr>
            <a:spLocks noGrp="1"/>
          </p:cNvSpPr>
          <p:nvPr>
            <p:ph type="title"/>
          </p:nvPr>
        </p:nvSpPr>
        <p:spPr>
          <a:xfrm>
            <a:off x="1686140" y="728307"/>
            <a:ext cx="21113355" cy="2644071"/>
          </a:xfrm>
          <a:prstGeom prst="rect">
            <a:avLst/>
          </a:prstGeom>
        </p:spPr>
        <p:txBody>
          <a:bodyPr/>
          <a:lstStyle>
            <a:lvl1pPr algn="ctr"/>
          </a:lstStyle>
          <a:p>
            <a:r>
              <a:t>标题文本</a:t>
            </a:r>
          </a:p>
        </p:txBody>
      </p:sp>
      <p:sp>
        <p:nvSpPr>
          <p:cNvPr id="40" name="Shape 40"/>
          <p:cNvSpPr>
            <a:spLocks noGrp="1"/>
          </p:cNvSpPr>
          <p:nvPr>
            <p:ph type="body" sz="quarter" idx="1"/>
          </p:nvPr>
        </p:nvSpPr>
        <p:spPr>
          <a:xfrm>
            <a:off x="1686137" y="3353377"/>
            <a:ext cx="10355872" cy="1643442"/>
          </a:xfrm>
          <a:prstGeom prst="rect">
            <a:avLst/>
          </a:prstGeom>
        </p:spPr>
        <p:txBody>
          <a:bodyPr anchor="b"/>
          <a:lstStyle>
            <a:lvl1pPr marL="0" indent="0">
              <a:buSzTx/>
              <a:buFontTx/>
              <a:buNone/>
              <a:defRPr sz="4700" b="1"/>
            </a:lvl1pPr>
            <a:lvl2pPr marL="0" indent="0">
              <a:buSzTx/>
              <a:buFontTx/>
              <a:buNone/>
              <a:defRPr sz="4700" b="1"/>
            </a:lvl2pPr>
            <a:lvl3pPr marL="0" indent="0">
              <a:buSzTx/>
              <a:buFontTx/>
              <a:buNone/>
              <a:defRPr sz="4700" b="1"/>
            </a:lvl3pPr>
            <a:lvl4pPr marL="0" indent="0">
              <a:buSzTx/>
              <a:buFontTx/>
              <a:buNone/>
              <a:defRPr sz="4700" b="1"/>
            </a:lvl4pPr>
            <a:lvl5pPr marL="0" indent="0">
              <a:buSzTx/>
              <a:buFontTx/>
              <a:buNone/>
              <a:defRPr sz="4700" b="1"/>
            </a:lvl5pPr>
          </a:lstStyle>
          <a:p>
            <a:r>
              <a:t>正文级别 1</a:t>
            </a:r>
          </a:p>
          <a:p>
            <a:pPr lvl="1"/>
            <a:r>
              <a:t>正文级别 2</a:t>
            </a:r>
          </a:p>
          <a:p>
            <a:pPr lvl="2"/>
            <a:r>
              <a:t>正文级别 3</a:t>
            </a:r>
          </a:p>
          <a:p>
            <a:pPr lvl="3"/>
            <a:r>
              <a:t>正文级别 4</a:t>
            </a:r>
          </a:p>
          <a:p>
            <a:pPr lvl="4"/>
            <a:r>
              <a:t>正文级别 5</a:t>
            </a:r>
          </a:p>
        </p:txBody>
      </p:sp>
      <p:sp>
        <p:nvSpPr>
          <p:cNvPr id="41" name="Shape 41"/>
          <p:cNvSpPr>
            <a:spLocks noGrp="1"/>
          </p:cNvSpPr>
          <p:nvPr>
            <p:ph type="body" sz="quarter" idx="13"/>
          </p:nvPr>
        </p:nvSpPr>
        <p:spPr>
          <a:xfrm>
            <a:off x="12392621" y="3353377"/>
            <a:ext cx="10406873" cy="1643442"/>
          </a:xfrm>
          <a:prstGeom prst="rect">
            <a:avLst/>
          </a:prstGeom>
        </p:spPr>
        <p:txBody>
          <a:bodyPr anchor="b"/>
          <a:lstStyle/>
          <a:p>
            <a:endParaRP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57" name="Shape 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64" name="Shape 64"/>
          <p:cNvSpPr>
            <a:spLocks noGrp="1"/>
          </p:cNvSpPr>
          <p:nvPr>
            <p:ph type="title"/>
          </p:nvPr>
        </p:nvSpPr>
        <p:spPr>
          <a:xfrm>
            <a:off x="1686139" y="911969"/>
            <a:ext cx="7895197" cy="3191881"/>
          </a:xfrm>
          <a:prstGeom prst="rect">
            <a:avLst/>
          </a:prstGeom>
        </p:spPr>
        <p:txBody>
          <a:bodyPr anchor="b"/>
          <a:lstStyle>
            <a:lvl1pPr algn="ctr">
              <a:defRPr sz="6300"/>
            </a:lvl1pPr>
          </a:lstStyle>
          <a:p>
            <a:r>
              <a:t>标题文本</a:t>
            </a:r>
          </a:p>
        </p:txBody>
      </p:sp>
      <p:sp>
        <p:nvSpPr>
          <p:cNvPr id="65" name="Shape 65"/>
          <p:cNvSpPr>
            <a:spLocks noGrp="1"/>
          </p:cNvSpPr>
          <p:nvPr>
            <p:ph type="body" sz="half" idx="1"/>
          </p:nvPr>
        </p:nvSpPr>
        <p:spPr>
          <a:xfrm>
            <a:off x="10406870" y="1969592"/>
            <a:ext cx="12392623" cy="9721306"/>
          </a:xfrm>
          <a:prstGeom prst="rect">
            <a:avLst/>
          </a:prstGeom>
        </p:spPr>
        <p:txBody>
          <a:bodyPr/>
          <a:lstStyle>
            <a:lvl1pPr>
              <a:defRPr sz="6300"/>
            </a:lvl1pPr>
            <a:lvl2pPr marL="1434323" indent="-522554">
              <a:defRPr sz="6300"/>
            </a:lvl2pPr>
            <a:lvl3pPr marL="2434989" indent="-611445">
              <a:defRPr sz="6300"/>
            </a:lvl3pPr>
            <a:lvl4pPr marL="3472479" indent="-736529">
              <a:defRPr sz="6300"/>
            </a:lvl4pPr>
            <a:lvl5pPr marL="4384251" indent="-736529">
              <a:defRPr sz="6300"/>
            </a:lvl5pPr>
          </a:lstStyle>
          <a:p>
            <a:r>
              <a:t>正文级别 1</a:t>
            </a:r>
          </a:p>
          <a:p>
            <a:pPr lvl="1"/>
            <a:r>
              <a:t>正文级别 2</a:t>
            </a:r>
          </a:p>
          <a:p>
            <a:pPr lvl="2"/>
            <a:r>
              <a:t>正文级别 3</a:t>
            </a:r>
          </a:p>
          <a:p>
            <a:pPr lvl="3"/>
            <a:r>
              <a:t>正文级别 4</a:t>
            </a:r>
          </a:p>
          <a:p>
            <a:pPr lvl="4"/>
            <a:r>
              <a:t>正文级别 5</a:t>
            </a:r>
          </a:p>
        </p:txBody>
      </p:sp>
      <p:sp>
        <p:nvSpPr>
          <p:cNvPr id="66" name="Shape 66"/>
          <p:cNvSpPr>
            <a:spLocks noGrp="1"/>
          </p:cNvSpPr>
          <p:nvPr>
            <p:ph type="body" sz="quarter" idx="13"/>
          </p:nvPr>
        </p:nvSpPr>
        <p:spPr>
          <a:xfrm>
            <a:off x="1686136" y="4103848"/>
            <a:ext cx="7895197" cy="7602885"/>
          </a:xfrm>
          <a:prstGeom prst="rect">
            <a:avLst/>
          </a:prstGeom>
        </p:spPr>
        <p:txBody>
          <a:bodyPr/>
          <a:lstStyle/>
          <a:p>
            <a:endParaRPr/>
          </a:p>
        </p:txBody>
      </p:sp>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74" name="Shape 74"/>
          <p:cNvSpPr>
            <a:spLocks noGrp="1"/>
          </p:cNvSpPr>
          <p:nvPr>
            <p:ph type="title"/>
          </p:nvPr>
        </p:nvSpPr>
        <p:spPr>
          <a:xfrm>
            <a:off x="1686139" y="911969"/>
            <a:ext cx="7895197" cy="3191881"/>
          </a:xfrm>
          <a:prstGeom prst="rect">
            <a:avLst/>
          </a:prstGeom>
        </p:spPr>
        <p:txBody>
          <a:bodyPr anchor="b"/>
          <a:lstStyle>
            <a:lvl1pPr algn="ctr">
              <a:defRPr sz="6300"/>
            </a:lvl1pPr>
          </a:lstStyle>
          <a:p>
            <a:r>
              <a:t>标题文本</a:t>
            </a:r>
          </a:p>
        </p:txBody>
      </p:sp>
      <p:sp>
        <p:nvSpPr>
          <p:cNvPr id="75" name="Shape 75"/>
          <p:cNvSpPr>
            <a:spLocks noGrp="1"/>
          </p:cNvSpPr>
          <p:nvPr>
            <p:ph type="pic" sz="half" idx="13"/>
          </p:nvPr>
        </p:nvSpPr>
        <p:spPr>
          <a:xfrm>
            <a:off x="10406870" y="1969592"/>
            <a:ext cx="12392623" cy="9721306"/>
          </a:xfrm>
          <a:prstGeom prst="rect">
            <a:avLst/>
          </a:prstGeom>
        </p:spPr>
        <p:txBody>
          <a:bodyPr lIns="91439" tIns="45719" rIns="91439" bIns="45719">
            <a:noAutofit/>
          </a:bodyPr>
          <a:lstStyle/>
          <a:p>
            <a:endParaRPr/>
          </a:p>
        </p:txBody>
      </p:sp>
      <p:sp>
        <p:nvSpPr>
          <p:cNvPr id="76" name="Shape 76"/>
          <p:cNvSpPr>
            <a:spLocks noGrp="1"/>
          </p:cNvSpPr>
          <p:nvPr>
            <p:ph type="body" sz="quarter" idx="1"/>
          </p:nvPr>
        </p:nvSpPr>
        <p:spPr>
          <a:xfrm>
            <a:off x="1686139" y="4103848"/>
            <a:ext cx="7895197" cy="7602885"/>
          </a:xfrm>
          <a:prstGeom prst="rect">
            <a:avLst/>
          </a:prstGeom>
        </p:spPr>
        <p:txBody>
          <a:bodyPr/>
          <a:lstStyle>
            <a:lvl1pPr marL="0" indent="0">
              <a:buSzTx/>
              <a:buFontTx/>
              <a:buNone/>
              <a:defRPr sz="3099"/>
            </a:lvl1pPr>
            <a:lvl2pPr marL="0" indent="0">
              <a:buSzTx/>
              <a:buFontTx/>
              <a:buNone/>
              <a:defRPr sz="3099"/>
            </a:lvl2pPr>
            <a:lvl3pPr marL="0" indent="0">
              <a:buSzTx/>
              <a:buFontTx/>
              <a:buNone/>
              <a:defRPr sz="3099"/>
            </a:lvl3pPr>
            <a:lvl4pPr marL="0" indent="0">
              <a:buSzTx/>
              <a:buFontTx/>
              <a:buNone/>
              <a:defRPr sz="3099"/>
            </a:lvl4pPr>
            <a:lvl5pPr marL="0" indent="0">
              <a:buSzTx/>
              <a:buFontTx/>
              <a:buNone/>
              <a:defRPr sz="3099"/>
            </a:lvl5pPr>
          </a:lstStyle>
          <a:p>
            <a:r>
              <a:t>正文级别 1</a:t>
            </a:r>
          </a:p>
          <a:p>
            <a:pPr lvl="1"/>
            <a:r>
              <a:t>正文级别 2</a:t>
            </a:r>
          </a:p>
          <a:p>
            <a:pPr lvl="2"/>
            <a:r>
              <a:t>正文级别 3</a:t>
            </a:r>
          </a:p>
          <a:p>
            <a:pPr lvl="3"/>
            <a:r>
              <a:t>正文级别 4</a:t>
            </a:r>
          </a:p>
          <a:p>
            <a:pPr lvl="4"/>
            <a:r>
              <a:t>正文级别 5</a:t>
            </a: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标题和竖排文本">
    <p:spTree>
      <p:nvGrpSpPr>
        <p:cNvPr id="1" name=""/>
        <p:cNvGrpSpPr/>
        <p:nvPr/>
      </p:nvGrpSpPr>
      <p:grpSpPr>
        <a:xfrm>
          <a:off x="0" y="0"/>
          <a:ext cx="0" cy="0"/>
          <a:chOff x="0" y="0"/>
          <a:chExt cx="0" cy="0"/>
        </a:xfrm>
      </p:grpSpPr>
      <p:sp>
        <p:nvSpPr>
          <p:cNvPr id="84" name="Shape 84"/>
          <p:cNvSpPr>
            <a:spLocks noGrp="1"/>
          </p:cNvSpPr>
          <p:nvPr>
            <p:ph type="title"/>
          </p:nvPr>
        </p:nvSpPr>
        <p:spPr>
          <a:xfrm>
            <a:off x="1679775" y="728307"/>
            <a:ext cx="21113355" cy="2644071"/>
          </a:xfrm>
          <a:prstGeom prst="rect">
            <a:avLst/>
          </a:prstGeom>
        </p:spPr>
        <p:txBody>
          <a:bodyPr/>
          <a:lstStyle>
            <a:lvl1pPr algn="ctr"/>
          </a:lstStyle>
          <a:p>
            <a:r>
              <a:t>标题文本</a:t>
            </a:r>
          </a:p>
        </p:txBody>
      </p:sp>
      <p:sp>
        <p:nvSpPr>
          <p:cNvPr id="85" name="Shape 85"/>
          <p:cNvSpPr>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竖排标题和文本">
    <p:spTree>
      <p:nvGrpSpPr>
        <p:cNvPr id="1" name=""/>
        <p:cNvGrpSpPr/>
        <p:nvPr/>
      </p:nvGrpSpPr>
      <p:grpSpPr>
        <a:xfrm>
          <a:off x="0" y="0"/>
          <a:ext cx="0" cy="0"/>
          <a:chOff x="0" y="0"/>
          <a:chExt cx="0" cy="0"/>
        </a:xfrm>
      </p:grpSpPr>
      <p:sp>
        <p:nvSpPr>
          <p:cNvPr id="93" name="Shape 93"/>
          <p:cNvSpPr>
            <a:spLocks noGrp="1"/>
          </p:cNvSpPr>
          <p:nvPr>
            <p:ph type="title"/>
          </p:nvPr>
        </p:nvSpPr>
        <p:spPr>
          <a:xfrm>
            <a:off x="17517964" y="728303"/>
            <a:ext cx="5278342" cy="11592737"/>
          </a:xfrm>
          <a:prstGeom prst="rect">
            <a:avLst/>
          </a:prstGeom>
        </p:spPr>
        <p:txBody>
          <a:bodyPr/>
          <a:lstStyle>
            <a:lvl1pPr algn="ctr"/>
          </a:lstStyle>
          <a:p>
            <a:r>
              <a:t>标题文本</a:t>
            </a:r>
          </a:p>
        </p:txBody>
      </p:sp>
      <p:sp>
        <p:nvSpPr>
          <p:cNvPr id="94" name="Shape 94"/>
          <p:cNvSpPr>
            <a:spLocks noGrp="1"/>
          </p:cNvSpPr>
          <p:nvPr>
            <p:ph type="body" idx="1"/>
          </p:nvPr>
        </p:nvSpPr>
        <p:spPr>
          <a:xfrm>
            <a:off x="1682949" y="728303"/>
            <a:ext cx="15529027" cy="11592737"/>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1682512" y="12677388"/>
            <a:ext cx="5506403" cy="728222"/>
          </a:xfrm>
          <a:prstGeom prst="rect">
            <a:avLst/>
          </a:prstGeom>
        </p:spPr>
        <p:txBody>
          <a:bodyPr lIns="218002" tIns="109001" rIns="218002" bIns="109001"/>
          <a:lstStyle>
            <a:lvl1pPr>
              <a:defRPr/>
            </a:lvl1pPr>
          </a:lstStyle>
          <a:p>
            <a:pPr>
              <a:defRPr/>
            </a:pPr>
            <a:fld id="{BC228701-961C-4C4F-8BF6-6D937FA3A794}" type="datetimeFigureOut">
              <a:rPr lang="zh-CN" altLang="en-US"/>
              <a:pPr>
                <a:defRPr/>
              </a:pPr>
              <a:t>2017/3/7</a:t>
            </a:fld>
            <a:endParaRPr lang="zh-CN" altLang="en-US"/>
          </a:p>
        </p:txBody>
      </p:sp>
      <p:sp>
        <p:nvSpPr>
          <p:cNvPr id="4" name="页脚占位符 4"/>
          <p:cNvSpPr>
            <a:spLocks noGrp="1"/>
          </p:cNvSpPr>
          <p:nvPr>
            <p:ph type="ftr" sz="quarter" idx="11"/>
          </p:nvPr>
        </p:nvSpPr>
        <p:spPr>
          <a:xfrm>
            <a:off x="8106648" y="12677388"/>
            <a:ext cx="8259604" cy="728222"/>
          </a:xfrm>
          <a:prstGeom prst="rect">
            <a:avLst/>
          </a:prstGeom>
        </p:spPr>
        <p:txBody>
          <a:bodyPr lIns="218002" tIns="109001" rIns="218002" bIns="109001"/>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715EF2A9-74DA-4A6D-9550-7F8B6AF4A198}" type="slidenum">
              <a:rPr lang="zh-CN" altLang="en-US"/>
              <a:pPr/>
              <a:t>‹#›</a:t>
            </a:fld>
            <a:endParaRPr lang="zh-CN" altLang="en-US"/>
          </a:p>
        </p:txBody>
      </p:sp>
    </p:spTree>
    <p:extLst>
      <p:ext uri="{BB962C8B-B14F-4D97-AF65-F5344CB8AC3E}">
        <p14:creationId xmlns:p14="http://schemas.microsoft.com/office/powerpoint/2010/main" val="19961053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l="-6000" r="-6000"/>
          </a:stretch>
        </a:blipFill>
        <a:effectLst/>
      </p:bgPr>
    </p:bg>
    <p:spTree>
      <p:nvGrpSpPr>
        <p:cNvPr id="1" name=""/>
        <p:cNvGrpSpPr/>
        <p:nvPr/>
      </p:nvGrpSpPr>
      <p:grpSpPr>
        <a:xfrm>
          <a:off x="0" y="0"/>
          <a:ext cx="0" cy="0"/>
          <a:chOff x="0" y="0"/>
          <a:chExt cx="0" cy="0"/>
        </a:xfrm>
      </p:grpSpPr>
      <p:sp>
        <p:nvSpPr>
          <p:cNvPr id="2" name="Shape 2"/>
          <p:cNvSpPr/>
          <p:nvPr/>
        </p:nvSpPr>
        <p:spPr>
          <a:xfrm flipH="1">
            <a:off x="589072" y="570110"/>
            <a:ext cx="108000" cy="1079999"/>
          </a:xfrm>
          <a:prstGeom prst="rect">
            <a:avLst/>
          </a:prstGeom>
          <a:solidFill>
            <a:srgbClr val="3498DB"/>
          </a:solidFill>
          <a:ln w="12700">
            <a:miter lim="400000"/>
          </a:ln>
        </p:spPr>
        <p:txBody>
          <a:bodyPr lIns="45718" tIns="45718" rIns="45718" bIns="45718" anchor="ctr"/>
          <a:lstStyle/>
          <a:p>
            <a:pPr algn="ctr">
              <a:defRPr>
                <a:solidFill>
                  <a:srgbClr val="060C13"/>
                </a:solidFill>
              </a:defRPr>
            </a:pPr>
            <a:endParaRPr sz="1402"/>
          </a:p>
        </p:txBody>
      </p:sp>
      <p:sp>
        <p:nvSpPr>
          <p:cNvPr id="3" name="Shape 3"/>
          <p:cNvSpPr>
            <a:spLocks noGrp="1"/>
          </p:cNvSpPr>
          <p:nvPr>
            <p:ph type="title"/>
          </p:nvPr>
        </p:nvSpPr>
        <p:spPr>
          <a:xfrm>
            <a:off x="886150" y="509943"/>
            <a:ext cx="21910156" cy="12660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a:bodyPr>
          <a:lstStyle/>
          <a:p>
            <a:r>
              <a:t>标题文本</a:t>
            </a:r>
          </a:p>
        </p:txBody>
      </p:sp>
      <p:sp>
        <p:nvSpPr>
          <p:cNvPr id="4" name="Shape 4"/>
          <p:cNvSpPr>
            <a:spLocks noGrp="1"/>
          </p:cNvSpPr>
          <p:nvPr>
            <p:ph type="body" idx="1"/>
          </p:nvPr>
        </p:nvSpPr>
        <p:spPr>
          <a:xfrm>
            <a:off x="1682952" y="3641531"/>
            <a:ext cx="21113355" cy="86795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22357725" y="12819943"/>
            <a:ext cx="438578" cy="446144"/>
          </a:xfrm>
          <a:prstGeom prst="rect">
            <a:avLst/>
          </a:prstGeom>
          <a:ln w="12700">
            <a:miter lim="400000"/>
          </a:ln>
        </p:spPr>
        <p:txBody>
          <a:bodyPr wrap="none" lIns="45718" tIns="45718" rIns="45718" bIns="45718" anchor="ctr">
            <a:spAutoFit/>
          </a:bodyPr>
          <a:lstStyle>
            <a:lvl1pPr algn="r">
              <a:defRPr sz="2299">
                <a:solidFill>
                  <a:srgbClr val="888888"/>
                </a:solidFill>
                <a:latin typeface="+mj-lt"/>
                <a:ea typeface="+mj-ea"/>
                <a:cs typeface="+mj-cs"/>
                <a:sym typeface="Calibri"/>
              </a:defRPr>
            </a:lvl1pPr>
          </a:lstStyle>
          <a:p>
            <a:fld id="{86CB4B4D-7CA3-9044-876B-883B54F8677D}" type="slidenum">
              <a:t>‹#›</a:t>
            </a:fld>
            <a:endParaRPr/>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0711807" y="796969"/>
            <a:ext cx="3347999" cy="69204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transition spd="med"/>
  <p:txStyles>
    <p:titleStyle>
      <a:lvl1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2pPr>
      <a:lvl3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3pPr>
      <a:lvl4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4pPr>
      <a:lvl5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5pPr>
      <a:lvl6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6pPr>
      <a:lvl7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7pPr>
      <a:lvl8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8pPr>
      <a:lvl9pPr marL="0" marR="0" indent="0" algn="l" defTabSz="1823544" rtl="0" latinLnBrk="0">
        <a:lnSpc>
          <a:spcPct val="90000"/>
        </a:lnSpc>
        <a:spcBef>
          <a:spcPts val="0"/>
        </a:spcBef>
        <a:spcAft>
          <a:spcPts val="0"/>
        </a:spcAft>
        <a:buClrTx/>
        <a:buSzTx/>
        <a:buFontTx/>
        <a:buNone/>
        <a:tabLst/>
        <a:defRPr sz="7200" b="1" i="0" u="none" strike="noStrike" cap="none" spc="0" baseline="0">
          <a:ln>
            <a:noFill/>
          </a:ln>
          <a:solidFill>
            <a:srgbClr val="FFFFFF"/>
          </a:solidFill>
          <a:uFillTx/>
          <a:latin typeface="微软雅黑"/>
          <a:ea typeface="微软雅黑"/>
          <a:cs typeface="微软雅黑"/>
          <a:sym typeface="微软雅黑"/>
        </a:defRPr>
      </a:lvl9pPr>
    </p:titleStyle>
    <p:body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p:bodyStyle>
    <p:otherStyle>
      <a:lvl1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1pPr>
      <a:lvl2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2pPr>
      <a:lvl3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3pPr>
      <a:lvl4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4pPr>
      <a:lvl5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5pPr>
      <a:lvl6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6pPr>
      <a:lvl7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7pPr>
      <a:lvl8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8pPr>
      <a:lvl9pPr marL="0" marR="0" indent="0" algn="r" defTabSz="1831161" rtl="0" latinLnBrk="0">
        <a:lnSpc>
          <a:spcPct val="100000"/>
        </a:lnSpc>
        <a:spcBef>
          <a:spcPts val="0"/>
        </a:spcBef>
        <a:spcAft>
          <a:spcPts val="0"/>
        </a:spcAft>
        <a:buClrTx/>
        <a:buSzTx/>
        <a:buFontTx/>
        <a:buNone/>
        <a:tabLst/>
        <a:defRPr sz="2299"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slideLayout" Target="../slideLayouts/slideLayout1.xml"/><Relationship Id="rId1" Type="http://schemas.openxmlformats.org/officeDocument/2006/relationships/tags" Target="../tags/tag1.xml"/><Relationship Id="rId2"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tags" Target="../tags/tag11.xml"/><Relationship Id="rId6" Type="http://schemas.openxmlformats.org/officeDocument/2006/relationships/slideLayout" Target="../slideLayouts/slideLayout1.xml"/><Relationship Id="rId7" Type="http://schemas.openxmlformats.org/officeDocument/2006/relationships/image" Target="../media/image17.png"/><Relationship Id="rId1" Type="http://schemas.openxmlformats.org/officeDocument/2006/relationships/tags" Target="../tags/tag7.xml"/><Relationship Id="rId2"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tags" Target="../tags/tag17.xml"/><Relationship Id="rId7" Type="http://schemas.openxmlformats.org/officeDocument/2006/relationships/slideLayout" Target="../slideLayouts/slideLayout9.xml"/><Relationship Id="rId8" Type="http://schemas.openxmlformats.org/officeDocument/2006/relationships/notesSlide" Target="../notesSlides/notesSlide1.xml"/><Relationship Id="rId9" Type="http://schemas.openxmlformats.org/officeDocument/2006/relationships/image" Target="../media/image18.png"/><Relationship Id="rId1" Type="http://schemas.openxmlformats.org/officeDocument/2006/relationships/tags" Target="../tags/tag12.xml"/><Relationship Id="rId2"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11" Type="http://schemas.openxmlformats.org/officeDocument/2006/relationships/slideLayout" Target="../slideLayouts/slideLayout9.xml"/><Relationship Id="rId12" Type="http://schemas.openxmlformats.org/officeDocument/2006/relationships/notesSlide" Target="../notesSlides/notesSlide2.xml"/><Relationship Id="rId13" Type="http://schemas.openxmlformats.org/officeDocument/2006/relationships/image" Target="../media/image19.png"/><Relationship Id="rId1" Type="http://schemas.openxmlformats.org/officeDocument/2006/relationships/tags" Target="../tags/tag18.xml"/><Relationship Id="rId2" Type="http://schemas.openxmlformats.org/officeDocument/2006/relationships/tags" Target="../tags/tag19.xml"/><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tags" Target="../tags/tag22.xml"/><Relationship Id="rId6" Type="http://schemas.openxmlformats.org/officeDocument/2006/relationships/tags" Target="../tags/tag23.xml"/><Relationship Id="rId7" Type="http://schemas.openxmlformats.org/officeDocument/2006/relationships/tags" Target="../tags/tag24.xml"/><Relationship Id="rId8" Type="http://schemas.openxmlformats.org/officeDocument/2006/relationships/tags" Target="../tags/tag25.xml"/><Relationship Id="rId9" Type="http://schemas.openxmlformats.org/officeDocument/2006/relationships/tags" Target="../tags/tag26.xml"/><Relationship Id="rId10"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tags" Target="../tags/tag34.xml"/><Relationship Id="rId8" Type="http://schemas.openxmlformats.org/officeDocument/2006/relationships/slideLayout" Target="../slideLayouts/slideLayout9.xml"/><Relationship Id="rId9" Type="http://schemas.openxmlformats.org/officeDocument/2006/relationships/notesSlide" Target="../notesSlides/notesSlide3.xml"/><Relationship Id="rId10" Type="http://schemas.openxmlformats.org/officeDocument/2006/relationships/image" Target="../media/image20.jpg"/><Relationship Id="rId11" Type="http://schemas.openxmlformats.org/officeDocument/2006/relationships/image" Target="../media/image21.jpg"/><Relationship Id="rId1" Type="http://schemas.openxmlformats.org/officeDocument/2006/relationships/tags" Target="../tags/tag28.xml"/><Relationship Id="rId2" Type="http://schemas.openxmlformats.org/officeDocument/2006/relationships/tags" Target="../tags/tag2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4.xml"/><Relationship Id="rId5" Type="http://schemas.openxmlformats.org/officeDocument/2006/relationships/image" Target="../media/image22.png"/><Relationship Id="rId1" Type="http://schemas.openxmlformats.org/officeDocument/2006/relationships/tags" Target="../tags/tag35.xml"/><Relationship Id="rId2"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notesSlide" Target="../notesSlides/notesSlide5.xml"/><Relationship Id="rId5" Type="http://schemas.openxmlformats.org/officeDocument/2006/relationships/image" Target="../media/image22.png"/><Relationship Id="rId1" Type="http://schemas.openxmlformats.org/officeDocument/2006/relationships/tags" Target="../tags/tag37.xml"/><Relationship Id="rId2" Type="http://schemas.openxmlformats.org/officeDocument/2006/relationships/tags" Target="../tags/tag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4" name="Shape 104"/>
          <p:cNvSpPr/>
          <p:nvPr/>
        </p:nvSpPr>
        <p:spPr>
          <a:xfrm>
            <a:off x="5405887" y="4838553"/>
            <a:ext cx="13597629" cy="16310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10000" b="1">
                <a:latin typeface="微软雅黑"/>
                <a:ea typeface="微软雅黑"/>
                <a:cs typeface="微软雅黑"/>
                <a:sym typeface="微软雅黑"/>
              </a:defRPr>
            </a:lvl1pPr>
          </a:lstStyle>
          <a:p>
            <a:r>
              <a:rPr lang="zh-CN" altLang="en-US" sz="9999" dirty="0" smtClean="0">
                <a:solidFill>
                  <a:schemeClr val="tx1">
                    <a:lumMod val="95000"/>
                    <a:lumOff val="5000"/>
                  </a:schemeClr>
                </a:solidFill>
              </a:rPr>
              <a:t>开普勒教程</a:t>
            </a:r>
            <a:r>
              <a:rPr lang="en-US" altLang="zh-CN" sz="9999" dirty="0" smtClean="0">
                <a:solidFill>
                  <a:schemeClr val="tx1">
                    <a:lumMod val="95000"/>
                    <a:lumOff val="5000"/>
                  </a:schemeClr>
                </a:solidFill>
              </a:rPr>
              <a:t>-Kettle</a:t>
            </a:r>
            <a:r>
              <a:rPr lang="zh-CN" altLang="en-US" sz="9999" dirty="0" smtClean="0">
                <a:solidFill>
                  <a:schemeClr val="tx1">
                    <a:lumMod val="95000"/>
                    <a:lumOff val="5000"/>
                  </a:schemeClr>
                </a:solidFill>
              </a:rPr>
              <a:t>基础</a:t>
            </a:r>
            <a:endParaRPr sz="9999" dirty="0">
              <a:solidFill>
                <a:schemeClr val="tx1">
                  <a:lumMod val="95000"/>
                  <a:lumOff val="5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6453" y="7086163"/>
            <a:ext cx="6119999" cy="1265027"/>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1565320"/>
          </a:xfrm>
          <a:prstGeom prst="rect">
            <a:avLst/>
          </a:prstGeom>
        </p:spPr>
        <p:txBody>
          <a:bodyPr>
            <a:normAutofit/>
          </a:bodyPr>
          <a:lstStyle/>
          <a:p>
            <a:pPr marL="914400" indent="-914400">
              <a:buFont typeface="+mj-lt"/>
              <a:buAutoNum type="arabicPeriod" startAt="3"/>
            </a:pPr>
            <a:r>
              <a:rPr lang="zh-CN" altLang="en-US" sz="4800" b="1" dirty="0"/>
              <a:t>执行</a:t>
            </a:r>
            <a:r>
              <a:rPr lang="en-US" altLang="zh-CN" sz="4800" b="1" dirty="0"/>
              <a:t>SQL</a:t>
            </a:r>
            <a:r>
              <a:rPr lang="zh-CN" altLang="en-US" sz="4800" b="1" dirty="0"/>
              <a:t>脚本（</a:t>
            </a:r>
            <a:r>
              <a:rPr lang="en-US" altLang="zh-CN" sz="4800" b="1" dirty="0"/>
              <a:t>Execute SQL scripts</a:t>
            </a:r>
            <a:r>
              <a:rPr lang="zh-CN" altLang="en-US" sz="4800" b="1" dirty="0"/>
              <a:t>）</a:t>
            </a:r>
          </a:p>
          <a:p>
            <a:pPr marL="0" indent="0">
              <a:buNone/>
            </a:pPr>
            <a:r>
              <a:rPr lang="zh-CN" altLang="en-US" sz="4000" b="1" dirty="0"/>
              <a:t>功能说明</a:t>
            </a:r>
            <a:endParaRPr lang="en-US" altLang="zh-CN" sz="4000" b="1" dirty="0"/>
          </a:p>
          <a:p>
            <a:pPr marL="0" indent="0">
              <a:buNone/>
            </a:pPr>
            <a:endParaRPr lang="en-US" altLang="zh-CN" sz="4000" dirty="0" smtClean="0"/>
          </a:p>
          <a:p>
            <a:pPr marL="0" indent="0">
              <a:buNone/>
            </a:pPr>
            <a:endParaRPr lang="zh-CN" altLang="en-US" sz="4000" dirty="0"/>
          </a:p>
        </p:txBody>
      </p:sp>
      <p:graphicFrame>
        <p:nvGraphicFramePr>
          <p:cNvPr id="4" name="表格 3"/>
          <p:cNvGraphicFramePr>
            <a:graphicFrameLocks noGrp="1"/>
          </p:cNvGraphicFramePr>
          <p:nvPr>
            <p:extLst>
              <p:ext uri="{D42A27DB-BD31-4B8C-83A1-F6EECF244321}">
                <p14:modId xmlns:p14="http://schemas.microsoft.com/office/powerpoint/2010/main" val="484057915"/>
              </p:ext>
            </p:extLst>
          </p:nvPr>
        </p:nvGraphicFramePr>
        <p:xfrm>
          <a:off x="791557" y="3909843"/>
          <a:ext cx="19293712" cy="3666362"/>
        </p:xfrm>
        <a:graphic>
          <a:graphicData uri="http://schemas.openxmlformats.org/drawingml/2006/table">
            <a:tbl>
              <a:tblPr>
                <a:tableStyleId>{5940675A-B579-460E-94D1-54222C63F5DA}</a:tableStyleId>
              </a:tblPr>
              <a:tblGrid>
                <a:gridCol w="7854077"/>
                <a:gridCol w="11439635"/>
              </a:tblGrid>
              <a:tr h="523766">
                <a:tc>
                  <a:txBody>
                    <a:bodyPr/>
                    <a:lstStyle/>
                    <a:p>
                      <a:pPr algn="l" rtl="0" fontAlgn="ctr"/>
                      <a:r>
                        <a:rPr lang="zh-CN" altLang="en-US" sz="3000" b="1" u="none" strike="noStrike" dirty="0">
                          <a:effectLst/>
                          <a:latin typeface="微软雅黑" panose="020B0503020204020204" pitchFamily="34" charset="-122"/>
                          <a:ea typeface="微软雅黑" panose="020B0503020204020204" pitchFamily="34" charset="-122"/>
                        </a:rPr>
                        <a:t>选项</a:t>
                      </a:r>
                      <a:endParaRPr lang="zh-CN" altLang="en-US" sz="3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F0"/>
                    </a:solidFill>
                  </a:tcPr>
                </a:tc>
                <a:tc>
                  <a:txBody>
                    <a:bodyPr/>
                    <a:lstStyle/>
                    <a:p>
                      <a:pPr algn="l" rtl="0" fontAlgn="ctr"/>
                      <a:r>
                        <a:rPr lang="zh-CN" altLang="en-US" sz="3000" b="1" u="none" strike="noStrike" dirty="0">
                          <a:effectLst/>
                          <a:latin typeface="微软雅黑" panose="020B0503020204020204" pitchFamily="34" charset="-122"/>
                          <a:ea typeface="微软雅黑" panose="020B0503020204020204" pitchFamily="34" charset="-122"/>
                        </a:rPr>
                        <a:t>描述</a:t>
                      </a:r>
                      <a:endParaRPr lang="zh-CN" altLang="en-US" sz="3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F0"/>
                    </a:solidFill>
                  </a:tcP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作业项名称</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任务条目的名称，在单个任务中，必须唯一</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数据库连接</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数据库连接名称</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从文件中得到的</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是否指定以文件形式执行</a:t>
                      </a:r>
                      <a:r>
                        <a:rPr lang="en-US" altLang="zh-CN" sz="3000" b="0" i="0" u="none" strike="noStrike">
                          <a:solidFill>
                            <a:srgbClr val="000000"/>
                          </a:solidFill>
                          <a:effectLst/>
                          <a:latin typeface="微软雅黑" panose="020B0503020204020204" pitchFamily="34" charset="-122"/>
                          <a:ea typeface="微软雅黑" panose="020B0503020204020204" pitchFamily="34" charset="-122"/>
                        </a:rPr>
                        <a:t>SQL</a:t>
                      </a:r>
                    </a:p>
                  </a:txBody>
                  <a:tcPr marL="9525" marR="9525" marT="9525" marB="0" anchor="ctr"/>
                </a:tc>
              </a:tr>
              <a:tr h="523766">
                <a:tc>
                  <a:txBody>
                    <a:bodyPr/>
                    <a:lstStyle/>
                    <a:p>
                      <a:pPr algn="l" fontAlgn="ctr"/>
                      <a:r>
                        <a:rPr lang="en-US" sz="3000" b="0" i="0" u="none" strike="noStrike">
                          <a:solidFill>
                            <a:srgbClr val="000000"/>
                          </a:solidFill>
                          <a:effectLst/>
                          <a:latin typeface="微软雅黑" panose="020B0503020204020204" pitchFamily="34" charset="-122"/>
                          <a:ea typeface="微软雅黑" panose="020B0503020204020204" pitchFamily="34" charset="-122"/>
                        </a:rPr>
                        <a:t>SQL</a:t>
                      </a: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文件名</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指定</a:t>
                      </a:r>
                      <a:r>
                        <a:rPr lang="en-US" altLang="zh-CN" sz="3000" b="0" i="0" u="none" strike="noStrike">
                          <a:solidFill>
                            <a:srgbClr val="000000"/>
                          </a:solidFill>
                          <a:effectLst/>
                          <a:latin typeface="微软雅黑" panose="020B0503020204020204" pitchFamily="34" charset="-122"/>
                          <a:ea typeface="微软雅黑" panose="020B0503020204020204" pitchFamily="34" charset="-122"/>
                        </a:rPr>
                        <a:t>SQL</a:t>
                      </a: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文件完整路径</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使用变量替换</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如果</a:t>
                      </a:r>
                      <a:r>
                        <a:rPr lang="en-US" altLang="zh-CN" sz="3000" b="0" i="0" u="none" strike="noStrike">
                          <a:solidFill>
                            <a:srgbClr val="000000"/>
                          </a:solidFill>
                          <a:effectLst/>
                          <a:latin typeface="微软雅黑" panose="020B0503020204020204" pitchFamily="34" charset="-122"/>
                          <a:ea typeface="微软雅黑" panose="020B0503020204020204" pitchFamily="34" charset="-122"/>
                        </a:rPr>
                        <a:t>SQL</a:t>
                      </a: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脚本中有使用到变量需要勾选</a:t>
                      </a:r>
                    </a:p>
                  </a:txBody>
                  <a:tcPr marL="9525" marR="9525" marT="9525" marB="0" anchor="ctr"/>
                </a:tc>
              </a:tr>
              <a:tr h="523766">
                <a:tc>
                  <a:txBody>
                    <a:bodyPr/>
                    <a:lstStyle/>
                    <a:p>
                      <a:pPr algn="l" fontAlgn="ctr"/>
                      <a:r>
                        <a:rPr lang="en-US" sz="3000" b="0" i="0" u="none" strike="noStrike">
                          <a:solidFill>
                            <a:srgbClr val="000000"/>
                          </a:solidFill>
                          <a:effectLst/>
                          <a:latin typeface="微软雅黑" panose="020B0503020204020204" pitchFamily="34" charset="-122"/>
                          <a:ea typeface="微软雅黑" panose="020B0503020204020204" pitchFamily="34" charset="-122"/>
                        </a:rPr>
                        <a:t>SQL</a:t>
                      </a: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脚本</a:t>
                      </a:r>
                    </a:p>
                  </a:txBody>
                  <a:tcPr marL="9525" marR="9525" marT="9525" marB="0" anchor="ctr"/>
                </a:tc>
                <a:tc>
                  <a:txBody>
                    <a:bodyPr/>
                    <a:lstStyle/>
                    <a:p>
                      <a:pPr algn="l" fontAlgn="ctr"/>
                      <a:r>
                        <a:rPr lang="zh-CN" altLang="en-US" sz="3000" b="0" i="0" u="none" strike="noStrike" dirty="0">
                          <a:solidFill>
                            <a:srgbClr val="000000"/>
                          </a:solidFill>
                          <a:effectLst/>
                          <a:latin typeface="微软雅黑" panose="020B0503020204020204" pitchFamily="34" charset="-122"/>
                          <a:ea typeface="微软雅黑" panose="020B0503020204020204" pitchFamily="34" charset="-122"/>
                        </a:rPr>
                        <a:t>要执行的 </a:t>
                      </a:r>
                      <a:r>
                        <a:rPr lang="en-US" altLang="zh-CN" sz="3000" b="0" i="0" u="none" strike="noStrike" dirty="0">
                          <a:solidFill>
                            <a:srgbClr val="000000"/>
                          </a:solidFill>
                          <a:effectLst/>
                          <a:latin typeface="微软雅黑" panose="020B0503020204020204" pitchFamily="34" charset="-122"/>
                          <a:ea typeface="微软雅黑" panose="020B0503020204020204" pitchFamily="34" charset="-122"/>
                        </a:rPr>
                        <a:t>SQL </a:t>
                      </a:r>
                      <a:r>
                        <a:rPr lang="zh-CN" altLang="en-US" sz="3000" b="0" i="0" u="none" strike="noStrike" dirty="0">
                          <a:solidFill>
                            <a:srgbClr val="000000"/>
                          </a:solidFill>
                          <a:effectLst/>
                          <a:latin typeface="微软雅黑" panose="020B0503020204020204" pitchFamily="34" charset="-122"/>
                          <a:ea typeface="微软雅黑" panose="020B0503020204020204" pitchFamily="34" charset="-122"/>
                        </a:rPr>
                        <a:t>脚本</a:t>
                      </a:r>
                    </a:p>
                  </a:txBody>
                  <a:tcPr marL="9525" marR="9525" marT="9525" marB="0" anchor="ctr"/>
                </a:tc>
              </a:tr>
            </a:tbl>
          </a:graphicData>
        </a:graphic>
      </p:graphicFrame>
    </p:spTree>
    <p:extLst>
      <p:ext uri="{BB962C8B-B14F-4D97-AF65-F5344CB8AC3E}">
        <p14:creationId xmlns:p14="http://schemas.microsoft.com/office/powerpoint/2010/main" val="76681623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startAt="4"/>
            </a:pPr>
            <a:r>
              <a:rPr lang="zh-CN" altLang="en-US" sz="4800" b="1" dirty="0"/>
              <a:t>作业（</a:t>
            </a:r>
            <a:r>
              <a:rPr lang="en-US" altLang="zh-CN" sz="4800" b="1" dirty="0"/>
              <a:t>Job</a:t>
            </a:r>
            <a:r>
              <a:rPr lang="zh-CN" altLang="en-US" sz="4800" b="1" dirty="0"/>
              <a:t>）</a:t>
            </a:r>
          </a:p>
          <a:p>
            <a:pPr marL="0" indent="0">
              <a:buNone/>
            </a:pPr>
            <a:endParaRPr lang="en-US" altLang="zh-CN" sz="4000" dirty="0" smtClean="0"/>
          </a:p>
          <a:p>
            <a:pPr marL="0" indent="0">
              <a:buNone/>
            </a:pPr>
            <a:r>
              <a:rPr lang="zh-CN" altLang="en-US" sz="4000" b="1" dirty="0" smtClean="0"/>
              <a:t>图标</a:t>
            </a:r>
            <a:endParaRPr lang="en-US" altLang="zh-CN" sz="4000" b="1" dirty="0" smtClean="0"/>
          </a:p>
          <a:p>
            <a:pPr marL="0" indent="0">
              <a:buNone/>
            </a:pPr>
            <a:endParaRPr lang="en-US" altLang="zh-CN" sz="4000" dirty="0" smtClean="0"/>
          </a:p>
          <a:p>
            <a:pPr marL="0" indent="0">
              <a:buNone/>
            </a:pPr>
            <a:endParaRPr lang="en-US" altLang="zh-CN" sz="4000" dirty="0"/>
          </a:p>
          <a:p>
            <a:pPr marL="0" indent="0">
              <a:buNone/>
            </a:pPr>
            <a:endParaRPr lang="en-US" altLang="zh-CN" sz="4000" b="1" dirty="0" smtClean="0"/>
          </a:p>
          <a:p>
            <a:pPr marL="0" indent="0">
              <a:buNone/>
            </a:pPr>
            <a:r>
              <a:rPr lang="zh-CN" altLang="en-US" sz="4000" b="1" dirty="0" smtClean="0"/>
              <a:t>功能说明</a:t>
            </a:r>
            <a:endParaRPr lang="en-US" altLang="zh-CN" sz="4000" b="1" dirty="0"/>
          </a:p>
          <a:p>
            <a:pPr marL="0" indent="0">
              <a:buNone/>
            </a:pPr>
            <a:r>
              <a:rPr lang="zh-CN" altLang="en-US" sz="4000" dirty="0"/>
              <a:t>此作业组件是用来执行已经定义好的作业，</a:t>
            </a:r>
            <a:r>
              <a:rPr lang="zh-CN" altLang="en-US" sz="4000" dirty="0">
                <a:solidFill>
                  <a:srgbClr val="FF0000"/>
                </a:solidFill>
              </a:rPr>
              <a:t>切勿设计死</a:t>
            </a:r>
            <a:r>
              <a:rPr lang="zh-CN" altLang="en-US" sz="4000" dirty="0" smtClean="0">
                <a:solidFill>
                  <a:srgbClr val="FF0000"/>
                </a:solidFill>
              </a:rPr>
              <a:t>循环</a:t>
            </a:r>
            <a:r>
              <a:rPr lang="zh-CN" altLang="en-US" sz="4000" dirty="0" smtClean="0"/>
              <a:t>。 </a:t>
            </a:r>
            <a:endParaRPr lang="en-US" altLang="zh-CN" sz="4000" dirty="0" smtClean="0"/>
          </a:p>
          <a:p>
            <a:pPr marL="0" indent="0">
              <a:buNone/>
            </a:pPr>
            <a:endParaRPr lang="zh-CN" altLang="en-US" sz="4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579" y="4445876"/>
            <a:ext cx="1473200" cy="200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284194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1565320"/>
          </a:xfrm>
          <a:prstGeom prst="rect">
            <a:avLst/>
          </a:prstGeom>
        </p:spPr>
        <p:txBody>
          <a:bodyPr>
            <a:normAutofit/>
          </a:bodyPr>
          <a:lstStyle/>
          <a:p>
            <a:pPr marL="914400" indent="-914400">
              <a:buFont typeface="+mj-lt"/>
              <a:buAutoNum type="arabicPeriod" startAt="4"/>
            </a:pPr>
            <a:r>
              <a:rPr lang="zh-CN" altLang="en-US" sz="4800" b="1" dirty="0"/>
              <a:t>作业（</a:t>
            </a:r>
            <a:r>
              <a:rPr lang="en-US" altLang="zh-CN" sz="4800" b="1" dirty="0"/>
              <a:t>Job</a:t>
            </a:r>
            <a:r>
              <a:rPr lang="zh-CN" altLang="en-US" sz="4800" b="1" dirty="0" smtClean="0"/>
              <a:t>）</a:t>
            </a:r>
            <a:endParaRPr lang="zh-CN" altLang="en-US" sz="4800" b="1" dirty="0"/>
          </a:p>
          <a:p>
            <a:pPr marL="0" indent="0">
              <a:buNone/>
            </a:pPr>
            <a:r>
              <a:rPr lang="zh-CN" altLang="en-US" sz="4000" b="1" dirty="0"/>
              <a:t>功能说明</a:t>
            </a:r>
            <a:endParaRPr lang="en-US" altLang="zh-CN" sz="4000" b="1" dirty="0"/>
          </a:p>
          <a:p>
            <a:pPr marL="0" indent="0">
              <a:buNone/>
            </a:pPr>
            <a:endParaRPr lang="en-US" altLang="zh-CN" sz="4000" dirty="0" smtClean="0"/>
          </a:p>
          <a:p>
            <a:pPr marL="0" indent="0">
              <a:buNone/>
            </a:pPr>
            <a:endParaRPr lang="zh-CN" altLang="en-US" sz="4000" dirty="0"/>
          </a:p>
        </p:txBody>
      </p:sp>
      <p:graphicFrame>
        <p:nvGraphicFramePr>
          <p:cNvPr id="7" name="表格 6"/>
          <p:cNvGraphicFramePr>
            <a:graphicFrameLocks noGrp="1"/>
          </p:cNvGraphicFramePr>
          <p:nvPr>
            <p:extLst>
              <p:ext uri="{D42A27DB-BD31-4B8C-83A1-F6EECF244321}">
                <p14:modId xmlns:p14="http://schemas.microsoft.com/office/powerpoint/2010/main" val="976838229"/>
              </p:ext>
            </p:extLst>
          </p:nvPr>
        </p:nvGraphicFramePr>
        <p:xfrm>
          <a:off x="791557" y="3909843"/>
          <a:ext cx="19293712" cy="8904022"/>
        </p:xfrm>
        <a:graphic>
          <a:graphicData uri="http://schemas.openxmlformats.org/drawingml/2006/table">
            <a:tbl>
              <a:tblPr>
                <a:tableStyleId>{5940675A-B579-460E-94D1-54222C63F5DA}</a:tableStyleId>
              </a:tblPr>
              <a:tblGrid>
                <a:gridCol w="7854077"/>
                <a:gridCol w="11439635"/>
              </a:tblGrid>
              <a:tr h="523766">
                <a:tc>
                  <a:txBody>
                    <a:bodyPr/>
                    <a:lstStyle/>
                    <a:p>
                      <a:pPr algn="l" rtl="0" fontAlgn="ctr"/>
                      <a:r>
                        <a:rPr lang="zh-CN" altLang="en-US" sz="3000" b="1" u="none" strike="noStrike" dirty="0">
                          <a:effectLst/>
                          <a:latin typeface="微软雅黑" panose="020B0503020204020204" pitchFamily="34" charset="-122"/>
                          <a:ea typeface="微软雅黑" panose="020B0503020204020204" pitchFamily="34" charset="-122"/>
                        </a:rPr>
                        <a:t>选项</a:t>
                      </a:r>
                      <a:endParaRPr lang="zh-CN" altLang="en-US" sz="3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F0"/>
                    </a:solidFill>
                  </a:tcPr>
                </a:tc>
                <a:tc>
                  <a:txBody>
                    <a:bodyPr/>
                    <a:lstStyle/>
                    <a:p>
                      <a:pPr algn="l" rtl="0" fontAlgn="ctr"/>
                      <a:r>
                        <a:rPr lang="zh-CN" altLang="en-US" sz="3000" b="1" u="none" strike="noStrike" dirty="0">
                          <a:effectLst/>
                          <a:latin typeface="微软雅黑" panose="020B0503020204020204" pitchFamily="34" charset="-122"/>
                          <a:ea typeface="微软雅黑" panose="020B0503020204020204" pitchFamily="34" charset="-122"/>
                        </a:rPr>
                        <a:t>描述</a:t>
                      </a:r>
                      <a:endParaRPr lang="zh-CN" altLang="en-US" sz="3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F0"/>
                    </a:solidFill>
                  </a:tcP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作业项名称</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作业名称，在单个任务中，必须唯一</a:t>
                      </a:r>
                    </a:p>
                  </a:txBody>
                  <a:tcPr marL="9525" marR="9525" marT="9525" marB="0" anchor="ctr"/>
                </a:tc>
              </a:tr>
              <a:tr h="523766">
                <a:tc>
                  <a:txBody>
                    <a:bodyPr/>
                    <a:lstStyle/>
                    <a:p>
                      <a:pPr algn="l" fontAlgn="ctr"/>
                      <a:r>
                        <a:rPr lang="zh-CN" altLang="en-US" sz="3000" b="0" i="0" u="none" strike="noStrike" dirty="0">
                          <a:solidFill>
                            <a:srgbClr val="000000"/>
                          </a:solidFill>
                          <a:effectLst/>
                          <a:latin typeface="微软雅黑" panose="020B0503020204020204" pitchFamily="34" charset="-122"/>
                          <a:ea typeface="微软雅黑" panose="020B0503020204020204" pitchFamily="34" charset="-122"/>
                        </a:rPr>
                        <a:t>作业名称</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需要运行的作业的名称</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资源库路径</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指定资源库目录中的文件名</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作业文件名</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如果你不是使用资源库工作，就指定作业运行的 </a:t>
                      </a:r>
                      <a:r>
                        <a:rPr lang="en-US" altLang="zh-CN" sz="3000" b="0" i="0" u="none" strike="noStrike">
                          <a:solidFill>
                            <a:srgbClr val="000000"/>
                          </a:solidFill>
                          <a:effectLst/>
                          <a:latin typeface="微软雅黑" panose="020B0503020204020204" pitchFamily="34" charset="-122"/>
                          <a:ea typeface="微软雅黑" panose="020B0503020204020204" pitchFamily="34" charset="-122"/>
                        </a:rPr>
                        <a:t>XML</a:t>
                      </a: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文件名</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指定文件日志</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检查是否为转换指定一个单独的日志文件</a:t>
                      </a:r>
                    </a:p>
                  </a:txBody>
                  <a:tcPr marL="9525" marR="9525" marT="9525" marB="0" anchor="ctr"/>
                </a:tc>
              </a:tr>
              <a:tr h="523766">
                <a:tc>
                  <a:txBody>
                    <a:bodyPr/>
                    <a:lstStyle/>
                    <a:p>
                      <a:pPr algn="l" fontAlgn="ctr"/>
                      <a:r>
                        <a:rPr lang="en-US" sz="3000" b="0" i="0" u="none" strike="noStrike">
                          <a:solidFill>
                            <a:srgbClr val="000000"/>
                          </a:solidFill>
                          <a:effectLst/>
                          <a:latin typeface="微软雅黑" panose="020B0503020204020204" pitchFamily="34" charset="-122"/>
                          <a:ea typeface="微软雅黑" panose="020B0503020204020204" pitchFamily="34" charset="-122"/>
                        </a:rPr>
                        <a:t>Apped logfile</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是否以追加的方式写入日志文件</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日志文件名</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日志文件的目录和名称</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日志文件后缀名</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文件名扩展（例如：</a:t>
                      </a:r>
                      <a:r>
                        <a:rPr lang="en-US" altLang="zh-CN" sz="3000" b="0" i="0" u="none" strike="noStrike">
                          <a:solidFill>
                            <a:srgbClr val="000000"/>
                          </a:solidFill>
                          <a:effectLst/>
                          <a:latin typeface="微软雅黑" panose="020B0503020204020204" pitchFamily="34" charset="-122"/>
                          <a:ea typeface="微软雅黑" panose="020B0503020204020204" pitchFamily="34" charset="-122"/>
                        </a:rPr>
                        <a:t>log</a:t>
                      </a: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或者 </a:t>
                      </a:r>
                      <a:r>
                        <a:rPr lang="en-US" altLang="zh-CN" sz="3000" b="0" i="0" u="none" strike="noStrike">
                          <a:solidFill>
                            <a:srgbClr val="000000"/>
                          </a:solidFill>
                          <a:effectLst/>
                          <a:latin typeface="微软雅黑" panose="020B0503020204020204" pitchFamily="34" charset="-122"/>
                          <a:ea typeface="微软雅黑" panose="020B0503020204020204" pitchFamily="34" charset="-122"/>
                        </a:rPr>
                        <a:t>txt</a:t>
                      </a: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日志文件包含日期</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文件名中添加系统日期</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日志文件包含时间</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文件名中添加系统时间</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日志级别</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日志级别</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将上一结果作为参数</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上一次结果作为参数使用</a:t>
                      </a:r>
                    </a:p>
                  </a:txBody>
                  <a:tcPr marL="9525" marR="9525" marT="9525" marB="0" anchor="ctr"/>
                </a:tc>
              </a:tr>
              <a:tr h="523766">
                <a:tc>
                  <a:txBody>
                    <a:bodyPr/>
                    <a:lstStyle/>
                    <a:p>
                      <a:pPr algn="l" fontAlgn="ctr"/>
                      <a:r>
                        <a:rPr lang="en-US" sz="3000" b="0" i="0" u="none" strike="noStrike">
                          <a:solidFill>
                            <a:srgbClr val="000000"/>
                          </a:solidFill>
                          <a:effectLst/>
                          <a:latin typeface="微软雅黑" panose="020B0503020204020204" pitchFamily="34" charset="-122"/>
                          <a:ea typeface="微软雅黑" panose="020B0503020204020204" pitchFamily="34" charset="-122"/>
                        </a:rPr>
                        <a:t>Copy previous  results to parameters</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上一次的转换结果复制到参数中</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执行每一行输入行</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支持循环，根据参数结果集执行每一行参数</a:t>
                      </a:r>
                    </a:p>
                  </a:txBody>
                  <a:tcPr marL="9525" marR="9525" marT="9525" marB="0" anchor="ctr"/>
                </a:tc>
              </a:tr>
              <a:tr h="523766">
                <a:tc>
                  <a:txBody>
                    <a:bodyPr/>
                    <a:lstStyle/>
                    <a:p>
                      <a:pPr algn="l" fontAlgn="ctr"/>
                      <a:r>
                        <a:rPr lang="en-US" sz="3000" b="0" i="0" u="none" strike="noStrike">
                          <a:solidFill>
                            <a:srgbClr val="000000"/>
                          </a:solidFill>
                          <a:effectLst/>
                          <a:latin typeface="微软雅黑" panose="020B0503020204020204" pitchFamily="34" charset="-122"/>
                          <a:ea typeface="微软雅黑" panose="020B0503020204020204" pitchFamily="34" charset="-122"/>
                        </a:rPr>
                        <a:t>Remote save  server</a:t>
                      </a:r>
                    </a:p>
                  </a:txBody>
                  <a:tcPr marL="9525" marR="9525" marT="9525" marB="0" anchor="ctr"/>
                </a:tc>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执行集群节点服务器</a:t>
                      </a:r>
                    </a:p>
                  </a:txBody>
                  <a:tcPr marL="9525" marR="9525" marT="9525" marB="0" anchor="ctr"/>
                </a:tc>
              </a:tr>
              <a:tr h="523766">
                <a:tc>
                  <a:txBody>
                    <a:bodyPr/>
                    <a:lstStyle/>
                    <a:p>
                      <a:pPr algn="l" fontAlgn="ctr"/>
                      <a:r>
                        <a:rPr lang="zh-CN" altLang="en-US" sz="3000" b="0" i="0" u="none" strike="noStrike">
                          <a:solidFill>
                            <a:srgbClr val="000000"/>
                          </a:solidFill>
                          <a:effectLst/>
                          <a:latin typeface="微软雅黑" panose="020B0503020204020204" pitchFamily="34" charset="-122"/>
                          <a:ea typeface="微软雅黑" panose="020B0503020204020204" pitchFamily="34" charset="-122"/>
                        </a:rPr>
                        <a:t>作业项名称</a:t>
                      </a:r>
                    </a:p>
                  </a:txBody>
                  <a:tcPr marL="9525" marR="9525" marT="9525" marB="0" anchor="ctr"/>
                </a:tc>
                <a:tc>
                  <a:txBody>
                    <a:bodyPr/>
                    <a:lstStyle/>
                    <a:p>
                      <a:pPr algn="l" fontAlgn="ctr"/>
                      <a:r>
                        <a:rPr lang="zh-CN" altLang="en-US" sz="3000" b="0" i="0" u="none" strike="noStrike" dirty="0">
                          <a:solidFill>
                            <a:srgbClr val="000000"/>
                          </a:solidFill>
                          <a:effectLst/>
                          <a:latin typeface="微软雅黑" panose="020B0503020204020204" pitchFamily="34" charset="-122"/>
                          <a:ea typeface="微软雅黑" panose="020B0503020204020204" pitchFamily="34" charset="-122"/>
                        </a:rPr>
                        <a:t>作业名称，在单个任务中，必须唯一</a:t>
                      </a:r>
                    </a:p>
                  </a:txBody>
                  <a:tcPr marL="9525" marR="9525" marT="9525" marB="0" anchor="ctr"/>
                </a:tc>
              </a:tr>
            </a:tbl>
          </a:graphicData>
        </a:graphic>
      </p:graphicFrame>
    </p:spTree>
    <p:extLst>
      <p:ext uri="{BB962C8B-B14F-4D97-AF65-F5344CB8AC3E}">
        <p14:creationId xmlns:p14="http://schemas.microsoft.com/office/powerpoint/2010/main" val="59934060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startAt="5"/>
            </a:pPr>
            <a:r>
              <a:rPr lang="zh-CN" altLang="en-US" sz="4800" b="1" dirty="0"/>
              <a:t>成功（</a:t>
            </a:r>
            <a:r>
              <a:rPr lang="en-US" altLang="zh-CN" sz="4800" b="1" dirty="0"/>
              <a:t>Success</a:t>
            </a:r>
            <a:r>
              <a:rPr lang="zh-CN" altLang="en-US" sz="4800" b="1" dirty="0"/>
              <a:t>）</a:t>
            </a:r>
          </a:p>
          <a:p>
            <a:pPr marL="0" indent="0">
              <a:buNone/>
            </a:pPr>
            <a:endParaRPr lang="en-US" altLang="zh-CN" sz="4000" dirty="0" smtClean="0"/>
          </a:p>
          <a:p>
            <a:pPr marL="0" indent="0">
              <a:buNone/>
            </a:pPr>
            <a:r>
              <a:rPr lang="zh-CN" altLang="en-US" sz="4000" b="1" dirty="0" smtClean="0"/>
              <a:t>图标</a:t>
            </a:r>
            <a:endParaRPr lang="en-US" altLang="zh-CN" sz="4000" b="1" dirty="0" smtClean="0"/>
          </a:p>
          <a:p>
            <a:pPr marL="0" indent="0">
              <a:buNone/>
            </a:pPr>
            <a:endParaRPr lang="en-US" altLang="zh-CN" sz="4000" dirty="0" smtClean="0"/>
          </a:p>
          <a:p>
            <a:pPr marL="0" indent="0">
              <a:buNone/>
            </a:pPr>
            <a:endParaRPr lang="en-US" altLang="zh-CN" sz="4000" dirty="0"/>
          </a:p>
          <a:p>
            <a:pPr marL="0" indent="0">
              <a:buNone/>
            </a:pPr>
            <a:endParaRPr lang="en-US" altLang="zh-CN" sz="4000" b="1" dirty="0" smtClean="0"/>
          </a:p>
          <a:p>
            <a:pPr marL="0" indent="0">
              <a:buNone/>
            </a:pPr>
            <a:r>
              <a:rPr lang="zh-CN" altLang="en-US" sz="4000" b="1" dirty="0" smtClean="0"/>
              <a:t>功能说明</a:t>
            </a:r>
            <a:endParaRPr lang="en-US" altLang="zh-CN" sz="4000" b="1" dirty="0"/>
          </a:p>
          <a:p>
            <a:pPr marL="0" indent="0">
              <a:buNone/>
            </a:pPr>
            <a:r>
              <a:rPr lang="zh-CN" altLang="en-US" sz="4000" dirty="0"/>
              <a:t>此组件用来标识当前作业执行状态，在一个作业中可以有</a:t>
            </a:r>
            <a:r>
              <a:rPr lang="en-US" altLang="zh-CN" sz="4000" dirty="0"/>
              <a:t>0</a:t>
            </a:r>
            <a:r>
              <a:rPr lang="zh-CN" altLang="en-US" sz="4000" dirty="0"/>
              <a:t>个或者多个“</a:t>
            </a:r>
            <a:r>
              <a:rPr lang="en-US" altLang="zh-CN" sz="4000" dirty="0"/>
              <a:t>Success”</a:t>
            </a:r>
            <a:r>
              <a:rPr lang="zh-CN" altLang="en-US" sz="4000" dirty="0"/>
              <a:t>组件。</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738" y="4445876"/>
            <a:ext cx="1436907" cy="2004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241589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en-US" altLang="zh-CN" dirty="0">
                <a:solidFill>
                  <a:schemeClr val="tx1">
                    <a:lumMod val="95000"/>
                    <a:lumOff val="5000"/>
                  </a:schemeClr>
                </a:solidFill>
              </a:rPr>
              <a:t>Trans/Job </a:t>
            </a:r>
            <a:r>
              <a:rPr lang="zh-CN" altLang="en-US" dirty="0">
                <a:solidFill>
                  <a:schemeClr val="tx1">
                    <a:lumMod val="95000"/>
                    <a:lumOff val="5000"/>
                  </a:schemeClr>
                </a:solidFill>
              </a:rPr>
              <a:t>开发实践</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a:pPr>
            <a:r>
              <a:rPr lang="zh-CN" altLang="en-US" sz="4800" b="1" dirty="0" smtClean="0"/>
              <a:t>整体示例图</a:t>
            </a:r>
            <a:endParaRPr lang="zh-CN" altLang="en-US" sz="4800" b="1" dirty="0"/>
          </a:p>
          <a:p>
            <a:pPr marL="0" indent="0">
              <a:buNone/>
            </a:pPr>
            <a:endParaRPr lang="en-US" altLang="zh-CN" sz="4000" dirty="0" smtClean="0"/>
          </a:p>
          <a:p>
            <a:pPr marL="0" indent="0">
              <a:buNone/>
            </a:pPr>
            <a:endParaRPr lang="en-US" altLang="zh-CN" sz="4000" b="1" dirty="0" smtClean="0"/>
          </a:p>
          <a:p>
            <a:pPr marL="0" indent="0">
              <a:buNone/>
            </a:pPr>
            <a:endParaRPr lang="en-US" altLang="zh-CN" sz="4000" dirty="0" smtClean="0"/>
          </a:p>
          <a:p>
            <a:pPr marL="0" indent="0">
              <a:buNone/>
            </a:pPr>
            <a:endParaRPr lang="en-US" altLang="zh-CN" sz="4000" dirty="0"/>
          </a:p>
          <a:p>
            <a:pPr marL="0" indent="0">
              <a:buNone/>
            </a:pPr>
            <a:endParaRPr lang="en-US" altLang="zh-CN" sz="4000" b="1"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0" y="2932387"/>
            <a:ext cx="18214039" cy="8135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hape 158"/>
          <p:cNvSpPr txBox="1">
            <a:spLocks/>
          </p:cNvSpPr>
          <p:nvPr/>
        </p:nvSpPr>
        <p:spPr>
          <a:xfrm>
            <a:off x="691710" y="11067392"/>
            <a:ext cx="21906978" cy="26105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r>
              <a:rPr lang="zh-CN" altLang="en-US" sz="4000" dirty="0"/>
              <a:t>说明：标准作业示例如上所示，由</a:t>
            </a:r>
            <a:r>
              <a:rPr lang="en-US" altLang="zh-CN" sz="4000" dirty="0"/>
              <a:t>START</a:t>
            </a:r>
            <a:r>
              <a:rPr lang="zh-CN" altLang="en-US" sz="4000" dirty="0"/>
              <a:t>、</a:t>
            </a:r>
            <a:r>
              <a:rPr lang="en-US" altLang="zh-CN" sz="4000" dirty="0" err="1"/>
              <a:t>Gen_Para</a:t>
            </a:r>
            <a:r>
              <a:rPr lang="zh-CN" altLang="en-US" sz="4000" dirty="0"/>
              <a:t>、</a:t>
            </a:r>
            <a:r>
              <a:rPr lang="en-US" altLang="zh-CN" sz="4000" dirty="0"/>
              <a:t>CREATE_TEMP</a:t>
            </a:r>
            <a:r>
              <a:rPr lang="zh-CN" altLang="en-US" sz="4000" dirty="0"/>
              <a:t>、子过程、</a:t>
            </a:r>
            <a:r>
              <a:rPr lang="en-US" altLang="zh-CN" sz="4000" dirty="0" err="1"/>
              <a:t>UpdatePara</a:t>
            </a:r>
            <a:r>
              <a:rPr lang="zh-CN" altLang="en-US" sz="4000" dirty="0"/>
              <a:t>、成功等几个控件组成。其中除了</a:t>
            </a:r>
            <a:r>
              <a:rPr lang="en-US" altLang="zh-CN" sz="4000" dirty="0"/>
              <a:t>TO_INV_SUB</a:t>
            </a:r>
            <a:r>
              <a:rPr lang="zh-CN" altLang="en-US" sz="4000" dirty="0"/>
              <a:t>、</a:t>
            </a:r>
            <a:r>
              <a:rPr lang="en-US" altLang="zh-CN" sz="4000" dirty="0"/>
              <a:t>CALL PROC </a:t>
            </a:r>
            <a:r>
              <a:rPr lang="zh-CN" altLang="en-US" sz="4000" dirty="0" smtClean="0"/>
              <a:t>是程序</a:t>
            </a:r>
            <a:r>
              <a:rPr lang="zh-CN" altLang="en-US" sz="4000" dirty="0"/>
              <a:t>的个性子过程外</a:t>
            </a:r>
            <a:r>
              <a:rPr lang="zh-CN" altLang="en-US" sz="4000" dirty="0" smtClean="0"/>
              <a:t>，</a:t>
            </a:r>
            <a:r>
              <a:rPr lang="zh-CN" altLang="en-US" sz="4000" dirty="0"/>
              <a:t> </a:t>
            </a:r>
            <a:r>
              <a:rPr lang="zh-CN" altLang="en-US" sz="4000" b="1" dirty="0"/>
              <a:t>其他控件均可直接复用（在参考作业中选中所有控件后</a:t>
            </a:r>
            <a:r>
              <a:rPr lang="en-US" altLang="zh-CN" sz="4000" b="1" dirty="0" err="1"/>
              <a:t>Ctrl+C</a:t>
            </a:r>
            <a:r>
              <a:rPr lang="zh-CN" altLang="en-US" sz="4000" b="1" dirty="0"/>
              <a:t>复制，再在所需开发的维表作业中</a:t>
            </a:r>
            <a:r>
              <a:rPr lang="en-US" altLang="zh-CN" sz="4000" b="1" dirty="0" err="1"/>
              <a:t>Ctrl+V</a:t>
            </a:r>
            <a:r>
              <a:rPr lang="zh-CN" altLang="en-US" sz="4000" b="1" dirty="0"/>
              <a:t>粘贴）</a:t>
            </a:r>
            <a:r>
              <a:rPr lang="zh-CN" altLang="en-US" sz="4000" dirty="0"/>
              <a:t>。</a:t>
            </a:r>
          </a:p>
          <a:p>
            <a:pPr marL="0" indent="0" hangingPunct="1">
              <a:buNone/>
            </a:pPr>
            <a:endParaRPr lang="zh-CN" altLang="en-US" sz="4000" dirty="0"/>
          </a:p>
        </p:txBody>
      </p:sp>
    </p:spTree>
    <p:extLst>
      <p:ext uri="{BB962C8B-B14F-4D97-AF65-F5344CB8AC3E}">
        <p14:creationId xmlns:p14="http://schemas.microsoft.com/office/powerpoint/2010/main" val="1879589476"/>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en-US" altLang="zh-CN" dirty="0">
                <a:solidFill>
                  <a:schemeClr val="tx1">
                    <a:lumMod val="95000"/>
                    <a:lumOff val="5000"/>
                  </a:schemeClr>
                </a:solidFill>
              </a:rPr>
              <a:t>Trans/Job </a:t>
            </a:r>
            <a:r>
              <a:rPr lang="zh-CN" altLang="en-US" dirty="0">
                <a:solidFill>
                  <a:schemeClr val="tx1">
                    <a:lumMod val="95000"/>
                    <a:lumOff val="5000"/>
                  </a:schemeClr>
                </a:solidFill>
              </a:rPr>
              <a:t>开发实践</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startAt="2"/>
            </a:pPr>
            <a:r>
              <a:rPr lang="zh-CN" altLang="en-US" b="1" dirty="0"/>
              <a:t>控件说明</a:t>
            </a:r>
            <a:endParaRPr lang="zh-CN" altLang="en-US" sz="4800" b="1" dirty="0"/>
          </a:p>
          <a:p>
            <a:pPr marL="0" indent="0">
              <a:buNone/>
            </a:pPr>
            <a:endParaRPr lang="en-US" altLang="zh-CN" sz="4000" dirty="0" smtClean="0"/>
          </a:p>
          <a:p>
            <a:pPr marL="0" indent="0">
              <a:buNone/>
            </a:pPr>
            <a:endParaRPr lang="en-US" altLang="zh-CN" sz="4000" b="1" dirty="0" smtClean="0"/>
          </a:p>
          <a:p>
            <a:pPr marL="0" indent="0">
              <a:buNone/>
            </a:pPr>
            <a:r>
              <a:rPr lang="en-US" altLang="zh-CN" sz="4000" dirty="0"/>
              <a:t>1</a:t>
            </a:r>
            <a:r>
              <a:rPr lang="zh-CN" altLang="en-US" sz="4000" dirty="0"/>
              <a:t>、</a:t>
            </a:r>
            <a:r>
              <a:rPr lang="en-US" altLang="zh-CN" sz="4000" b="1" dirty="0" err="1" smtClean="0"/>
              <a:t>GenPara</a:t>
            </a:r>
            <a:r>
              <a:rPr lang="zh-CN" altLang="en-US" sz="4000" b="1" dirty="0" smtClean="0"/>
              <a:t>（</a:t>
            </a:r>
            <a:r>
              <a:rPr lang="zh-CN" altLang="en-US" sz="4000" b="1" dirty="0"/>
              <a:t>不需修改）</a:t>
            </a:r>
            <a:r>
              <a:rPr lang="zh-CN" altLang="en-US" sz="4000" dirty="0"/>
              <a:t> </a:t>
            </a:r>
            <a:r>
              <a:rPr lang="en-US" altLang="zh-CN" sz="4000" dirty="0"/>
              <a:t>: </a:t>
            </a:r>
            <a:r>
              <a:rPr lang="zh-CN" altLang="en-US" sz="4000" dirty="0"/>
              <a:t>自动获取后续步骤所需的环境变量： </a:t>
            </a:r>
            <a:r>
              <a:rPr lang="en-US" altLang="zh-CN" sz="4000" dirty="0"/>
              <a:t>${START_DATE}</a:t>
            </a:r>
            <a:r>
              <a:rPr lang="zh-CN" altLang="en-US" sz="4000" dirty="0"/>
              <a:t>（增量抽取起始时间） 、</a:t>
            </a:r>
            <a:r>
              <a:rPr lang="en-US" altLang="zh-CN" sz="4000" dirty="0"/>
              <a:t>${END_DATE}</a:t>
            </a:r>
            <a:r>
              <a:rPr lang="zh-CN" altLang="en-US" sz="4000" dirty="0"/>
              <a:t>（增量抽取截止时间）、</a:t>
            </a:r>
            <a:r>
              <a:rPr lang="en-US" altLang="zh-CN" sz="4000" dirty="0"/>
              <a:t>${TARGET_TABLE}</a:t>
            </a:r>
            <a:r>
              <a:rPr lang="zh-CN" altLang="en-US" sz="4000" dirty="0"/>
              <a:t>（目标维表表名）、</a:t>
            </a:r>
            <a:r>
              <a:rPr lang="en-US" altLang="zh-CN" sz="4000" dirty="0"/>
              <a:t>${TARGET_TABLE_KEY}(</a:t>
            </a:r>
            <a:r>
              <a:rPr lang="zh-CN" altLang="en-US" sz="4000" dirty="0"/>
              <a:t>目标维表代理键</a:t>
            </a:r>
            <a:r>
              <a:rPr lang="en-US" altLang="zh-CN" sz="4000" dirty="0"/>
              <a:t>)</a:t>
            </a:r>
            <a:r>
              <a:rPr lang="zh-CN" altLang="en-US" sz="4000" dirty="0"/>
              <a:t>、</a:t>
            </a:r>
            <a:r>
              <a:rPr lang="en-US" altLang="zh-CN" sz="4000" dirty="0"/>
              <a:t>${TARGET_TABLE_COL}(</a:t>
            </a:r>
            <a:r>
              <a:rPr lang="zh-CN" altLang="en-US" sz="4000" dirty="0"/>
              <a:t>目标表字段名，与建表语句顺序一致</a:t>
            </a:r>
            <a:r>
              <a:rPr lang="en-US" altLang="zh-CN" sz="4000" dirty="0"/>
              <a:t>)</a:t>
            </a:r>
            <a:r>
              <a:rPr lang="zh-CN" altLang="en-US" sz="4000" dirty="0"/>
              <a:t>。参数对应参数数据库表</a:t>
            </a:r>
            <a:r>
              <a:rPr lang="en-US" altLang="zh-CN" sz="4000" dirty="0"/>
              <a:t>APD.APD_FND_SCHEDULE_PARAMETER </a:t>
            </a:r>
            <a:r>
              <a:rPr lang="zh-CN" altLang="en-US" sz="4000" dirty="0"/>
              <a:t>。</a:t>
            </a:r>
            <a:endParaRPr lang="en-US" altLang="zh-CN" sz="4000" dirty="0" smtClean="0"/>
          </a:p>
          <a:p>
            <a:pPr marL="0" indent="0">
              <a:buNone/>
            </a:pPr>
            <a:endParaRPr lang="en-US" altLang="zh-CN" sz="4000" dirty="0" smtClean="0"/>
          </a:p>
          <a:p>
            <a:pPr marL="0" indent="0">
              <a:buNone/>
            </a:pPr>
            <a:endParaRPr lang="en-US" altLang="zh-CN" sz="4000" dirty="0"/>
          </a:p>
          <a:p>
            <a:pPr marL="0" indent="0">
              <a:buNone/>
            </a:pPr>
            <a:endParaRPr lang="en-US" altLang="zh-CN" sz="4000" dirty="0" smtClean="0"/>
          </a:p>
          <a:p>
            <a:pPr marL="0" indent="0">
              <a:buNone/>
            </a:pPr>
            <a:r>
              <a:rPr lang="en-US" altLang="zh-CN" sz="4000" dirty="0"/>
              <a:t>2</a:t>
            </a:r>
            <a:r>
              <a:rPr lang="zh-CN" altLang="en-US" sz="4000" dirty="0" smtClean="0"/>
              <a:t>、</a:t>
            </a:r>
            <a:r>
              <a:rPr lang="en-US" altLang="zh-CN" sz="4000" b="1" dirty="0"/>
              <a:t>CREATE_TEMP</a:t>
            </a:r>
            <a:r>
              <a:rPr lang="zh-CN" altLang="en-US" sz="4000" b="1" dirty="0"/>
              <a:t>（不需修改）</a:t>
            </a:r>
            <a:r>
              <a:rPr lang="zh-CN" altLang="en-US" sz="4000" dirty="0"/>
              <a:t> </a:t>
            </a:r>
            <a:r>
              <a:rPr lang="en-US" altLang="zh-CN" sz="4000" dirty="0"/>
              <a:t>: </a:t>
            </a:r>
            <a:r>
              <a:rPr lang="zh-CN" altLang="en-US" sz="4000" dirty="0"/>
              <a:t>自动生成后续</a:t>
            </a:r>
            <a:r>
              <a:rPr lang="en-US" altLang="zh-CN" sz="4000" dirty="0"/>
              <a:t>GEN_STG</a:t>
            </a:r>
            <a:r>
              <a:rPr lang="zh-CN" altLang="en-US" sz="4000" dirty="0"/>
              <a:t>、</a:t>
            </a:r>
            <a:r>
              <a:rPr lang="en-US" altLang="zh-CN" sz="4000" dirty="0"/>
              <a:t>MERGE_TARGET</a:t>
            </a:r>
            <a:r>
              <a:rPr lang="zh-CN" altLang="en-US" sz="4000" dirty="0"/>
              <a:t>步骤所需的临时表</a:t>
            </a:r>
            <a:r>
              <a:rPr lang="en-US" altLang="zh-CN" sz="4000" dirty="0"/>
              <a:t>: STG</a:t>
            </a:r>
            <a:r>
              <a:rPr lang="zh-CN" altLang="en-US" sz="4000" dirty="0"/>
              <a:t>表和</a:t>
            </a:r>
            <a:r>
              <a:rPr lang="en-US" altLang="zh-CN" sz="4000" dirty="0"/>
              <a:t>PUSH</a:t>
            </a:r>
            <a:r>
              <a:rPr lang="zh-CN" altLang="en-US" sz="4000" dirty="0"/>
              <a:t>表（其与目标维表的表结构一致；其中</a:t>
            </a:r>
            <a:r>
              <a:rPr lang="en-US" altLang="zh-CN" sz="4000" dirty="0"/>
              <a:t>PUSH</a:t>
            </a:r>
            <a:r>
              <a:rPr lang="zh-CN" altLang="en-US" sz="4000" dirty="0"/>
              <a:t>表为</a:t>
            </a:r>
            <a:r>
              <a:rPr lang="en-US" altLang="zh-CN" sz="4000" dirty="0"/>
              <a:t>TEXTFILE</a:t>
            </a:r>
            <a:r>
              <a:rPr lang="zh-CN" altLang="en-US" sz="4000" dirty="0"/>
              <a:t>格式，为后续的</a:t>
            </a:r>
            <a:r>
              <a:rPr lang="en-US" altLang="zh-CN" sz="4000" dirty="0"/>
              <a:t>SQOOP</a:t>
            </a:r>
            <a:r>
              <a:rPr lang="zh-CN" altLang="en-US" sz="4000" dirty="0"/>
              <a:t>推送服务）</a:t>
            </a:r>
            <a:r>
              <a:rPr lang="zh-CN" altLang="en-US" sz="4000" dirty="0" smtClean="0"/>
              <a:t>。</a:t>
            </a:r>
            <a:endParaRPr lang="en-US" altLang="zh-CN" sz="4000" dirty="0"/>
          </a:p>
          <a:p>
            <a:pPr marL="0" indent="0">
              <a:buNone/>
            </a:pPr>
            <a:endParaRPr lang="en-US" altLang="zh-CN" sz="4000" dirty="0"/>
          </a:p>
          <a:p>
            <a:pPr marL="0" indent="0">
              <a:buNone/>
            </a:pPr>
            <a:endParaRPr lang="en-US" altLang="zh-CN" sz="4000" b="1"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5279" y="2693387"/>
            <a:ext cx="2040211" cy="1752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279" y="7659742"/>
            <a:ext cx="2040211" cy="147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83826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en-US" altLang="zh-CN" dirty="0">
                <a:solidFill>
                  <a:schemeClr val="tx1">
                    <a:lumMod val="95000"/>
                    <a:lumOff val="5000"/>
                  </a:schemeClr>
                </a:solidFill>
              </a:rPr>
              <a:t>Trans/Job </a:t>
            </a:r>
            <a:r>
              <a:rPr lang="zh-CN" altLang="en-US" dirty="0">
                <a:solidFill>
                  <a:schemeClr val="tx1">
                    <a:lumMod val="95000"/>
                    <a:lumOff val="5000"/>
                  </a:schemeClr>
                </a:solidFill>
              </a:rPr>
              <a:t>开发实践</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startAt="2"/>
            </a:pPr>
            <a:r>
              <a:rPr lang="zh-CN" altLang="en-US" b="1" dirty="0"/>
              <a:t>控件说明</a:t>
            </a:r>
            <a:endParaRPr lang="zh-CN" altLang="en-US" sz="4800" b="1" dirty="0"/>
          </a:p>
          <a:p>
            <a:pPr marL="0" indent="0">
              <a:buNone/>
            </a:pPr>
            <a:endParaRPr lang="en-US" altLang="zh-CN" sz="4000" dirty="0" smtClean="0"/>
          </a:p>
          <a:p>
            <a:pPr marL="0" indent="0">
              <a:buNone/>
            </a:pPr>
            <a:endParaRPr lang="en-US" altLang="zh-CN" sz="4000" b="1" dirty="0" smtClean="0"/>
          </a:p>
          <a:p>
            <a:pPr marL="0" indent="0">
              <a:buNone/>
            </a:pPr>
            <a:endParaRPr lang="en-US" altLang="zh-CN" sz="4000" dirty="0"/>
          </a:p>
          <a:p>
            <a:pPr marL="0" indent="0">
              <a:buNone/>
            </a:pPr>
            <a:r>
              <a:rPr lang="en-US" altLang="zh-CN" sz="4000" dirty="0" smtClean="0"/>
              <a:t>3</a:t>
            </a:r>
            <a:r>
              <a:rPr lang="zh-CN" altLang="en-US" sz="4000" dirty="0" smtClean="0"/>
              <a:t>、</a:t>
            </a:r>
            <a:r>
              <a:rPr lang="en-US" altLang="zh-CN" sz="4000" dirty="0"/>
              <a:t> TO_INV_SUB</a:t>
            </a:r>
            <a:r>
              <a:rPr lang="zh-CN" altLang="en-US" sz="4000" dirty="0"/>
              <a:t>、</a:t>
            </a:r>
            <a:r>
              <a:rPr lang="en-US" altLang="zh-CN" sz="4000" dirty="0"/>
              <a:t>CALL PROC </a:t>
            </a:r>
            <a:r>
              <a:rPr lang="zh-CN" altLang="en-US" sz="4000" b="1" dirty="0" smtClean="0"/>
              <a:t>（需要修改</a:t>
            </a:r>
            <a:r>
              <a:rPr lang="zh-CN" altLang="en-US" sz="4000" b="1" dirty="0"/>
              <a:t>）</a:t>
            </a:r>
            <a:r>
              <a:rPr lang="zh-CN" altLang="en-US" sz="4000" dirty="0"/>
              <a:t> </a:t>
            </a:r>
            <a:r>
              <a:rPr lang="en-US" altLang="zh-CN" sz="4000" dirty="0"/>
              <a:t>: </a:t>
            </a:r>
            <a:r>
              <a:rPr lang="en-US" altLang="zh-CN" sz="4000" dirty="0" smtClean="0"/>
              <a:t> </a:t>
            </a:r>
            <a:r>
              <a:rPr lang="zh-CN" altLang="en-US" sz="4000" dirty="0" smtClean="0"/>
              <a:t>根据业务需求调用其他</a:t>
            </a:r>
            <a:r>
              <a:rPr lang="en-US" altLang="zh-CN" sz="4000" dirty="0"/>
              <a:t>Trans/Job </a:t>
            </a:r>
            <a:r>
              <a:rPr lang="zh-CN" altLang="en-US" sz="4000" dirty="0" smtClean="0"/>
              <a:t>。</a:t>
            </a:r>
            <a:endParaRPr lang="en-US" altLang="zh-CN" sz="4000" dirty="0" smtClean="0"/>
          </a:p>
          <a:p>
            <a:pPr marL="0" indent="0">
              <a:buNone/>
            </a:pPr>
            <a:r>
              <a:rPr lang="zh-CN" altLang="en-US" sz="4000" dirty="0" smtClean="0"/>
              <a:t>对于复杂的业务逻辑，如无法使用单个</a:t>
            </a:r>
            <a:r>
              <a:rPr lang="en-US" altLang="zh-CN" sz="4000" dirty="0" smtClean="0"/>
              <a:t>SQL</a:t>
            </a:r>
            <a:r>
              <a:rPr lang="zh-CN" altLang="en-US" sz="4000" dirty="0" smtClean="0"/>
              <a:t>实现，需使用子程序（嵌套</a:t>
            </a:r>
            <a:r>
              <a:rPr lang="en-US" altLang="zh-CN" sz="4000" dirty="0" smtClean="0"/>
              <a:t>Job</a:t>
            </a:r>
            <a:r>
              <a:rPr lang="zh-CN" altLang="en-US" sz="4000" dirty="0" smtClean="0"/>
              <a:t>）的方式进行开发，避免单个程序冗余。</a:t>
            </a:r>
            <a:endParaRPr lang="en-US" altLang="zh-CN" sz="4000" dirty="0" smtClean="0"/>
          </a:p>
          <a:p>
            <a:pPr marL="0" indent="0">
              <a:buNone/>
            </a:pPr>
            <a:endParaRPr lang="en-US" altLang="zh-CN" sz="4000" dirty="0"/>
          </a:p>
          <a:p>
            <a:pPr marL="0" indent="0">
              <a:buNone/>
            </a:pPr>
            <a:endParaRPr lang="en-US" altLang="zh-CN" sz="4000" dirty="0"/>
          </a:p>
          <a:p>
            <a:pPr marL="0" indent="0">
              <a:buNone/>
            </a:pPr>
            <a:endParaRPr lang="en-US" altLang="zh-CN" sz="4000" dirty="0"/>
          </a:p>
          <a:p>
            <a:pPr marL="0" indent="0">
              <a:buNone/>
            </a:pPr>
            <a:r>
              <a:rPr lang="en-US" altLang="zh-CN" sz="4000" dirty="0" smtClean="0"/>
              <a:t>4</a:t>
            </a:r>
            <a:r>
              <a:rPr lang="zh-CN" altLang="en-US" sz="4000" dirty="0" smtClean="0"/>
              <a:t>、</a:t>
            </a:r>
            <a:r>
              <a:rPr lang="en-US" altLang="zh-CN" sz="4000" b="1" dirty="0"/>
              <a:t>UPDATE_PARA</a:t>
            </a:r>
            <a:r>
              <a:rPr lang="en-US" altLang="zh-CN" sz="4000" dirty="0"/>
              <a:t>  </a:t>
            </a:r>
            <a:r>
              <a:rPr lang="en-US" altLang="zh-CN" sz="4000" b="1" dirty="0"/>
              <a:t>(</a:t>
            </a:r>
            <a:r>
              <a:rPr lang="zh-CN" altLang="en-US" sz="4000" b="1" dirty="0"/>
              <a:t>不需修改</a:t>
            </a:r>
            <a:r>
              <a:rPr lang="en-US" altLang="zh-CN" sz="4000" b="1" dirty="0"/>
              <a:t>)</a:t>
            </a:r>
            <a:r>
              <a:rPr lang="zh-CN" altLang="en-US" sz="4000" dirty="0"/>
              <a:t> </a:t>
            </a:r>
            <a:r>
              <a:rPr lang="en-US" altLang="zh-CN" sz="4000" dirty="0"/>
              <a:t>: </a:t>
            </a:r>
            <a:r>
              <a:rPr lang="zh-CN" altLang="en-US" sz="4000" dirty="0"/>
              <a:t>自动更新</a:t>
            </a:r>
            <a:r>
              <a:rPr lang="en-US" altLang="zh-CN" sz="4000" dirty="0"/>
              <a:t>APD.APD_FND_SCHEDULE_PARAMETER  </a:t>
            </a:r>
            <a:r>
              <a:rPr lang="zh-CN" altLang="en-US" sz="4000" dirty="0"/>
              <a:t>的 </a:t>
            </a:r>
            <a:r>
              <a:rPr lang="en-US" altLang="zh-CN" sz="4000" dirty="0"/>
              <a:t>START_DATE</a:t>
            </a:r>
            <a:r>
              <a:rPr lang="zh-CN" altLang="en-US" sz="4000" dirty="0"/>
              <a:t>和 </a:t>
            </a:r>
            <a:r>
              <a:rPr lang="en-US" altLang="zh-CN" sz="4000" dirty="0"/>
              <a:t>END_DATE </a:t>
            </a:r>
            <a:r>
              <a:rPr lang="zh-CN" altLang="en-US" sz="4000" dirty="0"/>
              <a:t>所对应的</a:t>
            </a:r>
            <a:r>
              <a:rPr lang="en-US" altLang="zh-CN" sz="4000" dirty="0"/>
              <a:t>PARAMETER_VALUE</a:t>
            </a:r>
            <a:r>
              <a:rPr lang="zh-CN" altLang="en-US" sz="4000" dirty="0"/>
              <a:t>字段，以备下次作业调用所用</a:t>
            </a:r>
            <a:r>
              <a:rPr lang="zh-CN" altLang="en-US" sz="4000" dirty="0" smtClean="0"/>
              <a:t>。</a:t>
            </a:r>
            <a:endParaRPr lang="en-US" altLang="zh-CN" sz="4000" dirty="0"/>
          </a:p>
          <a:p>
            <a:pPr marL="0" indent="0">
              <a:buNone/>
            </a:pPr>
            <a:endParaRPr lang="en-US" altLang="zh-CN" sz="4000" b="1"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5276" y="3279228"/>
            <a:ext cx="4918911" cy="1673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276" y="7915609"/>
            <a:ext cx="2342125" cy="170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65671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日志解读及调优</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7" name="Shape 158"/>
          <p:cNvSpPr txBox="1">
            <a:spLocks/>
          </p:cNvSpPr>
          <p:nvPr/>
        </p:nvSpPr>
        <p:spPr>
          <a:xfrm>
            <a:off x="691710" y="11067392"/>
            <a:ext cx="21906978" cy="26105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0" indent="0" hangingPunct="1">
              <a:buNone/>
            </a:pPr>
            <a:endParaRPr lang="zh-CN" altLang="en-US" sz="4000" dirty="0"/>
          </a:p>
        </p:txBody>
      </p:sp>
      <p:sp>
        <p:nvSpPr>
          <p:cNvPr id="5" name="MH_Other_1"/>
          <p:cNvSpPr/>
          <p:nvPr>
            <p:custDataLst>
              <p:tags r:id="rId1"/>
            </p:custDataLst>
          </p:nvPr>
        </p:nvSpPr>
        <p:spPr>
          <a:xfrm>
            <a:off x="13247657" y="6047406"/>
            <a:ext cx="1733497" cy="6072734"/>
          </a:xfrm>
          <a:prstGeom prst="rect">
            <a:avLst/>
          </a:prstGeom>
          <a:gradFill flip="none" rotWithShape="1">
            <a:gsLst>
              <a:gs pos="0">
                <a:schemeClr val="accent1">
                  <a:lumMod val="50000"/>
                </a:schemeClr>
              </a:gs>
              <a:gs pos="50000">
                <a:schemeClr val="accent1"/>
              </a:gs>
              <a:gs pos="100000">
                <a:schemeClr val="accent1">
                  <a:lumMod val="60000"/>
                  <a:lumOff val="40000"/>
                </a:schemeClr>
              </a:gs>
            </a:gsLst>
            <a:lin ang="5400000" scaled="1"/>
            <a:tileRect/>
          </a:gradFill>
          <a:ln w="25400" cap="flat" cmpd="sng" algn="ctr">
            <a:noFill/>
            <a:prstDash val="solid"/>
          </a:ln>
          <a:effectLst/>
        </p:spPr>
        <p:txBody>
          <a:bodyPr lIns="163502" tIns="81751" rIns="163502" bIns="81751" anchor="ctr"/>
          <a:lstStyle/>
          <a:p>
            <a:pPr algn="ctr" hangingPunct="1">
              <a:defRPr/>
            </a:pPr>
            <a:endParaRPr lang="zh-CN" altLang="en-US" sz="3200">
              <a:solidFill>
                <a:sysClr val="window" lastClr="FFFFFF"/>
              </a:solidFill>
              <a:latin typeface="Calibri"/>
              <a:ea typeface="宋体"/>
            </a:endParaRPr>
          </a:p>
        </p:txBody>
      </p:sp>
      <p:sp>
        <p:nvSpPr>
          <p:cNvPr id="8" name="MH_Other_2"/>
          <p:cNvSpPr/>
          <p:nvPr>
            <p:custDataLst>
              <p:tags r:id="rId2"/>
            </p:custDataLst>
          </p:nvPr>
        </p:nvSpPr>
        <p:spPr>
          <a:xfrm>
            <a:off x="3275802" y="2963546"/>
            <a:ext cx="2166871" cy="3083860"/>
          </a:xfrm>
          <a:custGeom>
            <a:avLst/>
            <a:gdLst>
              <a:gd name="connsiteX0" fmla="*/ 0 w 1080120"/>
              <a:gd name="connsiteY0" fmla="*/ 0 h 2060848"/>
              <a:gd name="connsiteX1" fmla="*/ 1080120 w 1080120"/>
              <a:gd name="connsiteY1" fmla="*/ 0 h 2060848"/>
              <a:gd name="connsiteX2" fmla="*/ 1080120 w 1080120"/>
              <a:gd name="connsiteY2" fmla="*/ 2060848 h 2060848"/>
              <a:gd name="connsiteX3" fmla="*/ 0 w 1080120"/>
              <a:gd name="connsiteY3" fmla="*/ 2060848 h 2060848"/>
              <a:gd name="connsiteX4" fmla="*/ 0 w 1080120"/>
              <a:gd name="connsiteY4" fmla="*/ 0 h 2060848"/>
              <a:gd name="connsiteX0" fmla="*/ 0 w 1080120"/>
              <a:gd name="connsiteY0" fmla="*/ 0 h 2060848"/>
              <a:gd name="connsiteX1" fmla="*/ 1080120 w 1080120"/>
              <a:gd name="connsiteY1" fmla="*/ 0 h 2060848"/>
              <a:gd name="connsiteX2" fmla="*/ 1080120 w 1080120"/>
              <a:gd name="connsiteY2" fmla="*/ 2060848 h 2060848"/>
              <a:gd name="connsiteX3" fmla="*/ 0 w 1080120"/>
              <a:gd name="connsiteY3" fmla="*/ 724417 h 2060848"/>
              <a:gd name="connsiteX4" fmla="*/ 0 w 1080120"/>
              <a:gd name="connsiteY4" fmla="*/ 0 h 2060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120" h="2060848">
                <a:moveTo>
                  <a:pt x="0" y="0"/>
                </a:moveTo>
                <a:lnTo>
                  <a:pt x="1080120" y="0"/>
                </a:lnTo>
                <a:lnTo>
                  <a:pt x="1080120" y="2060848"/>
                </a:lnTo>
                <a:lnTo>
                  <a:pt x="0" y="724417"/>
                </a:lnTo>
                <a:lnTo>
                  <a:pt x="0" y="0"/>
                </a:lnTo>
                <a:close/>
              </a:path>
            </a:pathLst>
          </a:custGeom>
          <a:gradFill flip="none" rotWithShape="1">
            <a:gsLst>
              <a:gs pos="0">
                <a:schemeClr val="accent1">
                  <a:lumMod val="60000"/>
                  <a:lumOff val="40000"/>
                </a:schemeClr>
              </a:gs>
              <a:gs pos="50000">
                <a:schemeClr val="accent1"/>
              </a:gs>
              <a:gs pos="100000">
                <a:schemeClr val="accent1">
                  <a:lumMod val="60000"/>
                  <a:lumOff val="40000"/>
                </a:schemeClr>
              </a:gs>
            </a:gsLst>
            <a:lin ang="5400000" scaled="1"/>
            <a:tileRect/>
          </a:gradFill>
          <a:ln w="25400" cap="flat" cmpd="sng" algn="ctr">
            <a:noFill/>
            <a:prstDash val="solid"/>
          </a:ln>
          <a:effectLst/>
        </p:spPr>
        <p:txBody>
          <a:bodyPr lIns="163502" tIns="81751" rIns="163502" bIns="81751" anchor="ctr"/>
          <a:lstStyle/>
          <a:p>
            <a:pPr algn="ctr" hangingPunct="1">
              <a:defRPr/>
            </a:pPr>
            <a:endParaRPr lang="zh-CN" altLang="en-US" sz="3200">
              <a:solidFill>
                <a:sysClr val="window" lastClr="FFFFFF"/>
              </a:solidFill>
              <a:latin typeface="Calibri"/>
              <a:ea typeface="宋体"/>
            </a:endParaRPr>
          </a:p>
        </p:txBody>
      </p:sp>
      <p:sp>
        <p:nvSpPr>
          <p:cNvPr id="9" name="MH_SubTitle_1"/>
          <p:cNvSpPr/>
          <p:nvPr>
            <p:custDataLst>
              <p:tags r:id="rId3"/>
            </p:custDataLst>
          </p:nvPr>
        </p:nvSpPr>
        <p:spPr>
          <a:xfrm>
            <a:off x="5442674" y="3675938"/>
            <a:ext cx="9538481" cy="2371468"/>
          </a:xfrm>
          <a:custGeom>
            <a:avLst/>
            <a:gdLst>
              <a:gd name="connsiteX0" fmla="*/ 0 w 4752528"/>
              <a:gd name="connsiteY0" fmla="*/ 0 h 1584176"/>
              <a:gd name="connsiteX1" fmla="*/ 4752528 w 4752528"/>
              <a:gd name="connsiteY1" fmla="*/ 0 h 1584176"/>
              <a:gd name="connsiteX2" fmla="*/ 4752528 w 4752528"/>
              <a:gd name="connsiteY2" fmla="*/ 1584176 h 1584176"/>
              <a:gd name="connsiteX3" fmla="*/ 0 w 4752528"/>
              <a:gd name="connsiteY3" fmla="*/ 1584176 h 1584176"/>
              <a:gd name="connsiteX4" fmla="*/ 0 w 4752528"/>
              <a:gd name="connsiteY4" fmla="*/ 0 h 1584176"/>
              <a:gd name="connsiteX0" fmla="*/ 0 w 4752528"/>
              <a:gd name="connsiteY0" fmla="*/ 0 h 1584176"/>
              <a:gd name="connsiteX1" fmla="*/ 3556775 w 4752528"/>
              <a:gd name="connsiteY1" fmla="*/ 14068 h 1584176"/>
              <a:gd name="connsiteX2" fmla="*/ 4752528 w 4752528"/>
              <a:gd name="connsiteY2" fmla="*/ 1584176 h 1584176"/>
              <a:gd name="connsiteX3" fmla="*/ 0 w 4752528"/>
              <a:gd name="connsiteY3" fmla="*/ 1584176 h 1584176"/>
              <a:gd name="connsiteX4" fmla="*/ 0 w 4752528"/>
              <a:gd name="connsiteY4" fmla="*/ 0 h 1584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2528" h="1584176">
                <a:moveTo>
                  <a:pt x="0" y="0"/>
                </a:moveTo>
                <a:lnTo>
                  <a:pt x="3556775" y="14068"/>
                </a:lnTo>
                <a:lnTo>
                  <a:pt x="4752528" y="1584176"/>
                </a:lnTo>
                <a:lnTo>
                  <a:pt x="0" y="1584176"/>
                </a:lnTo>
                <a:lnTo>
                  <a:pt x="0" y="0"/>
                </a:lnTo>
                <a:close/>
              </a:path>
            </a:pathLst>
          </a:custGeom>
          <a:gradFill flip="none" rotWithShape="1">
            <a:gsLst>
              <a:gs pos="100000">
                <a:schemeClr val="accent1">
                  <a:lumMod val="75000"/>
                </a:schemeClr>
              </a:gs>
              <a:gs pos="0">
                <a:schemeClr val="accent1">
                  <a:lumMod val="75000"/>
                </a:schemeClr>
              </a:gs>
              <a:gs pos="46230">
                <a:schemeClr val="accent1">
                  <a:lumMod val="60000"/>
                  <a:lumOff val="40000"/>
                </a:schemeClr>
              </a:gs>
              <a:gs pos="4000">
                <a:schemeClr val="accent1"/>
              </a:gs>
              <a:gs pos="86000">
                <a:schemeClr val="accent1"/>
              </a:gs>
            </a:gsLst>
            <a:lin ang="0" scaled="1"/>
            <a:tileRect/>
          </a:gradFill>
          <a:ln w="25400" cap="flat" cmpd="sng" algn="ctr">
            <a:noFill/>
            <a:prstDash val="solid"/>
          </a:ln>
          <a:effectLst/>
        </p:spPr>
        <p:txBody>
          <a:bodyPr lIns="429138" tIns="81751" rIns="1287414" bIns="81751" anchor="ctr">
            <a:normAutofit/>
          </a:bodyPr>
          <a:lstStyle/>
          <a:p>
            <a:pPr algn="just" hangingPunct="1">
              <a:defRPr/>
            </a:pPr>
            <a:r>
              <a:rPr lang="en-US" altLang="zh-CN" sz="5700" dirty="0">
                <a:solidFill>
                  <a:srgbClr val="FFFFFF"/>
                </a:solidFill>
                <a:latin typeface="微软雅黑" panose="020B0503020204020204" pitchFamily="34" charset="-122"/>
                <a:ea typeface="微软雅黑" panose="020B0503020204020204" pitchFamily="34" charset="-122"/>
              </a:rPr>
              <a:t>Kettle</a:t>
            </a:r>
            <a:r>
              <a:rPr lang="zh-CN" altLang="en-US" sz="5700" dirty="0">
                <a:solidFill>
                  <a:srgbClr val="FFFFFF"/>
                </a:solidFill>
                <a:latin typeface="微软雅黑" panose="020B0503020204020204" pitchFamily="34" charset="-122"/>
                <a:ea typeface="微软雅黑" panose="020B0503020204020204" pitchFamily="34" charset="-122"/>
              </a:rPr>
              <a:t>运行日志介绍</a:t>
            </a:r>
            <a:endParaRPr lang="en-US" altLang="zh-CN" sz="5700" dirty="0">
              <a:solidFill>
                <a:srgbClr val="FFFFFF"/>
              </a:solidFill>
              <a:latin typeface="微软雅黑" panose="020B0503020204020204" pitchFamily="34" charset="-122"/>
              <a:ea typeface="微软雅黑" panose="020B0503020204020204" pitchFamily="34" charset="-122"/>
            </a:endParaRPr>
          </a:p>
        </p:txBody>
      </p:sp>
      <p:sp>
        <p:nvSpPr>
          <p:cNvPr id="10" name="MH_Other_3"/>
          <p:cNvSpPr/>
          <p:nvPr>
            <p:custDataLst>
              <p:tags r:id="rId4"/>
            </p:custDataLst>
          </p:nvPr>
        </p:nvSpPr>
        <p:spPr bwMode="auto">
          <a:xfrm>
            <a:off x="0" y="2675424"/>
            <a:ext cx="5442672" cy="288121"/>
          </a:xfrm>
          <a:prstGeom prst="rect">
            <a:avLst/>
          </a:prstGeom>
          <a:solidFill>
            <a:schemeClr val="accent1">
              <a:lumMod val="60000"/>
              <a:lumOff val="4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218002" tIns="0" rIns="218002" bIns="0" anchor="ctr"/>
          <a:lstStyle/>
          <a:p>
            <a:pPr algn="ctr" hangingPunct="1">
              <a:lnSpc>
                <a:spcPct val="150000"/>
              </a:lnSpc>
              <a:defRPr/>
            </a:pPr>
            <a:endParaRPr lang="zh-CN" altLang="en-US" sz="3300" dirty="0">
              <a:solidFill>
                <a:schemeClr val="bg1">
                  <a:lumMod val="50000"/>
                </a:schemeClr>
              </a:solidFill>
              <a:latin typeface="幼圆" panose="02010509060101010101" pitchFamily="49" charset="-122"/>
              <a:ea typeface="幼圆" panose="02010509060101010101" pitchFamily="49" charset="-122"/>
            </a:endParaRPr>
          </a:p>
        </p:txBody>
      </p:sp>
      <p:sp>
        <p:nvSpPr>
          <p:cNvPr id="11" name="MH_Other_4"/>
          <p:cNvSpPr/>
          <p:nvPr>
            <p:custDataLst>
              <p:tags r:id="rId5"/>
            </p:custDataLst>
          </p:nvPr>
        </p:nvSpPr>
        <p:spPr bwMode="auto">
          <a:xfrm>
            <a:off x="13247657" y="11892175"/>
            <a:ext cx="11225243" cy="288123"/>
          </a:xfrm>
          <a:prstGeom prst="rect">
            <a:avLst/>
          </a:prstGeom>
          <a:solidFill>
            <a:schemeClr val="accent1">
              <a:lumMod val="60000"/>
              <a:lumOff val="4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218002" tIns="0" rIns="218002" bIns="0" anchor="ctr"/>
          <a:lstStyle/>
          <a:p>
            <a:pPr algn="ctr" hangingPunct="1">
              <a:lnSpc>
                <a:spcPct val="150000"/>
              </a:lnSpc>
              <a:defRPr/>
            </a:pPr>
            <a:endParaRPr lang="zh-CN" altLang="en-US" sz="3300" dirty="0">
              <a:solidFill>
                <a:schemeClr val="bg1">
                  <a:lumMod val="50000"/>
                </a:schemeClr>
              </a:solidFill>
              <a:latin typeface="幼圆" panose="02010509060101010101" pitchFamily="49" charset="-122"/>
              <a:ea typeface="幼圆" panose="02010509060101010101" pitchFamily="49" charset="-122"/>
            </a:endParaRPr>
          </a:p>
        </p:txBody>
      </p:sp>
      <p:sp>
        <p:nvSpPr>
          <p:cNvPr id="12" name="MH_Text_1"/>
          <p:cNvSpPr/>
          <p:nvPr>
            <p:custDataLst>
              <p:tags r:id="rId6"/>
            </p:custDataLst>
          </p:nvPr>
        </p:nvSpPr>
        <p:spPr bwMode="auto">
          <a:xfrm>
            <a:off x="14981154" y="3818415"/>
            <a:ext cx="8990392" cy="807376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218002" tIns="0" rIns="218002" bIns="0">
            <a:normAutofit fontScale="92500"/>
          </a:bodyPr>
          <a:lstStyle/>
          <a:p>
            <a:pPr algn="just" hangingPunct="1">
              <a:lnSpc>
                <a:spcPct val="150000"/>
              </a:lnSpc>
              <a:defRPr/>
            </a:pPr>
            <a:r>
              <a:rPr lang="en-US" altLang="zh-CN" sz="4800" dirty="0">
                <a:solidFill>
                  <a:schemeClr val="tx1">
                    <a:lumMod val="95000"/>
                    <a:lumOff val="5000"/>
                  </a:schemeClr>
                </a:solidFill>
                <a:latin typeface="微软雅黑"/>
                <a:ea typeface="微软雅黑"/>
                <a:cs typeface="微软雅黑"/>
                <a:sym typeface="微软雅黑"/>
              </a:rPr>
              <a:t>Kettle</a:t>
            </a:r>
            <a:r>
              <a:rPr lang="zh-CN" altLang="en-US" sz="4800" dirty="0">
                <a:solidFill>
                  <a:schemeClr val="tx1">
                    <a:lumMod val="95000"/>
                    <a:lumOff val="5000"/>
                  </a:schemeClr>
                </a:solidFill>
                <a:latin typeface="微软雅黑"/>
                <a:ea typeface="微软雅黑"/>
                <a:cs typeface="微软雅黑"/>
                <a:sym typeface="微软雅黑"/>
              </a:rPr>
              <a:t>日志是很重要的一部分，因为不管是任何信息都只能通过日志的方式来查找自己所关心的信息。</a:t>
            </a:r>
          </a:p>
          <a:p>
            <a:pPr algn="just" hangingPunct="1">
              <a:lnSpc>
                <a:spcPct val="150000"/>
              </a:lnSpc>
              <a:defRPr/>
            </a:pPr>
            <a:r>
              <a:rPr lang="zh-CN" altLang="en-US" sz="4800" dirty="0" smtClean="0">
                <a:solidFill>
                  <a:schemeClr val="tx1">
                    <a:lumMod val="95000"/>
                    <a:lumOff val="5000"/>
                  </a:schemeClr>
                </a:solidFill>
                <a:latin typeface="微软雅黑"/>
                <a:ea typeface="微软雅黑"/>
                <a:cs typeface="微软雅黑"/>
                <a:sym typeface="微软雅黑"/>
              </a:rPr>
              <a:t>日志</a:t>
            </a:r>
            <a:r>
              <a:rPr lang="zh-CN" altLang="en-US" sz="4800" dirty="0">
                <a:solidFill>
                  <a:schemeClr val="tx1">
                    <a:lumMod val="95000"/>
                    <a:lumOff val="5000"/>
                  </a:schemeClr>
                </a:solidFill>
                <a:latin typeface="微软雅黑"/>
                <a:ea typeface="微软雅黑"/>
                <a:cs typeface="微软雅黑"/>
                <a:sym typeface="微软雅黑"/>
              </a:rPr>
              <a:t>存储有两种方式：一种是文本文件存储日志，另一种是资源库存储日志</a:t>
            </a:r>
            <a:r>
              <a:rPr lang="en-US" altLang="zh-CN" sz="4800" dirty="0">
                <a:solidFill>
                  <a:schemeClr val="tx1">
                    <a:lumMod val="95000"/>
                    <a:lumOff val="5000"/>
                  </a:schemeClr>
                </a:solidFill>
                <a:latin typeface="微软雅黑"/>
                <a:ea typeface="微软雅黑"/>
                <a:cs typeface="微软雅黑"/>
                <a:sym typeface="微软雅黑"/>
              </a:rPr>
              <a:t>(</a:t>
            </a:r>
            <a:r>
              <a:rPr lang="zh-CN" altLang="en-US" sz="4800" dirty="0">
                <a:solidFill>
                  <a:schemeClr val="tx1">
                    <a:lumMod val="95000"/>
                    <a:lumOff val="5000"/>
                  </a:schemeClr>
                </a:solidFill>
                <a:latin typeface="微软雅黑"/>
                <a:ea typeface="微软雅黑"/>
                <a:cs typeface="微软雅黑"/>
                <a:sym typeface="微软雅黑"/>
              </a:rPr>
              <a:t>注：</a:t>
            </a:r>
            <a:r>
              <a:rPr lang="en-US" altLang="zh-CN" sz="4800" dirty="0">
                <a:solidFill>
                  <a:schemeClr val="tx1">
                    <a:lumMod val="95000"/>
                    <a:lumOff val="5000"/>
                  </a:schemeClr>
                </a:solidFill>
                <a:latin typeface="微软雅黑"/>
                <a:ea typeface="微软雅黑"/>
                <a:cs typeface="微软雅黑"/>
                <a:sym typeface="微软雅黑"/>
              </a:rPr>
              <a:t>Kettle</a:t>
            </a:r>
            <a:r>
              <a:rPr lang="zh-CN" altLang="en-US" sz="4800" dirty="0">
                <a:solidFill>
                  <a:schemeClr val="tx1">
                    <a:lumMod val="95000"/>
                    <a:lumOff val="5000"/>
                  </a:schemeClr>
                </a:solidFill>
                <a:latin typeface="微软雅黑"/>
                <a:ea typeface="微软雅黑"/>
                <a:cs typeface="微软雅黑"/>
                <a:sym typeface="微软雅黑"/>
              </a:rPr>
              <a:t>资源库日志分两类，一类是</a:t>
            </a:r>
            <a:r>
              <a:rPr lang="en-US" altLang="zh-CN" sz="4800" dirty="0">
                <a:solidFill>
                  <a:schemeClr val="tx1">
                    <a:lumMod val="95000"/>
                    <a:lumOff val="5000"/>
                  </a:schemeClr>
                </a:solidFill>
                <a:latin typeface="微软雅黑"/>
                <a:ea typeface="微软雅黑"/>
                <a:cs typeface="微软雅黑"/>
                <a:sym typeface="微软雅黑"/>
              </a:rPr>
              <a:t>Job</a:t>
            </a:r>
            <a:r>
              <a:rPr lang="zh-CN" altLang="en-US" sz="4800" dirty="0">
                <a:solidFill>
                  <a:schemeClr val="tx1">
                    <a:lumMod val="95000"/>
                    <a:lumOff val="5000"/>
                  </a:schemeClr>
                </a:solidFill>
                <a:latin typeface="微软雅黑"/>
                <a:ea typeface="微软雅黑"/>
                <a:cs typeface="微软雅黑"/>
                <a:sym typeface="微软雅黑"/>
              </a:rPr>
              <a:t>日志，一类是</a:t>
            </a:r>
            <a:r>
              <a:rPr lang="en-US" altLang="zh-CN" sz="4800" dirty="0">
                <a:solidFill>
                  <a:schemeClr val="tx1">
                    <a:lumMod val="95000"/>
                    <a:lumOff val="5000"/>
                  </a:schemeClr>
                </a:solidFill>
                <a:latin typeface="微软雅黑"/>
                <a:ea typeface="微软雅黑"/>
                <a:cs typeface="微软雅黑"/>
                <a:sym typeface="微软雅黑"/>
              </a:rPr>
              <a:t>Trans</a:t>
            </a:r>
            <a:r>
              <a:rPr lang="zh-CN" altLang="en-US" sz="4800" dirty="0">
                <a:solidFill>
                  <a:schemeClr val="tx1">
                    <a:lumMod val="95000"/>
                    <a:lumOff val="5000"/>
                  </a:schemeClr>
                </a:solidFill>
                <a:latin typeface="微软雅黑"/>
                <a:ea typeface="微软雅黑"/>
                <a:cs typeface="微软雅黑"/>
                <a:sym typeface="微软雅黑"/>
              </a:rPr>
              <a:t>日志</a:t>
            </a:r>
            <a:r>
              <a:rPr lang="en-US" altLang="zh-CN" sz="4800" dirty="0">
                <a:solidFill>
                  <a:schemeClr val="tx1">
                    <a:lumMod val="95000"/>
                    <a:lumOff val="5000"/>
                  </a:schemeClr>
                </a:solidFill>
                <a:latin typeface="微软雅黑"/>
                <a:ea typeface="微软雅黑"/>
                <a:cs typeface="微软雅黑"/>
                <a:sym typeface="微软雅黑"/>
              </a:rPr>
              <a:t>)</a:t>
            </a:r>
            <a:r>
              <a:rPr lang="zh-CN" altLang="en-US" sz="4800" dirty="0" smtClean="0">
                <a:solidFill>
                  <a:schemeClr val="tx1">
                    <a:lumMod val="95000"/>
                    <a:lumOff val="5000"/>
                  </a:schemeClr>
                </a:solidFill>
                <a:latin typeface="微软雅黑"/>
                <a:ea typeface="微软雅黑"/>
                <a:cs typeface="微软雅黑"/>
                <a:sym typeface="微软雅黑"/>
              </a:rPr>
              <a:t>。</a:t>
            </a:r>
            <a:endParaRPr lang="en-US" altLang="zh-CN" sz="4800" dirty="0" smtClean="0">
              <a:solidFill>
                <a:schemeClr val="tx1">
                  <a:lumMod val="95000"/>
                  <a:lumOff val="5000"/>
                </a:schemeClr>
              </a:solidFill>
              <a:latin typeface="微软雅黑"/>
              <a:ea typeface="微软雅黑"/>
              <a:cs typeface="微软雅黑"/>
              <a:sym typeface="微软雅黑"/>
            </a:endParaRPr>
          </a:p>
          <a:p>
            <a:pPr algn="just" hangingPunct="1">
              <a:lnSpc>
                <a:spcPct val="150000"/>
              </a:lnSpc>
              <a:defRPr/>
            </a:pPr>
            <a:endParaRPr lang="en-US" altLang="zh-CN" sz="4000" dirty="0">
              <a:solidFill>
                <a:schemeClr val="tx1">
                  <a:lumMod val="95000"/>
                  <a:lumOff val="5000"/>
                </a:schemeClr>
              </a:solidFill>
              <a:latin typeface="微软雅黑"/>
              <a:ea typeface="微软雅黑"/>
              <a:cs typeface="微软雅黑"/>
              <a:sym typeface="微软雅黑"/>
            </a:endParaRPr>
          </a:p>
        </p:txBody>
      </p:sp>
      <p:graphicFrame>
        <p:nvGraphicFramePr>
          <p:cNvPr id="2" name="表格 1"/>
          <p:cNvGraphicFramePr>
            <a:graphicFrameLocks noGrp="1"/>
          </p:cNvGraphicFramePr>
          <p:nvPr>
            <p:extLst>
              <p:ext uri="{D42A27DB-BD31-4B8C-83A1-F6EECF244321}">
                <p14:modId xmlns:p14="http://schemas.microsoft.com/office/powerpoint/2010/main" val="941695192"/>
              </p:ext>
            </p:extLst>
          </p:nvPr>
        </p:nvGraphicFramePr>
        <p:xfrm>
          <a:off x="439462" y="6886494"/>
          <a:ext cx="12356883" cy="4962581"/>
        </p:xfrm>
        <a:graphic>
          <a:graphicData uri="http://schemas.openxmlformats.org/drawingml/2006/table">
            <a:tbl>
              <a:tblPr firstRow="1">
                <a:tableStyleId>{3C2FFA5D-87B4-456A-9821-1D502468CF0F}</a:tableStyleId>
              </a:tblPr>
              <a:tblGrid>
                <a:gridCol w="2587518"/>
                <a:gridCol w="4382813"/>
                <a:gridCol w="5386552"/>
              </a:tblGrid>
              <a:tr h="827097">
                <a:tc>
                  <a:txBody>
                    <a:bodyPr/>
                    <a:lstStyle/>
                    <a:p>
                      <a:pPr algn="l"/>
                      <a:r>
                        <a:rPr lang="zh-CN" altLang="en-US" sz="3600" dirty="0" smtClean="0">
                          <a:effectLst/>
                        </a:rPr>
                        <a:t> 功能</a:t>
                      </a:r>
                      <a:r>
                        <a:rPr lang="zh-CN" altLang="en-US" sz="3600" dirty="0">
                          <a:effectLst/>
                        </a:rPr>
                        <a:t>比较</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algn="l"/>
                      <a:r>
                        <a:rPr lang="zh-CN" altLang="en-US" sz="3600" dirty="0" smtClean="0">
                          <a:effectLst/>
                        </a:rPr>
                        <a:t> 文本日志</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algn="l"/>
                      <a:r>
                        <a:rPr lang="zh-CN" altLang="en-US" sz="3600" dirty="0" smtClean="0">
                          <a:effectLst/>
                        </a:rPr>
                        <a:t> 资源</a:t>
                      </a:r>
                      <a:r>
                        <a:rPr lang="zh-CN" altLang="en-US" sz="3600" dirty="0">
                          <a:effectLst/>
                        </a:rPr>
                        <a:t>库日志</a:t>
                      </a:r>
                      <a:endParaRPr lang="zh-CN" altLang="en-US" sz="3600" dirty="0">
                        <a:latin typeface="微软雅黑" panose="020B0503020204020204" pitchFamily="34" charset="-122"/>
                        <a:ea typeface="微软雅黑" panose="020B0503020204020204" pitchFamily="34" charset="-122"/>
                      </a:endParaRPr>
                    </a:p>
                  </a:txBody>
                  <a:tcPr marL="0" marR="0" marT="0" marB="0"/>
                </a:tc>
              </a:tr>
              <a:tr h="827097">
                <a:tc>
                  <a:txBody>
                    <a:bodyPr/>
                    <a:lstStyle/>
                    <a:p>
                      <a:pPr algn="l"/>
                      <a:r>
                        <a:rPr lang="zh-CN" altLang="en-US" sz="3600" dirty="0" smtClean="0">
                          <a:effectLst/>
                        </a:rPr>
                        <a:t> 日志</a:t>
                      </a:r>
                      <a:r>
                        <a:rPr lang="zh-CN" altLang="en-US" sz="3600" dirty="0">
                          <a:effectLst/>
                        </a:rPr>
                        <a:t>查看</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lvl="2" algn="l"/>
                      <a:r>
                        <a:rPr lang="zh-CN" altLang="en-US" sz="3600" dirty="0" smtClean="0">
                          <a:effectLst/>
                        </a:rPr>
                        <a:t> 直接</a:t>
                      </a:r>
                      <a:r>
                        <a:rPr lang="zh-CN" altLang="en-US" sz="3600" dirty="0">
                          <a:effectLst/>
                        </a:rPr>
                        <a:t>打开文件查找</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algn="l"/>
                      <a:r>
                        <a:rPr lang="zh-CN" altLang="en-US" sz="3600" dirty="0" smtClean="0">
                          <a:effectLst/>
                        </a:rPr>
                        <a:t> 需要</a:t>
                      </a:r>
                      <a:r>
                        <a:rPr lang="zh-CN" altLang="en-US" sz="3600" u="none" strike="noStrike" cap="none" spc="0" baseline="0" dirty="0" smtClean="0">
                          <a:ln>
                            <a:noFill/>
                          </a:ln>
                          <a:effectLst/>
                          <a:uFillTx/>
                          <a:sym typeface="Calibri"/>
                        </a:rPr>
                        <a:t>连接资料库查看</a:t>
                      </a:r>
                      <a:endParaRPr lang="zh-CN" altLang="en-US" sz="3600" b="0" i="0" u="none" strike="noStrike" cap="none" spc="0" baseline="0" dirty="0">
                        <a:ln>
                          <a:noFill/>
                        </a:ln>
                        <a:solidFill>
                          <a:schemeClr val="dk1"/>
                        </a:solidFill>
                        <a:effectLst/>
                        <a:uFillTx/>
                        <a:latin typeface="微软雅黑" panose="020B0503020204020204" pitchFamily="34" charset="-122"/>
                        <a:ea typeface="微软雅黑" panose="020B0503020204020204" pitchFamily="34" charset="-122"/>
                        <a:cs typeface="+mn-cs"/>
                        <a:sym typeface="Calibri"/>
                      </a:endParaRPr>
                    </a:p>
                  </a:txBody>
                  <a:tcPr marL="0" marR="0" marT="0" marB="0"/>
                </a:tc>
              </a:tr>
              <a:tr h="827097">
                <a:tc>
                  <a:txBody>
                    <a:bodyPr/>
                    <a:lstStyle/>
                    <a:p>
                      <a:pPr algn="l"/>
                      <a:r>
                        <a:rPr lang="zh-CN" altLang="en-US" sz="3600" dirty="0" smtClean="0">
                          <a:effectLst/>
                        </a:rPr>
                        <a:t> 归档</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lvl="2" algn="l"/>
                      <a:r>
                        <a:rPr lang="zh-CN" altLang="en-US" sz="3600" dirty="0" smtClean="0">
                          <a:effectLst/>
                        </a:rPr>
                        <a:t> 简单</a:t>
                      </a:r>
                      <a:r>
                        <a:rPr lang="zh-CN" altLang="en-US" sz="3600" dirty="0">
                          <a:effectLst/>
                        </a:rPr>
                        <a:t>快捷</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algn="l"/>
                      <a:r>
                        <a:rPr lang="zh-CN" altLang="en-US" sz="3600" dirty="0" smtClean="0">
                          <a:effectLst/>
                        </a:rPr>
                        <a:t> 需要</a:t>
                      </a:r>
                      <a:r>
                        <a:rPr lang="zh-CN" altLang="en-US" sz="3600" dirty="0">
                          <a:effectLst/>
                        </a:rPr>
                        <a:t>通过相应的语法备份</a:t>
                      </a:r>
                      <a:endParaRPr lang="zh-CN" altLang="en-US" sz="3600" dirty="0">
                        <a:latin typeface="微软雅黑" panose="020B0503020204020204" pitchFamily="34" charset="-122"/>
                        <a:ea typeface="微软雅黑" panose="020B0503020204020204" pitchFamily="34" charset="-122"/>
                      </a:endParaRPr>
                    </a:p>
                  </a:txBody>
                  <a:tcPr marL="0" marR="0" marT="0" marB="0"/>
                </a:tc>
              </a:tr>
              <a:tr h="827097">
                <a:tc>
                  <a:txBody>
                    <a:bodyPr/>
                    <a:lstStyle/>
                    <a:p>
                      <a:pPr algn="l"/>
                      <a:r>
                        <a:rPr lang="zh-CN" altLang="en-US" sz="3600" dirty="0" smtClean="0">
                          <a:effectLst/>
                        </a:rPr>
                        <a:t> 分析</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lvl="2" algn="l"/>
                      <a:r>
                        <a:rPr lang="zh-CN" altLang="en-US" sz="3600" dirty="0" smtClean="0">
                          <a:effectLst/>
                        </a:rPr>
                        <a:t> 比较</a:t>
                      </a:r>
                      <a:r>
                        <a:rPr lang="zh-CN" altLang="en-US" sz="3600" dirty="0">
                          <a:effectLst/>
                        </a:rPr>
                        <a:t>麻烦</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algn="l"/>
                      <a:r>
                        <a:rPr lang="zh-CN" altLang="en-US" sz="3600" dirty="0" smtClean="0">
                          <a:effectLst/>
                        </a:rPr>
                        <a:t> 直接</a:t>
                      </a:r>
                      <a:r>
                        <a:rPr lang="zh-CN" altLang="en-US" sz="3600" dirty="0">
                          <a:effectLst/>
                        </a:rPr>
                        <a:t>通过</a:t>
                      </a:r>
                      <a:r>
                        <a:rPr lang="en-US" altLang="zh-CN" sz="3600" dirty="0">
                          <a:effectLst/>
                        </a:rPr>
                        <a:t>SQL</a:t>
                      </a:r>
                      <a:r>
                        <a:rPr lang="zh-CN" altLang="en-US" sz="3600" dirty="0">
                          <a:effectLst/>
                        </a:rPr>
                        <a:t>语句分析</a:t>
                      </a:r>
                      <a:endParaRPr lang="zh-CN" altLang="en-US" sz="3600" dirty="0">
                        <a:latin typeface="微软雅黑" panose="020B0503020204020204" pitchFamily="34" charset="-122"/>
                        <a:ea typeface="微软雅黑" panose="020B0503020204020204" pitchFamily="34" charset="-122"/>
                      </a:endParaRPr>
                    </a:p>
                  </a:txBody>
                  <a:tcPr marL="0" marR="0" marT="0" marB="0"/>
                </a:tc>
              </a:tr>
              <a:tr h="1654193">
                <a:tc>
                  <a:txBody>
                    <a:bodyPr/>
                    <a:lstStyle/>
                    <a:p>
                      <a:pPr algn="l"/>
                      <a:r>
                        <a:rPr lang="zh-CN" altLang="en-US" sz="3600" dirty="0" smtClean="0">
                          <a:effectLst/>
                        </a:rPr>
                        <a:t> 日志</a:t>
                      </a:r>
                      <a:r>
                        <a:rPr lang="zh-CN" altLang="en-US" sz="3600" dirty="0">
                          <a:effectLst/>
                        </a:rPr>
                        <a:t>性能</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lvl="2" algn="l"/>
                      <a:r>
                        <a:rPr lang="zh-CN" altLang="en-US" sz="3600" dirty="0" smtClean="0">
                          <a:effectLst/>
                        </a:rPr>
                        <a:t> 无</a:t>
                      </a:r>
                      <a:endParaRPr lang="zh-CN" altLang="en-US" sz="3600" dirty="0">
                        <a:latin typeface="微软雅黑" panose="020B0503020204020204" pitchFamily="34" charset="-122"/>
                        <a:ea typeface="微软雅黑" panose="020B0503020204020204" pitchFamily="34" charset="-122"/>
                      </a:endParaRPr>
                    </a:p>
                  </a:txBody>
                  <a:tcPr marL="0" marR="0" marT="0" marB="0"/>
                </a:tc>
                <a:tc>
                  <a:txBody>
                    <a:bodyPr/>
                    <a:lstStyle/>
                    <a:p>
                      <a:pPr algn="l"/>
                      <a:r>
                        <a:rPr lang="zh-CN" altLang="en-US" sz="3600" dirty="0" smtClean="0">
                          <a:effectLst/>
                        </a:rPr>
                        <a:t> 如果</a:t>
                      </a:r>
                      <a:r>
                        <a:rPr lang="zh-CN" altLang="en-US" sz="3600" dirty="0">
                          <a:effectLst/>
                        </a:rPr>
                        <a:t>记录数越大导致打开</a:t>
                      </a:r>
                      <a:r>
                        <a:rPr lang="en-US" altLang="zh-CN" sz="3600" dirty="0">
                          <a:effectLst/>
                        </a:rPr>
                        <a:t>Job</a:t>
                      </a:r>
                      <a:r>
                        <a:rPr lang="zh-CN" altLang="en-US" sz="3600" dirty="0">
                          <a:effectLst/>
                        </a:rPr>
                        <a:t>与转换加载较慢，可通过参数设置解决。</a:t>
                      </a:r>
                      <a:endParaRPr lang="zh-CN" altLang="en-US" sz="3600" dirty="0">
                        <a:latin typeface="微软雅黑" panose="020B0503020204020204" pitchFamily="34" charset="-122"/>
                        <a:ea typeface="微软雅黑" panose="020B0503020204020204" pitchFamily="34" charset="-122"/>
                      </a:endParaRPr>
                    </a:p>
                  </a:txBody>
                  <a:tcPr marL="0" marR="0" marT="0" marB="0"/>
                </a:tc>
              </a:tr>
            </a:tbl>
          </a:graphicData>
        </a:graphic>
      </p:graphicFrame>
    </p:spTree>
    <p:extLst>
      <p:ext uri="{BB962C8B-B14F-4D97-AF65-F5344CB8AC3E}">
        <p14:creationId xmlns:p14="http://schemas.microsoft.com/office/powerpoint/2010/main" val="87452885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158"/>
          <p:cNvSpPr txBox="1">
            <a:spLocks/>
          </p:cNvSpPr>
          <p:nvPr/>
        </p:nvSpPr>
        <p:spPr>
          <a:xfrm>
            <a:off x="691710" y="11067392"/>
            <a:ext cx="21906978" cy="261050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0" indent="0" hangingPunct="1">
              <a:buNone/>
            </a:pPr>
            <a:endParaRPr lang="zh-CN" altLang="en-US" sz="4000" dirty="0"/>
          </a:p>
        </p:txBody>
      </p:sp>
      <p:sp>
        <p:nvSpPr>
          <p:cNvPr id="13" name="MH_Other_1"/>
          <p:cNvSpPr/>
          <p:nvPr>
            <p:custDataLst>
              <p:tags r:id="rId1"/>
            </p:custDataLst>
          </p:nvPr>
        </p:nvSpPr>
        <p:spPr>
          <a:xfrm>
            <a:off x="2485531" y="5518654"/>
            <a:ext cx="786021" cy="28748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hangingPunct="1">
              <a:defRPr/>
            </a:pPr>
            <a:endParaRPr lang="zh-CN" altLang="en-US" dirty="0">
              <a:latin typeface="微软雅黑" panose="020B0503020204020204" pitchFamily="34" charset="-122"/>
            </a:endParaRPr>
          </a:p>
        </p:txBody>
      </p:sp>
      <p:sp>
        <p:nvSpPr>
          <p:cNvPr id="14" name="MH_Other_2"/>
          <p:cNvSpPr/>
          <p:nvPr>
            <p:custDataLst>
              <p:tags r:id="rId2"/>
            </p:custDataLst>
          </p:nvPr>
        </p:nvSpPr>
        <p:spPr>
          <a:xfrm>
            <a:off x="14845194" y="5518654"/>
            <a:ext cx="1521059" cy="2874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hangingPunct="1">
              <a:defRPr/>
            </a:pPr>
            <a:endParaRPr lang="zh-CN" altLang="en-US" dirty="0">
              <a:latin typeface="微软雅黑" panose="020B0503020204020204" pitchFamily="34" charset="-122"/>
            </a:endParaRPr>
          </a:p>
        </p:txBody>
      </p:sp>
      <p:sp>
        <p:nvSpPr>
          <p:cNvPr id="15" name="MH_Other_3"/>
          <p:cNvSpPr/>
          <p:nvPr>
            <p:custDataLst>
              <p:tags r:id="rId3"/>
            </p:custDataLst>
          </p:nvPr>
        </p:nvSpPr>
        <p:spPr>
          <a:xfrm>
            <a:off x="2485531" y="3444805"/>
            <a:ext cx="20109415" cy="752601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hangingPunct="1">
              <a:defRPr/>
            </a:pPr>
            <a:endParaRPr lang="zh-CN" altLang="en-US" dirty="0">
              <a:latin typeface="微软雅黑" panose="020B0503020204020204" pitchFamily="34" charset="-122"/>
            </a:endParaRPr>
          </a:p>
        </p:txBody>
      </p:sp>
      <p:sp>
        <p:nvSpPr>
          <p:cNvPr id="16" name="MH_SubTitle_1"/>
          <p:cNvSpPr/>
          <p:nvPr>
            <p:custDataLst>
              <p:tags r:id="rId4"/>
            </p:custDataLst>
          </p:nvPr>
        </p:nvSpPr>
        <p:spPr>
          <a:xfrm>
            <a:off x="15537745" y="5518654"/>
            <a:ext cx="7057201" cy="28748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hangingPunct="1"/>
            <a:r>
              <a:rPr lang="zh-CN" altLang="en-US" sz="7600" dirty="0">
                <a:latin typeface="微软雅黑" panose="020B0503020204020204" pitchFamily="34" charset="-122"/>
                <a:ea typeface="微软雅黑" panose="020B0503020204020204" pitchFamily="34" charset="-122"/>
              </a:rPr>
              <a:t>资源库存储日志</a:t>
            </a:r>
            <a:endParaRPr lang="en-US" altLang="zh-CN" sz="7600" dirty="0">
              <a:latin typeface="微软雅黑" panose="020B0503020204020204" pitchFamily="34" charset="-122"/>
              <a:ea typeface="微软雅黑" panose="020B0503020204020204" pitchFamily="34" charset="-122"/>
            </a:endParaRPr>
          </a:p>
        </p:txBody>
      </p:sp>
      <p:sp>
        <p:nvSpPr>
          <p:cNvPr id="17" name="MH_PageTitle"/>
          <p:cNvSpPr>
            <a:spLocks noGrp="1"/>
          </p:cNvSpPr>
          <p:nvPr>
            <p:ph type="title"/>
            <p:custDataLst>
              <p:tags r:id="rId5"/>
            </p:custDataLst>
          </p:nvPr>
        </p:nvSpPr>
        <p:spPr>
          <a:xfrm>
            <a:off x="886150" y="509943"/>
            <a:ext cx="21910156" cy="1266092"/>
          </a:xfrm>
        </p:spPr>
        <p:txBody>
          <a:bodyPr/>
          <a:lstStyle/>
          <a:p>
            <a:pPr hangingPunct="1"/>
            <a:r>
              <a:rPr lang="zh-CN" altLang="en-US" dirty="0"/>
              <a:t>日志解读及调</a:t>
            </a:r>
            <a:r>
              <a:rPr lang="zh-CN" altLang="en-US" dirty="0" smtClean="0"/>
              <a:t>优</a:t>
            </a:r>
            <a:r>
              <a:rPr lang="en-US" altLang="zh-CN" dirty="0" smtClean="0"/>
              <a:t>-</a:t>
            </a:r>
            <a:r>
              <a:rPr lang="zh-CN" altLang="en-US" dirty="0">
                <a:latin typeface="微软雅黑" panose="020B0503020204020204" pitchFamily="34" charset="-122"/>
                <a:ea typeface="微软雅黑" panose="020B0503020204020204" pitchFamily="34" charset="-122"/>
              </a:rPr>
              <a:t>资源库存储日志</a:t>
            </a:r>
            <a:endParaRPr lang="en-US" altLang="zh-CN" dirty="0">
              <a:latin typeface="微软雅黑" panose="020B0503020204020204" pitchFamily="34" charset="-122"/>
              <a:ea typeface="微软雅黑" panose="020B0503020204020204" pitchFamily="34" charset="-122"/>
            </a:endParaRPr>
          </a:p>
        </p:txBody>
      </p:sp>
      <p:sp>
        <p:nvSpPr>
          <p:cNvPr id="18" name="Shape 158"/>
          <p:cNvSpPr txBox="1">
            <a:spLocks/>
          </p:cNvSpPr>
          <p:nvPr/>
        </p:nvSpPr>
        <p:spPr>
          <a:xfrm>
            <a:off x="539310" y="2112580"/>
            <a:ext cx="21906978" cy="1332225"/>
          </a:xfrm>
          <a:prstGeom prst="rect">
            <a:avLst/>
          </a:prstGeom>
        </p:spPr>
        <p:txBody>
          <a:bodyPr>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0" indent="0" hangingPunct="1">
              <a:buNone/>
            </a:pPr>
            <a:r>
              <a:rPr lang="zh-CN" altLang="en-US" sz="4000" dirty="0" smtClean="0"/>
              <a:t>在</a:t>
            </a:r>
            <a:r>
              <a:rPr lang="en-US" altLang="zh-CN" sz="4000" dirty="0" err="1"/>
              <a:t>kettle.properties</a:t>
            </a:r>
            <a:r>
              <a:rPr lang="zh-CN" altLang="en-US" sz="4000" dirty="0"/>
              <a:t>中，可以定义相关参数来全局设置，记录</a:t>
            </a:r>
            <a:r>
              <a:rPr lang="en-US" altLang="zh-CN" sz="4000" dirty="0"/>
              <a:t>kettle</a:t>
            </a:r>
            <a:r>
              <a:rPr lang="zh-CN" altLang="en-US" sz="4000" dirty="0"/>
              <a:t>的</a:t>
            </a:r>
            <a:r>
              <a:rPr lang="en-US" altLang="zh-CN" sz="4000" dirty="0"/>
              <a:t>job</a:t>
            </a:r>
            <a:r>
              <a:rPr lang="zh-CN" altLang="en-US" sz="4000" dirty="0"/>
              <a:t>和</a:t>
            </a:r>
            <a:r>
              <a:rPr lang="en-US" altLang="zh-CN" sz="4000" dirty="0"/>
              <a:t>trans</a:t>
            </a:r>
            <a:r>
              <a:rPr lang="zh-CN" altLang="en-US" sz="4000" dirty="0"/>
              <a:t>日志。</a:t>
            </a:r>
            <a:r>
              <a:rPr lang="zh-CN" altLang="en-US" sz="4000" dirty="0" smtClean="0"/>
              <a:t>美云版本的</a:t>
            </a:r>
            <a:r>
              <a:rPr lang="en-US" altLang="zh-CN" sz="4000" dirty="0" smtClean="0"/>
              <a:t>Kettle</a:t>
            </a:r>
            <a:r>
              <a:rPr lang="zh-CN" altLang="en-US" sz="4000" dirty="0" smtClean="0"/>
              <a:t>中对应的参数名称以</a:t>
            </a:r>
            <a:r>
              <a:rPr lang="en-US" altLang="zh-CN" sz="4000" dirty="0" smtClean="0"/>
              <a:t>MDW_CM_LOG_DB </a:t>
            </a:r>
            <a:r>
              <a:rPr lang="zh-CN" altLang="en-US" sz="4000" dirty="0" smtClean="0"/>
              <a:t>开头。</a:t>
            </a:r>
            <a:endParaRPr lang="zh-CN" altLang="en-US" sz="4000" dirty="0"/>
          </a:p>
        </p:txBody>
      </p:sp>
      <p:pic>
        <p:nvPicPr>
          <p:cNvPr id="19"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1552" y="5013433"/>
            <a:ext cx="11573642" cy="3783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25966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Other_1"/>
          <p:cNvSpPr/>
          <p:nvPr>
            <p:custDataLst>
              <p:tags r:id="rId2"/>
            </p:custDataLst>
          </p:nvPr>
        </p:nvSpPr>
        <p:spPr>
          <a:xfrm>
            <a:off x="2485531" y="5518654"/>
            <a:ext cx="786021" cy="28748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hangingPunct="1">
              <a:defRPr/>
            </a:pPr>
            <a:endParaRPr lang="zh-CN" altLang="en-US" dirty="0">
              <a:latin typeface="微软雅黑" panose="020B0503020204020204" pitchFamily="34" charset="-122"/>
            </a:endParaRPr>
          </a:p>
        </p:txBody>
      </p:sp>
      <p:sp>
        <p:nvSpPr>
          <p:cNvPr id="17" name="MH_Other_2"/>
          <p:cNvSpPr/>
          <p:nvPr>
            <p:custDataLst>
              <p:tags r:id="rId3"/>
            </p:custDataLst>
          </p:nvPr>
        </p:nvSpPr>
        <p:spPr>
          <a:xfrm>
            <a:off x="14845194" y="5518654"/>
            <a:ext cx="1521059" cy="2874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hangingPunct="1">
              <a:defRPr/>
            </a:pPr>
            <a:endParaRPr lang="zh-CN" altLang="en-US" dirty="0">
              <a:latin typeface="微软雅黑" panose="020B0503020204020204" pitchFamily="34" charset="-122"/>
            </a:endParaRPr>
          </a:p>
        </p:txBody>
      </p:sp>
      <p:sp>
        <p:nvSpPr>
          <p:cNvPr id="15" name="MH_Other_3"/>
          <p:cNvSpPr/>
          <p:nvPr>
            <p:custDataLst>
              <p:tags r:id="rId4"/>
            </p:custDataLst>
          </p:nvPr>
        </p:nvSpPr>
        <p:spPr>
          <a:xfrm>
            <a:off x="2485531" y="3444805"/>
            <a:ext cx="20109415" cy="7526012"/>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hangingPunct="1">
              <a:defRPr/>
            </a:pPr>
            <a:endParaRPr lang="zh-CN" altLang="en-US" dirty="0">
              <a:latin typeface="微软雅黑" panose="020B0503020204020204" pitchFamily="34" charset="-122"/>
            </a:endParaRPr>
          </a:p>
        </p:txBody>
      </p:sp>
      <p:sp>
        <p:nvSpPr>
          <p:cNvPr id="16" name="MH_SubTitle_1"/>
          <p:cNvSpPr/>
          <p:nvPr>
            <p:custDataLst>
              <p:tags r:id="rId5"/>
            </p:custDataLst>
          </p:nvPr>
        </p:nvSpPr>
        <p:spPr>
          <a:xfrm>
            <a:off x="15537745" y="5518654"/>
            <a:ext cx="7057201" cy="28748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hangingPunct="1"/>
            <a:r>
              <a:rPr lang="zh-CN" altLang="en-US" sz="7600" dirty="0" smtClean="0">
                <a:latin typeface="微软雅黑" panose="020B0503020204020204" pitchFamily="34" charset="-122"/>
                <a:ea typeface="微软雅黑" panose="020B0503020204020204" pitchFamily="34" charset="-122"/>
              </a:rPr>
              <a:t>文本存储</a:t>
            </a:r>
            <a:r>
              <a:rPr lang="zh-CN" altLang="en-US" sz="7600" dirty="0">
                <a:latin typeface="微软雅黑" panose="020B0503020204020204" pitchFamily="34" charset="-122"/>
                <a:ea typeface="微软雅黑" panose="020B0503020204020204" pitchFamily="34" charset="-122"/>
              </a:rPr>
              <a:t>日志</a:t>
            </a:r>
            <a:endParaRPr lang="en-US" altLang="zh-CN" sz="7600" dirty="0">
              <a:latin typeface="微软雅黑" panose="020B0503020204020204" pitchFamily="34" charset="-122"/>
              <a:ea typeface="微软雅黑" panose="020B0503020204020204" pitchFamily="34" charset="-122"/>
            </a:endParaRPr>
          </a:p>
        </p:txBody>
      </p:sp>
      <p:sp>
        <p:nvSpPr>
          <p:cNvPr id="3079" name="MH_PageTitle"/>
          <p:cNvSpPr>
            <a:spLocks noGrp="1"/>
          </p:cNvSpPr>
          <p:nvPr>
            <p:ph type="title"/>
            <p:custDataLst>
              <p:tags r:id="rId6"/>
            </p:custDataLst>
          </p:nvPr>
        </p:nvSpPr>
        <p:spPr/>
        <p:txBody>
          <a:bodyPr>
            <a:normAutofit/>
          </a:bodyPr>
          <a:lstStyle/>
          <a:p>
            <a:r>
              <a:rPr lang="zh-CN" altLang="en-US" dirty="0"/>
              <a:t>日志解读及调</a:t>
            </a:r>
            <a:r>
              <a:rPr lang="zh-CN" altLang="en-US" dirty="0" smtClean="0"/>
              <a:t>优</a:t>
            </a:r>
            <a:r>
              <a:rPr lang="en-US" altLang="zh-CN" dirty="0" smtClean="0"/>
              <a:t>-</a:t>
            </a:r>
            <a:r>
              <a:rPr lang="zh-CN" altLang="en-US" dirty="0">
                <a:latin typeface="微软雅黑" panose="020B0503020204020204" pitchFamily="34" charset="-122"/>
                <a:ea typeface="微软雅黑" panose="020B0503020204020204" pitchFamily="34" charset="-122"/>
              </a:rPr>
              <a:t>文本存储</a:t>
            </a:r>
            <a:r>
              <a:rPr lang="zh-CN" altLang="en-US" dirty="0" smtClean="0">
                <a:latin typeface="微软雅黑" panose="020B0503020204020204" pitchFamily="34" charset="-122"/>
                <a:ea typeface="微软雅黑" panose="020B0503020204020204" pitchFamily="34" charset="-122"/>
              </a:rPr>
              <a:t>日志</a:t>
            </a:r>
            <a:endParaRPr lang="zh-CN" altLang="en-US" dirty="0" smtClean="0"/>
          </a:p>
        </p:txBody>
      </p:sp>
      <p:sp>
        <p:nvSpPr>
          <p:cNvPr id="8" name="Shape 158"/>
          <p:cNvSpPr txBox="1">
            <a:spLocks/>
          </p:cNvSpPr>
          <p:nvPr/>
        </p:nvSpPr>
        <p:spPr>
          <a:xfrm>
            <a:off x="539310" y="2112580"/>
            <a:ext cx="21906978" cy="1332225"/>
          </a:xfrm>
          <a:prstGeom prst="rect">
            <a:avLst/>
          </a:prstGeom>
        </p:spPr>
        <p:txBody>
          <a:bodyPr>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0" indent="0" hangingPunct="1">
              <a:buNone/>
            </a:pPr>
            <a:r>
              <a:rPr lang="zh-CN" altLang="en-US" sz="4000" dirty="0"/>
              <a:t>在美云调度平台（</a:t>
            </a:r>
            <a:r>
              <a:rPr lang="en-US" altLang="zh-CN" sz="4000" dirty="0"/>
              <a:t>MMS</a:t>
            </a:r>
            <a:r>
              <a:rPr lang="zh-CN" altLang="en-US" sz="4000" dirty="0"/>
              <a:t>）</a:t>
            </a:r>
            <a:r>
              <a:rPr lang="zh-CN" altLang="en-US" sz="4000" dirty="0" smtClean="0"/>
              <a:t>中，封装了文本文件存储对应的主目录路径是：</a:t>
            </a:r>
            <a:r>
              <a:rPr lang="en-US" altLang="zh-CN" sz="4000" dirty="0" smtClean="0"/>
              <a:t> home/hive/</a:t>
            </a:r>
            <a:r>
              <a:rPr lang="en-US" altLang="zh-CN" sz="4000" dirty="0" err="1" smtClean="0"/>
              <a:t>mss</a:t>
            </a:r>
            <a:r>
              <a:rPr lang="en-US" altLang="zh-CN" sz="4000" dirty="0" smtClean="0"/>
              <a:t>/</a:t>
            </a:r>
            <a:r>
              <a:rPr lang="en-US" altLang="zh-CN" sz="4000" dirty="0" err="1" smtClean="0"/>
              <a:t>console_files</a:t>
            </a:r>
            <a:r>
              <a:rPr lang="zh-CN" altLang="en-US" sz="4000" dirty="0" smtClean="0"/>
              <a:t>。通过</a:t>
            </a:r>
            <a:r>
              <a:rPr lang="en-US" altLang="zh-CN" sz="4000" dirty="0" smtClean="0"/>
              <a:t>MMS</a:t>
            </a:r>
            <a:r>
              <a:rPr lang="zh-CN" altLang="en-US" sz="4000" dirty="0" smtClean="0"/>
              <a:t>的“详细日志”菜单可以查看具体路径和日志内容。</a:t>
            </a:r>
            <a:endParaRPr lang="zh-CN" altLang="en-US" sz="4000" dirty="0"/>
          </a:p>
        </p:txBody>
      </p:sp>
      <p:pic>
        <p:nvPicPr>
          <p:cNvPr id="51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3948" y="5046337"/>
            <a:ext cx="11541245" cy="4121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60133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7" name="Shape 157"/>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dirty="0" err="1">
                <a:solidFill>
                  <a:schemeClr val="tx1">
                    <a:lumMod val="95000"/>
                    <a:lumOff val="5000"/>
                  </a:schemeClr>
                </a:solidFill>
              </a:rPr>
              <a:t>目录</a:t>
            </a:r>
            <a:endParaRPr dirty="0">
              <a:solidFill>
                <a:schemeClr val="tx1">
                  <a:lumMod val="95000"/>
                  <a:lumOff val="5000"/>
                </a:schemeClr>
              </a:solidFill>
            </a:endParaRPr>
          </a:p>
        </p:txBody>
      </p:sp>
      <p:sp>
        <p:nvSpPr>
          <p:cNvPr id="158" name="Shape 158"/>
          <p:cNvSpPr>
            <a:spLocks noGrp="1"/>
          </p:cNvSpPr>
          <p:nvPr>
            <p:ph type="body" idx="1"/>
          </p:nvPr>
        </p:nvSpPr>
        <p:spPr>
          <a:xfrm>
            <a:off x="886150" y="2667496"/>
            <a:ext cx="21576285" cy="8679510"/>
          </a:xfrm>
          <a:prstGeom prst="rect">
            <a:avLst/>
          </a:prstGeom>
        </p:spPr>
        <p:txBody>
          <a:bodyPr>
            <a:normAutofit/>
          </a:bodyPr>
          <a:lstStyle/>
          <a:p>
            <a:pPr marL="742950" indent="-742950">
              <a:lnSpc>
                <a:spcPct val="200000"/>
              </a:lnSpc>
              <a:buSzTx/>
              <a:buFont typeface="+mj-lt"/>
              <a:buAutoNum type="arabicPeriod"/>
              <a:defRPr sz="4000">
                <a:solidFill>
                  <a:srgbClr val="535353"/>
                </a:solidFill>
              </a:defRPr>
            </a:pPr>
            <a:r>
              <a:rPr lang="en-US" altLang="zh-CN" sz="4800" dirty="0" smtClean="0">
                <a:solidFill>
                  <a:schemeClr val="tx1"/>
                </a:solidFill>
              </a:rPr>
              <a:t>Kettle</a:t>
            </a:r>
            <a:r>
              <a:rPr lang="zh-CN" altLang="en-US" sz="4800" dirty="0">
                <a:solidFill>
                  <a:schemeClr val="tx1"/>
                </a:solidFill>
              </a:rPr>
              <a:t>工具</a:t>
            </a:r>
            <a:r>
              <a:rPr lang="zh-CN" altLang="en-US" sz="4800" dirty="0" smtClean="0">
                <a:solidFill>
                  <a:schemeClr val="tx1"/>
                </a:solidFill>
              </a:rPr>
              <a:t>简介</a:t>
            </a:r>
            <a:endParaRPr lang="en-US" altLang="zh-CN" sz="4800" dirty="0" smtClean="0">
              <a:solidFill>
                <a:schemeClr val="tx1"/>
              </a:solidFill>
            </a:endParaRPr>
          </a:p>
          <a:p>
            <a:pPr marL="742950" indent="-742950">
              <a:lnSpc>
                <a:spcPct val="200000"/>
              </a:lnSpc>
              <a:buSzTx/>
              <a:buFont typeface="+mj-lt"/>
              <a:buAutoNum type="arabicPeriod"/>
              <a:defRPr sz="4000">
                <a:solidFill>
                  <a:srgbClr val="535353"/>
                </a:solidFill>
              </a:defRPr>
            </a:pPr>
            <a:r>
              <a:rPr lang="zh-CN" altLang="en-US" sz="4800" dirty="0" smtClean="0">
                <a:solidFill>
                  <a:schemeClr val="tx1"/>
                </a:solidFill>
              </a:rPr>
              <a:t>开发</a:t>
            </a:r>
            <a:r>
              <a:rPr lang="zh-CN" altLang="en-US" sz="4800" dirty="0">
                <a:solidFill>
                  <a:schemeClr val="tx1"/>
                </a:solidFill>
              </a:rPr>
              <a:t>环境搭建</a:t>
            </a:r>
            <a:endParaRPr sz="4800" dirty="0">
              <a:solidFill>
                <a:schemeClr val="tx1"/>
              </a:solidFill>
            </a:endParaRPr>
          </a:p>
          <a:p>
            <a:pPr marL="742950" indent="-742950">
              <a:lnSpc>
                <a:spcPct val="200000"/>
              </a:lnSpc>
              <a:buSzTx/>
              <a:buFont typeface="+mj-lt"/>
              <a:buAutoNum type="arabicPeriod"/>
              <a:defRPr sz="4000">
                <a:solidFill>
                  <a:srgbClr val="535353"/>
                </a:solidFill>
              </a:defRPr>
            </a:pPr>
            <a:r>
              <a:rPr lang="zh-CN" altLang="en-US" sz="4800" dirty="0">
                <a:solidFill>
                  <a:schemeClr val="tx1"/>
                </a:solidFill>
              </a:rPr>
              <a:t>常用组件使用</a:t>
            </a:r>
            <a:endParaRPr sz="4800" dirty="0">
              <a:solidFill>
                <a:schemeClr val="tx1"/>
              </a:solidFill>
              <a:latin typeface="Source Sans Pro"/>
              <a:ea typeface="Source Sans Pro"/>
              <a:cs typeface="Source Sans Pro"/>
              <a:sym typeface="Source Sans Pro"/>
            </a:endParaRPr>
          </a:p>
          <a:p>
            <a:pPr marL="742950" indent="-742950">
              <a:lnSpc>
                <a:spcPct val="200000"/>
              </a:lnSpc>
              <a:buSzTx/>
              <a:buFont typeface="+mj-lt"/>
              <a:buAutoNum type="arabicPeriod"/>
              <a:defRPr sz="4000">
                <a:solidFill>
                  <a:srgbClr val="535353"/>
                </a:solidFill>
              </a:defRPr>
            </a:pPr>
            <a:r>
              <a:rPr lang="en-US" sz="4800" dirty="0">
                <a:solidFill>
                  <a:schemeClr val="tx1"/>
                </a:solidFill>
              </a:rPr>
              <a:t>Trans/Job </a:t>
            </a:r>
            <a:r>
              <a:rPr lang="zh-CN" altLang="en-US" sz="4800" dirty="0">
                <a:solidFill>
                  <a:schemeClr val="tx1"/>
                </a:solidFill>
              </a:rPr>
              <a:t>开发实践</a:t>
            </a:r>
            <a:endParaRPr sz="4800" dirty="0">
              <a:solidFill>
                <a:schemeClr val="tx1"/>
              </a:solidFill>
              <a:latin typeface="Source Sans Pro"/>
              <a:ea typeface="Source Sans Pro"/>
              <a:cs typeface="Source Sans Pro"/>
              <a:sym typeface="Source Sans Pro"/>
            </a:endParaRPr>
          </a:p>
          <a:p>
            <a:pPr marL="742950" indent="-742950">
              <a:lnSpc>
                <a:spcPct val="200000"/>
              </a:lnSpc>
              <a:buSzTx/>
              <a:buFont typeface="+mj-lt"/>
              <a:buAutoNum type="arabicPeriod"/>
              <a:defRPr sz="4000">
                <a:solidFill>
                  <a:srgbClr val="535353"/>
                </a:solidFill>
              </a:defRPr>
            </a:pPr>
            <a:r>
              <a:rPr lang="zh-CN" altLang="en-US" sz="4800" dirty="0">
                <a:solidFill>
                  <a:schemeClr val="tx1"/>
                </a:solidFill>
              </a:rPr>
              <a:t>日志解读及调</a:t>
            </a:r>
            <a:r>
              <a:rPr lang="zh-CN" altLang="en-US" sz="4800" dirty="0" smtClean="0">
                <a:solidFill>
                  <a:schemeClr val="tx1"/>
                </a:solidFill>
              </a:rPr>
              <a:t>优</a:t>
            </a:r>
            <a:endParaRPr sz="4800" dirty="0">
              <a:solidFill>
                <a:schemeClr val="tx1"/>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PageTitle"/>
          <p:cNvSpPr>
            <a:spLocks noGrp="1"/>
          </p:cNvSpPr>
          <p:nvPr>
            <p:ph type="title"/>
            <p:custDataLst>
              <p:tags r:id="rId2"/>
            </p:custDataLst>
          </p:nvPr>
        </p:nvSpPr>
        <p:spPr>
          <a:xfrm>
            <a:off x="886150" y="509943"/>
            <a:ext cx="21910156" cy="1266092"/>
          </a:xfrm>
        </p:spPr>
        <p:txBody>
          <a:bodyPr/>
          <a:lstStyle/>
          <a:p>
            <a:pPr eaLnBrk="1" hangingPunct="1"/>
            <a:r>
              <a:rPr lang="zh-CN" altLang="en-US" dirty="0"/>
              <a:t>日志解读及调</a:t>
            </a:r>
            <a:r>
              <a:rPr lang="zh-CN" altLang="en-US" dirty="0" smtClean="0"/>
              <a:t>优</a:t>
            </a:r>
            <a:r>
              <a:rPr lang="en-US" altLang="zh-CN" dirty="0"/>
              <a:t>-</a:t>
            </a:r>
            <a:r>
              <a:rPr lang="zh-CN" altLang="en-US" dirty="0">
                <a:latin typeface="微软雅黑" panose="020B0503020204020204" pitchFamily="34" charset="-122"/>
                <a:ea typeface="微软雅黑" panose="020B0503020204020204" pitchFamily="34" charset="-122"/>
              </a:rPr>
              <a:t>文本存储日志</a:t>
            </a:r>
            <a:endParaRPr lang="zh-CN" altLang="en-US" dirty="0" smtClean="0"/>
          </a:p>
        </p:txBody>
      </p:sp>
      <p:sp>
        <p:nvSpPr>
          <p:cNvPr id="11" name="MH_SubTitle_4"/>
          <p:cNvSpPr>
            <a:spLocks noChangeArrowheads="1"/>
          </p:cNvSpPr>
          <p:nvPr>
            <p:custDataLst>
              <p:tags r:id="rId3"/>
            </p:custDataLst>
          </p:nvPr>
        </p:nvSpPr>
        <p:spPr bwMode="gray">
          <a:xfrm>
            <a:off x="11093533" y="9520706"/>
            <a:ext cx="9725430" cy="1672811"/>
          </a:xfrm>
          <a:prstGeom prst="roundRect">
            <a:avLst>
              <a:gd name="adj" fmla="val 50000"/>
            </a:avLst>
          </a:prstGeom>
          <a:solidFill>
            <a:schemeClr val="accent5"/>
          </a:solidFill>
          <a:ln>
            <a:noFill/>
          </a:ln>
          <a:extLst/>
        </p:spPr>
        <p:txBody>
          <a:bodyPr lIns="0" tIns="0" rIns="0" bIns="0" anchor="ctr" anchorCtr="1">
            <a:no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eaLnBrk="1" hangingPunct="1">
              <a:spcBef>
                <a:spcPct val="0"/>
              </a:spcBef>
              <a:buNone/>
              <a:defRPr/>
            </a:pPr>
            <a:r>
              <a:rPr lang="en-US" altLang="zh-CN" sz="4000" b="0" dirty="0" smtClean="0">
                <a:solidFill>
                  <a:srgbClr val="FFFFFF"/>
                </a:solidFill>
                <a:latin typeface="微软雅黑" panose="020B0503020204020204" pitchFamily="34" charset="-122"/>
                <a:ea typeface="微软雅黑" panose="020B0503020204020204" pitchFamily="34" charset="-122"/>
              </a:rPr>
              <a:t>Kettle</a:t>
            </a:r>
            <a:r>
              <a:rPr lang="zh-CN" altLang="en-US" sz="4000" b="0" dirty="0" smtClean="0">
                <a:solidFill>
                  <a:srgbClr val="FFFFFF"/>
                </a:solidFill>
                <a:latin typeface="微软雅黑" panose="020B0503020204020204" pitchFamily="34" charset="-122"/>
                <a:ea typeface="微软雅黑" panose="020B0503020204020204" pitchFamily="34" charset="-122"/>
              </a:rPr>
              <a:t>日志：</a:t>
            </a:r>
            <a:r>
              <a:rPr lang="en-US" altLang="zh-CN" sz="4000" b="0" dirty="0" smtClean="0">
                <a:solidFill>
                  <a:srgbClr val="FFFFFF"/>
                </a:solidFill>
                <a:latin typeface="微软雅黑" panose="020B0503020204020204" pitchFamily="34" charset="-122"/>
                <a:ea typeface="微软雅黑" panose="020B0503020204020204" pitchFamily="34" charset="-122"/>
              </a:rPr>
              <a:t>kettle</a:t>
            </a:r>
            <a:r>
              <a:rPr lang="zh-CN" altLang="en-US" sz="4000" b="0" dirty="0" smtClean="0">
                <a:solidFill>
                  <a:srgbClr val="FFFFFF"/>
                </a:solidFill>
                <a:latin typeface="微软雅黑" panose="020B0503020204020204" pitchFamily="34" charset="-122"/>
                <a:ea typeface="微软雅黑" panose="020B0503020204020204" pitchFamily="34" charset="-122"/>
              </a:rPr>
              <a:t>执行的详细日志。内容与“错误输出”会有重复。</a:t>
            </a:r>
            <a:endParaRPr lang="zh-CN" altLang="en-US" sz="4000" b="0" dirty="0">
              <a:solidFill>
                <a:srgbClr val="FFFFFF"/>
              </a:solidFill>
              <a:latin typeface="微软雅黑" panose="020B0503020204020204" pitchFamily="34" charset="-122"/>
              <a:ea typeface="微软雅黑" panose="020B0503020204020204" pitchFamily="34" charset="-122"/>
            </a:endParaRPr>
          </a:p>
        </p:txBody>
      </p:sp>
      <p:sp>
        <p:nvSpPr>
          <p:cNvPr id="12" name="MH_Other_1"/>
          <p:cNvSpPr>
            <a:spLocks noChangeShapeType="1"/>
          </p:cNvSpPr>
          <p:nvPr>
            <p:custDataLst>
              <p:tags r:id="rId4"/>
            </p:custDataLst>
          </p:nvPr>
        </p:nvSpPr>
        <p:spPr bwMode="auto">
          <a:xfrm flipV="1">
            <a:off x="4750123" y="4853756"/>
            <a:ext cx="6262683" cy="2456956"/>
          </a:xfrm>
          <a:prstGeom prst="line">
            <a:avLst/>
          </a:prstGeom>
          <a:noFill/>
          <a:ln w="57150" cap="rnd">
            <a:solidFill>
              <a:schemeClr val="accent1">
                <a:lumMod val="40000"/>
                <a:lumOff val="60000"/>
              </a:schemeClr>
            </a:solidFill>
            <a:prstDash val="sysDash"/>
            <a:round/>
            <a:headEnd type="none" w="med" len="med"/>
            <a:tailEnd type="arrow"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hangingPunct="1">
              <a:defRPr/>
            </a:pPr>
            <a:endParaRPr lang="zh-CN" altLang="en-US">
              <a:solidFill>
                <a:srgbClr val="FFFFFF"/>
              </a:solidFill>
              <a:latin typeface="+mn-lt"/>
              <a:ea typeface="+mn-ea"/>
            </a:endParaRPr>
          </a:p>
        </p:txBody>
      </p:sp>
      <p:sp>
        <p:nvSpPr>
          <p:cNvPr id="13" name="MH_Other_3"/>
          <p:cNvSpPr>
            <a:spLocks noChangeShapeType="1"/>
          </p:cNvSpPr>
          <p:nvPr>
            <p:custDataLst>
              <p:tags r:id="rId5"/>
            </p:custDataLst>
          </p:nvPr>
        </p:nvSpPr>
        <p:spPr bwMode="auto">
          <a:xfrm flipV="1">
            <a:off x="4996551" y="7510182"/>
            <a:ext cx="6096982" cy="221632"/>
          </a:xfrm>
          <a:prstGeom prst="line">
            <a:avLst/>
          </a:prstGeom>
          <a:noFill/>
          <a:ln w="57150" cap="rnd">
            <a:solidFill>
              <a:schemeClr val="accent1">
                <a:lumMod val="40000"/>
                <a:lumOff val="60000"/>
              </a:schemeClr>
            </a:solidFill>
            <a:prstDash val="sysDash"/>
            <a:round/>
            <a:headEnd type="none" w="med" len="med"/>
            <a:tailEnd type="arrow"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hangingPunct="1">
              <a:defRPr/>
            </a:pPr>
            <a:endParaRPr lang="zh-CN" altLang="en-US">
              <a:solidFill>
                <a:srgbClr val="FFFFFF"/>
              </a:solidFill>
              <a:latin typeface="+mn-lt"/>
              <a:ea typeface="+mn-ea"/>
            </a:endParaRPr>
          </a:p>
        </p:txBody>
      </p:sp>
      <p:sp>
        <p:nvSpPr>
          <p:cNvPr id="14" name="MH_Other_4"/>
          <p:cNvSpPr>
            <a:spLocks noChangeShapeType="1"/>
          </p:cNvSpPr>
          <p:nvPr>
            <p:custDataLst>
              <p:tags r:id="rId6"/>
            </p:custDataLst>
          </p:nvPr>
        </p:nvSpPr>
        <p:spPr bwMode="auto">
          <a:xfrm>
            <a:off x="5327955" y="8083261"/>
            <a:ext cx="5684852" cy="2081764"/>
          </a:xfrm>
          <a:prstGeom prst="line">
            <a:avLst/>
          </a:prstGeom>
          <a:noFill/>
          <a:ln w="57150" cap="rnd">
            <a:solidFill>
              <a:schemeClr val="accent1">
                <a:lumMod val="40000"/>
                <a:lumOff val="60000"/>
              </a:schemeClr>
            </a:solidFill>
            <a:prstDash val="sysDash"/>
            <a:round/>
            <a:headEnd type="none" w="med" len="med"/>
            <a:tailEnd type="arrow" w="med" len="med"/>
          </a:ln>
          <a:extLst>
            <a:ext uri="{909E8E84-426E-40DD-AFC4-6F175D3DCCD1}">
              <a14:hiddenFill xmlns:a14="http://schemas.microsoft.com/office/drawing/2010/main">
                <a:noFill/>
              </a14:hiddenFill>
            </a:ext>
          </a:extLst>
        </p:spPr>
        <p:txBody>
          <a:bodyPr lIns="0" tIns="0" rIns="0" bIns="0">
            <a:normAutofit fontScale="25000" lnSpcReduction="20000"/>
          </a:bodyPr>
          <a:lstStyle/>
          <a:p>
            <a:pPr hangingPunct="1">
              <a:defRPr/>
            </a:pPr>
            <a:endParaRPr lang="zh-CN" altLang="en-US">
              <a:solidFill>
                <a:srgbClr val="FFFFFF"/>
              </a:solidFill>
              <a:latin typeface="+mn-lt"/>
              <a:ea typeface="+mn-ea"/>
            </a:endParaRPr>
          </a:p>
        </p:txBody>
      </p:sp>
      <p:sp>
        <p:nvSpPr>
          <p:cNvPr id="19" name="MH_SubTitle_2"/>
          <p:cNvSpPr>
            <a:spLocks noChangeArrowheads="1"/>
          </p:cNvSpPr>
          <p:nvPr>
            <p:custDataLst>
              <p:tags r:id="rId7"/>
            </p:custDataLst>
          </p:nvPr>
        </p:nvSpPr>
        <p:spPr bwMode="gray">
          <a:xfrm>
            <a:off x="11093533" y="4207854"/>
            <a:ext cx="9725430" cy="1940869"/>
          </a:xfrm>
          <a:prstGeom prst="roundRect">
            <a:avLst>
              <a:gd name="adj" fmla="val 50000"/>
            </a:avLst>
          </a:prstGeom>
          <a:solidFill>
            <a:schemeClr val="accent3"/>
          </a:solidFill>
          <a:ln>
            <a:noFill/>
          </a:ln>
          <a:extLst/>
        </p:spPr>
        <p:txBody>
          <a:bodyPr lIns="0" tIns="0" rIns="0" bIns="0" anchor="ctr" anchorCtr="1">
            <a:norm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eaLnBrk="1" hangingPunct="1">
              <a:spcBef>
                <a:spcPct val="0"/>
              </a:spcBef>
              <a:buNone/>
              <a:defRPr/>
            </a:pPr>
            <a:r>
              <a:rPr lang="zh-CN" altLang="en-US" sz="4000" b="0" dirty="0" smtClean="0">
                <a:solidFill>
                  <a:srgbClr val="FFFFFF"/>
                </a:solidFill>
                <a:latin typeface="微软雅黑" panose="020B0503020204020204" pitchFamily="34" charset="-122"/>
                <a:ea typeface="微软雅黑" panose="020B0503020204020204" pitchFamily="34" charset="-122"/>
              </a:rPr>
              <a:t>标准输出：</a:t>
            </a:r>
            <a:r>
              <a:rPr lang="en-US" altLang="zh-CN" sz="4000" b="0" dirty="0">
                <a:solidFill>
                  <a:srgbClr val="FFFFFF"/>
                </a:solidFill>
                <a:latin typeface="微软雅黑" panose="020B0503020204020204" pitchFamily="34" charset="-122"/>
                <a:ea typeface="微软雅黑" panose="020B0503020204020204" pitchFamily="34" charset="-122"/>
              </a:rPr>
              <a:t> Shell</a:t>
            </a:r>
            <a:r>
              <a:rPr lang="zh-CN" altLang="en-US" sz="4000" b="0" dirty="0">
                <a:solidFill>
                  <a:srgbClr val="FFFFFF"/>
                </a:solidFill>
                <a:latin typeface="微软雅黑" panose="020B0503020204020204" pitchFamily="34" charset="-122"/>
                <a:ea typeface="微软雅黑" panose="020B0503020204020204" pitchFamily="34" charset="-122"/>
              </a:rPr>
              <a:t>调度</a:t>
            </a:r>
            <a:r>
              <a:rPr lang="en-US" altLang="zh-CN" sz="4000" b="0" dirty="0">
                <a:solidFill>
                  <a:srgbClr val="FFFFFF"/>
                </a:solidFill>
                <a:latin typeface="微软雅黑" panose="020B0503020204020204" pitchFamily="34" charset="-122"/>
                <a:ea typeface="微软雅黑" panose="020B0503020204020204" pitchFamily="34" charset="-122"/>
              </a:rPr>
              <a:t>Kettle</a:t>
            </a:r>
            <a:r>
              <a:rPr lang="zh-CN" altLang="en-US" sz="4000" b="0" dirty="0" smtClean="0">
                <a:solidFill>
                  <a:srgbClr val="FFFFFF"/>
                </a:solidFill>
                <a:latin typeface="微软雅黑" panose="020B0503020204020204" pitchFamily="34" charset="-122"/>
                <a:ea typeface="微软雅黑" panose="020B0503020204020204" pitchFamily="34" charset="-122"/>
              </a:rPr>
              <a:t>程序的基本日志。</a:t>
            </a:r>
            <a:endParaRPr lang="zh-TW" altLang="en-US" sz="4000" b="0" dirty="0">
              <a:solidFill>
                <a:srgbClr val="FFFFFF"/>
              </a:solidFill>
              <a:latin typeface="微软雅黑" panose="020B0503020204020204" pitchFamily="34" charset="-122"/>
              <a:ea typeface="微软雅黑" panose="020B0503020204020204" pitchFamily="34" charset="-122"/>
            </a:endParaRPr>
          </a:p>
        </p:txBody>
      </p:sp>
      <p:sp>
        <p:nvSpPr>
          <p:cNvPr id="20" name="MH_SubTitle_3"/>
          <p:cNvSpPr>
            <a:spLocks noChangeArrowheads="1"/>
          </p:cNvSpPr>
          <p:nvPr>
            <p:custDataLst>
              <p:tags r:id="rId8"/>
            </p:custDataLst>
          </p:nvPr>
        </p:nvSpPr>
        <p:spPr bwMode="gray">
          <a:xfrm>
            <a:off x="11093533" y="6865864"/>
            <a:ext cx="9725430" cy="1836702"/>
          </a:xfrm>
          <a:prstGeom prst="roundRect">
            <a:avLst>
              <a:gd name="adj" fmla="val 50000"/>
            </a:avLst>
          </a:prstGeom>
          <a:solidFill>
            <a:schemeClr val="accent4"/>
          </a:solidFill>
          <a:ln>
            <a:noFill/>
          </a:ln>
          <a:extLst/>
        </p:spPr>
        <p:txBody>
          <a:bodyPr lIns="0" tIns="0" rIns="0" bIns="0" anchor="ctr" anchorCtr="1">
            <a:norm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eaLnBrk="1" hangingPunct="1">
              <a:spcBef>
                <a:spcPct val="0"/>
              </a:spcBef>
              <a:buNone/>
              <a:defRPr/>
            </a:pPr>
            <a:r>
              <a:rPr lang="zh-CN" altLang="en-US" sz="4000" b="0" dirty="0">
                <a:solidFill>
                  <a:srgbClr val="FFFFFF"/>
                </a:solidFill>
                <a:latin typeface="微软雅黑" panose="020B0503020204020204" pitchFamily="34" charset="-122"/>
                <a:ea typeface="微软雅黑" panose="020B0503020204020204" pitchFamily="34" charset="-122"/>
              </a:rPr>
              <a:t>错误</a:t>
            </a:r>
            <a:r>
              <a:rPr lang="zh-CN" altLang="en-US" sz="4000" b="0" dirty="0" smtClean="0">
                <a:solidFill>
                  <a:srgbClr val="FFFFFF"/>
                </a:solidFill>
                <a:latin typeface="微软雅黑" panose="020B0503020204020204" pitchFamily="34" charset="-122"/>
                <a:ea typeface="微软雅黑" panose="020B0503020204020204" pitchFamily="34" charset="-122"/>
              </a:rPr>
              <a:t>输出</a:t>
            </a:r>
            <a:r>
              <a:rPr lang="zh-CN" altLang="en-US" sz="4000" b="0" dirty="0">
                <a:solidFill>
                  <a:srgbClr val="FFFFFF"/>
                </a:solidFill>
                <a:latin typeface="微软雅黑" panose="020B0503020204020204" pitchFamily="34" charset="-122"/>
                <a:ea typeface="微软雅黑" panose="020B0503020204020204" pitchFamily="34" charset="-122"/>
              </a:rPr>
              <a:t>：</a:t>
            </a:r>
            <a:r>
              <a:rPr lang="en-US" altLang="zh-CN" sz="4000" b="0" dirty="0" smtClean="0">
                <a:solidFill>
                  <a:srgbClr val="FFFFFF"/>
                </a:solidFill>
                <a:latin typeface="微软雅黑" panose="020B0503020204020204" pitchFamily="34" charset="-122"/>
                <a:ea typeface="微软雅黑" panose="020B0503020204020204" pitchFamily="34" charset="-122"/>
              </a:rPr>
              <a:t>Shell</a:t>
            </a:r>
            <a:r>
              <a:rPr lang="zh-CN" altLang="en-US" sz="4000" b="0" dirty="0" smtClean="0">
                <a:solidFill>
                  <a:srgbClr val="FFFFFF"/>
                </a:solidFill>
                <a:latin typeface="微软雅黑" panose="020B0503020204020204" pitchFamily="34" charset="-122"/>
                <a:ea typeface="微软雅黑" panose="020B0503020204020204" pitchFamily="34" charset="-122"/>
              </a:rPr>
              <a:t>调度</a:t>
            </a:r>
            <a:r>
              <a:rPr lang="en-US" altLang="zh-CN" sz="4000" b="0" dirty="0" smtClean="0">
                <a:solidFill>
                  <a:srgbClr val="FFFFFF"/>
                </a:solidFill>
                <a:latin typeface="微软雅黑" panose="020B0503020204020204" pitchFamily="34" charset="-122"/>
                <a:ea typeface="微软雅黑" panose="020B0503020204020204" pitchFamily="34" charset="-122"/>
              </a:rPr>
              <a:t>Kettle</a:t>
            </a:r>
            <a:r>
              <a:rPr lang="zh-CN" altLang="en-US" sz="4000" b="0" dirty="0" smtClean="0">
                <a:solidFill>
                  <a:srgbClr val="FFFFFF"/>
                </a:solidFill>
                <a:latin typeface="微软雅黑" panose="020B0503020204020204" pitchFamily="34" charset="-122"/>
                <a:ea typeface="微软雅黑" panose="020B0503020204020204" pitchFamily="34" charset="-122"/>
              </a:rPr>
              <a:t>程序的详细日志。</a:t>
            </a:r>
            <a:endParaRPr lang="zh-CN" altLang="en-US" sz="4000" b="0" dirty="0">
              <a:solidFill>
                <a:srgbClr val="FFFFFF"/>
              </a:solidFill>
              <a:latin typeface="微软雅黑" panose="020B0503020204020204" pitchFamily="34" charset="-122"/>
              <a:ea typeface="微软雅黑" panose="020B0503020204020204" pitchFamily="34" charset="-122"/>
            </a:endParaRPr>
          </a:p>
        </p:txBody>
      </p:sp>
      <p:sp>
        <p:nvSpPr>
          <p:cNvPr id="21" name="MH_Other_5"/>
          <p:cNvSpPr>
            <a:spLocks noChangeArrowheads="1"/>
          </p:cNvSpPr>
          <p:nvPr>
            <p:custDataLst>
              <p:tags r:id="rId9"/>
            </p:custDataLst>
          </p:nvPr>
        </p:nvSpPr>
        <p:spPr bwMode="gray">
          <a:xfrm>
            <a:off x="2060653" y="5724456"/>
            <a:ext cx="5094271" cy="3796251"/>
          </a:xfrm>
          <a:prstGeom prst="ellipse">
            <a:avLst/>
          </a:prstGeom>
          <a:solidFill>
            <a:schemeClr val="accent1">
              <a:lumMod val="40000"/>
              <a:lumOff val="60000"/>
            </a:schemeClr>
          </a:solidFill>
          <a:ln>
            <a:noFill/>
          </a:ln>
          <a:extLst/>
        </p:spPr>
        <p:txBody>
          <a:bodyPr lIns="0" tIns="0" rIns="0" bIns="0" anchor="ctr" anchorCtr="1">
            <a:normAutofit/>
          </a:bodyPr>
          <a:lstStyle>
            <a:lvl1pPr eaLnBrk="0" hangingPunct="0">
              <a:spcBef>
                <a:spcPct val="20000"/>
              </a:spcBef>
              <a:buChar char="•"/>
              <a:defRPr kumimoji="1" sz="2800" b="1">
                <a:solidFill>
                  <a:schemeClr val="tx1"/>
                </a:solidFill>
                <a:latin typeface="微軟正黑體" panose="020B0604030504040204" pitchFamily="34" charset="-120"/>
                <a:ea typeface="微軟正黑體" panose="020B0604030504040204" pitchFamily="34" charset="-120"/>
              </a:defRPr>
            </a:lvl1pPr>
            <a:lvl2pPr marL="742950" indent="-285750" eaLnBrk="0" hangingPunct="0">
              <a:spcBef>
                <a:spcPct val="20000"/>
              </a:spcBef>
              <a:buChar char="–"/>
              <a:defRPr kumimoji="1" sz="2400" b="1">
                <a:solidFill>
                  <a:schemeClr val="tx1"/>
                </a:solidFill>
                <a:latin typeface="微軟正黑體" panose="020B0604030504040204" pitchFamily="34" charset="-120"/>
                <a:ea typeface="微軟正黑體" panose="020B0604030504040204" pitchFamily="34" charset="-120"/>
              </a:defRPr>
            </a:lvl2pPr>
            <a:lvl3pPr marL="1143000" indent="-228600" eaLnBrk="0" hangingPunct="0">
              <a:spcBef>
                <a:spcPct val="20000"/>
              </a:spcBef>
              <a:buChar char="•"/>
              <a:defRPr kumimoji="1" sz="2000" b="1">
                <a:solidFill>
                  <a:schemeClr val="tx1"/>
                </a:solidFill>
                <a:latin typeface="微軟正黑體" panose="020B0604030504040204" pitchFamily="34" charset="-120"/>
                <a:ea typeface="微軟正黑體" panose="020B0604030504040204" pitchFamily="34" charset="-120"/>
              </a:defRPr>
            </a:lvl3pPr>
            <a:lvl4pPr marL="1600200" indent="-228600" eaLnBrk="0" hangingPunct="0">
              <a:spcBef>
                <a:spcPct val="20000"/>
              </a:spcBef>
              <a:buChar char="–"/>
              <a:defRPr kumimoji="1" b="1">
                <a:solidFill>
                  <a:schemeClr val="tx1"/>
                </a:solidFill>
                <a:latin typeface="微軟正黑體" panose="020B0604030504040204" pitchFamily="34" charset="-120"/>
                <a:ea typeface="微軟正黑體" panose="020B0604030504040204" pitchFamily="34" charset="-120"/>
              </a:defRPr>
            </a:lvl4pPr>
            <a:lvl5pPr marL="2057400" indent="-228600" eaLnBrk="0" hangingPunct="0">
              <a:spcBef>
                <a:spcPct val="20000"/>
              </a:spcBef>
              <a:buChar char="»"/>
              <a:defRPr kumimoji="1" sz="2000">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bg1"/>
                </a:solidFill>
                <a:latin typeface="Arial" panose="020B0604020202020204" pitchFamily="34" charset="0"/>
                <a:ea typeface="新細明體" panose="02020500000000000000" pitchFamily="18" charset="-120"/>
              </a:defRPr>
            </a:lvl9pPr>
          </a:lstStyle>
          <a:p>
            <a:pPr algn="ctr" eaLnBrk="1" hangingPunct="1">
              <a:spcBef>
                <a:spcPct val="0"/>
              </a:spcBef>
              <a:buNone/>
              <a:defRPr/>
            </a:pPr>
            <a:endParaRPr lang="zh-TW" altLang="en-US" sz="5700" b="0" dirty="0">
              <a:solidFill>
                <a:srgbClr val="FFFFFF"/>
              </a:solidFill>
              <a:latin typeface="+mn-lt"/>
              <a:ea typeface="+mn-ea"/>
            </a:endParaRPr>
          </a:p>
        </p:txBody>
      </p:sp>
      <p:sp>
        <p:nvSpPr>
          <p:cNvPr id="22" name="MH_Title_1"/>
          <p:cNvSpPr/>
          <p:nvPr>
            <p:custDataLst>
              <p:tags r:id="rId10"/>
            </p:custDataLst>
          </p:nvPr>
        </p:nvSpPr>
        <p:spPr>
          <a:xfrm>
            <a:off x="2629988" y="6148723"/>
            <a:ext cx="3959851" cy="2950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hangingPunct="1">
              <a:defRPr/>
            </a:pPr>
            <a:r>
              <a:rPr lang="zh-CN" altLang="en-US" sz="4800" dirty="0">
                <a:solidFill>
                  <a:srgbClr val="FFFFFF"/>
                </a:solidFill>
              </a:rPr>
              <a:t>详细日志</a:t>
            </a:r>
            <a:endParaRPr lang="zh-TW" altLang="en-US" sz="4800" dirty="0">
              <a:solidFill>
                <a:srgbClr val="FFFFFF"/>
              </a:solidFill>
            </a:endParaRPr>
          </a:p>
        </p:txBody>
      </p:sp>
      <p:sp>
        <p:nvSpPr>
          <p:cNvPr id="23" name="Shape 158"/>
          <p:cNvSpPr txBox="1">
            <a:spLocks/>
          </p:cNvSpPr>
          <p:nvPr/>
        </p:nvSpPr>
        <p:spPr>
          <a:xfrm>
            <a:off x="539310" y="2112580"/>
            <a:ext cx="21906978" cy="2009787"/>
          </a:xfrm>
          <a:prstGeom prst="rect">
            <a:avLst/>
          </a:prstGeom>
        </p:spPr>
        <p:txBody>
          <a:bodyPr>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0" indent="0" hangingPunct="1">
              <a:buNone/>
            </a:pPr>
            <a:r>
              <a:rPr lang="zh-CN" altLang="en-US" sz="4000" dirty="0" smtClean="0"/>
              <a:t>在美云调度平台（</a:t>
            </a:r>
            <a:r>
              <a:rPr lang="en-US" altLang="zh-CN" sz="4000" dirty="0" smtClean="0"/>
              <a:t>MMS</a:t>
            </a:r>
            <a:r>
              <a:rPr lang="zh-CN" altLang="en-US" sz="4000" dirty="0" smtClean="0"/>
              <a:t>）中，通过菜单</a:t>
            </a:r>
            <a:r>
              <a:rPr lang="zh-CN" altLang="en-US" sz="4000" dirty="0"/>
              <a:t>：</a:t>
            </a:r>
            <a:r>
              <a:rPr lang="zh-CN" altLang="en-US" sz="4000" dirty="0" smtClean="0"/>
              <a:t>调度监控</a:t>
            </a:r>
            <a:r>
              <a:rPr lang="en-US" altLang="zh-CN" sz="4000" dirty="0" smtClean="0"/>
              <a:t>/</a:t>
            </a:r>
            <a:r>
              <a:rPr lang="zh-CN" altLang="en-US" sz="4000" dirty="0" smtClean="0"/>
              <a:t>作业列表</a:t>
            </a:r>
            <a:r>
              <a:rPr lang="en-US" altLang="zh-CN" sz="4000" dirty="0" smtClean="0"/>
              <a:t>/</a:t>
            </a:r>
            <a:r>
              <a:rPr lang="zh-CN" altLang="en-US" sz="4000" dirty="0" smtClean="0"/>
              <a:t>日志列表，点击对应的日志文件，可以查看到具体的日志信息。</a:t>
            </a:r>
            <a:endParaRPr lang="en-US" altLang="zh-CN" sz="4000" dirty="0" smtClean="0"/>
          </a:p>
          <a:p>
            <a:pPr marL="0" indent="0" hangingPunct="1">
              <a:buNone/>
            </a:pPr>
            <a:r>
              <a:rPr lang="en-US" altLang="zh-CN" sz="4000" dirty="0" smtClean="0"/>
              <a:t>MMS</a:t>
            </a:r>
            <a:r>
              <a:rPr lang="zh-CN" altLang="en-US" sz="4000" dirty="0" smtClean="0"/>
              <a:t>中的日志信息分为</a:t>
            </a:r>
            <a:r>
              <a:rPr lang="en-US" altLang="zh-CN" sz="4000" dirty="0" smtClean="0"/>
              <a:t>3</a:t>
            </a:r>
            <a:r>
              <a:rPr lang="zh-CN" altLang="en-US" sz="4000" dirty="0" smtClean="0"/>
              <a:t>种：</a:t>
            </a:r>
            <a:endParaRPr lang="zh-CN" altLang="en-US" sz="4000" dirty="0"/>
          </a:p>
        </p:txBody>
      </p:sp>
      <p:pic>
        <p:nvPicPr>
          <p:cNvPr id="2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7762" y="11193517"/>
            <a:ext cx="11173742" cy="192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657040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MH_PageTitle"/>
          <p:cNvSpPr>
            <a:spLocks noGrp="1"/>
          </p:cNvSpPr>
          <p:nvPr>
            <p:ph type="title"/>
            <p:custDataLst>
              <p:tags r:id="rId2"/>
            </p:custDataLst>
          </p:nvPr>
        </p:nvSpPr>
        <p:spPr/>
        <p:txBody>
          <a:bodyPr/>
          <a:lstStyle/>
          <a:p>
            <a:pPr eaLnBrk="1" hangingPunct="1"/>
            <a:r>
              <a:rPr lang="zh-CN" altLang="en-US" dirty="0"/>
              <a:t>日志解读及调</a:t>
            </a:r>
            <a:r>
              <a:rPr lang="zh-CN" altLang="en-US" dirty="0" smtClean="0"/>
              <a:t>优</a:t>
            </a:r>
            <a:r>
              <a:rPr lang="en-US" altLang="zh-CN" dirty="0"/>
              <a:t>-</a:t>
            </a:r>
            <a:r>
              <a:rPr lang="zh-CN" altLang="en-US" dirty="0">
                <a:latin typeface="微软雅黑" panose="020B0503020204020204" pitchFamily="34" charset="-122"/>
                <a:ea typeface="微软雅黑" panose="020B0503020204020204" pitchFamily="34" charset="-122"/>
              </a:rPr>
              <a:t>文本存储日志</a:t>
            </a:r>
            <a:endParaRPr lang="zh-CN" altLang="en-US" dirty="0" smtClean="0"/>
          </a:p>
        </p:txBody>
      </p:sp>
      <p:sp>
        <p:nvSpPr>
          <p:cNvPr id="8" name="Shape 158"/>
          <p:cNvSpPr txBox="1">
            <a:spLocks/>
          </p:cNvSpPr>
          <p:nvPr/>
        </p:nvSpPr>
        <p:spPr>
          <a:xfrm>
            <a:off x="539310" y="2112580"/>
            <a:ext cx="21906978" cy="1332225"/>
          </a:xfrm>
          <a:prstGeom prst="rect">
            <a:avLst/>
          </a:prstGeom>
        </p:spPr>
        <p:txBody>
          <a:bodyPr>
            <a:normAutofit lnSpcReduction="10000"/>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r>
              <a:rPr lang="zh-CN" altLang="en-US" sz="4000" dirty="0"/>
              <a:t>标准</a:t>
            </a:r>
            <a:r>
              <a:rPr lang="zh-CN" altLang="en-US" sz="4000" dirty="0" smtClean="0"/>
              <a:t>输出。一般用于查询程序的整体执行状态。</a:t>
            </a:r>
            <a:endParaRPr lang="en-US" altLang="zh-CN" sz="4000" dirty="0" smtClean="0"/>
          </a:p>
          <a:p>
            <a:pPr marL="0" indent="0" hangingPunct="1">
              <a:buNone/>
            </a:pPr>
            <a:r>
              <a:rPr lang="zh-CN" altLang="en-US" sz="4000" dirty="0" smtClean="0"/>
              <a:t>成功时：查询每一步骤耗时。 失败时：定位出错步骤。</a:t>
            </a:r>
            <a:endParaRPr lang="zh-CN" altLang="en-US" sz="4000" dirty="0"/>
          </a:p>
        </p:txBody>
      </p:sp>
      <p:sp>
        <p:nvSpPr>
          <p:cNvPr id="21" name="MH_Other_1"/>
          <p:cNvSpPr/>
          <p:nvPr>
            <p:custDataLst>
              <p:tags r:id="rId3"/>
            </p:custDataLst>
          </p:nvPr>
        </p:nvSpPr>
        <p:spPr>
          <a:xfrm>
            <a:off x="3267304" y="7069847"/>
            <a:ext cx="2243349" cy="1671743"/>
          </a:xfrm>
          <a:custGeom>
            <a:avLst/>
            <a:gdLst>
              <a:gd name="connsiteX0" fmla="*/ 360370 w 838200"/>
              <a:gd name="connsiteY0" fmla="*/ 0 h 838200"/>
              <a:gd name="connsiteX1" fmla="*/ 838200 w 838200"/>
              <a:gd name="connsiteY1" fmla="*/ 0 h 838200"/>
              <a:gd name="connsiteX2" fmla="*/ 838200 w 838200"/>
              <a:gd name="connsiteY2" fmla="*/ 76200 h 838200"/>
              <a:gd name="connsiteX3" fmla="*/ 398462 w 838200"/>
              <a:gd name="connsiteY3" fmla="*/ 76200 h 838200"/>
              <a:gd name="connsiteX4" fmla="*/ 85725 w 838200"/>
              <a:gd name="connsiteY4" fmla="*/ 388937 h 838200"/>
              <a:gd name="connsiteX5" fmla="*/ 85725 w 838200"/>
              <a:gd name="connsiteY5" fmla="*/ 838200 h 838200"/>
              <a:gd name="connsiteX6" fmla="*/ 0 w 838200"/>
              <a:gd name="connsiteY6" fmla="*/ 838200 h 838200"/>
              <a:gd name="connsiteX7" fmla="*/ 0 w 838200"/>
              <a:gd name="connsiteY7" fmla="*/ 360370 h 838200"/>
              <a:gd name="connsiteX8" fmla="*/ 360370 w 838200"/>
              <a:gd name="connsiteY8" fmla="*/ 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838200">
                <a:moveTo>
                  <a:pt x="360370" y="0"/>
                </a:moveTo>
                <a:lnTo>
                  <a:pt x="838200" y="0"/>
                </a:lnTo>
                <a:lnTo>
                  <a:pt x="838200" y="76200"/>
                </a:lnTo>
                <a:lnTo>
                  <a:pt x="398462" y="76200"/>
                </a:lnTo>
                <a:cubicBezTo>
                  <a:pt x="225742" y="76200"/>
                  <a:pt x="85725" y="216217"/>
                  <a:pt x="85725" y="388937"/>
                </a:cubicBezTo>
                <a:lnTo>
                  <a:pt x="85725" y="838200"/>
                </a:lnTo>
                <a:lnTo>
                  <a:pt x="0" y="838200"/>
                </a:lnTo>
                <a:lnTo>
                  <a:pt x="0" y="360370"/>
                </a:lnTo>
                <a:cubicBezTo>
                  <a:pt x="0" y="161343"/>
                  <a:pt x="161343" y="0"/>
                  <a:pt x="36037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18002" tIns="109001" rIns="218002" bIns="109001" anchor="ctr"/>
          <a:lstStyle/>
          <a:p>
            <a:pPr algn="ctr" hangingPunct="1">
              <a:defRPr/>
            </a:pPr>
            <a:endParaRPr lang="zh-CN" altLang="en-US"/>
          </a:p>
        </p:txBody>
      </p:sp>
      <p:sp>
        <p:nvSpPr>
          <p:cNvPr id="22" name="MH_Text_2"/>
          <p:cNvSpPr/>
          <p:nvPr>
            <p:custDataLst>
              <p:tags r:id="rId4"/>
            </p:custDataLst>
          </p:nvPr>
        </p:nvSpPr>
        <p:spPr>
          <a:xfrm>
            <a:off x="5893042" y="12037585"/>
            <a:ext cx="6832018" cy="1519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18002" tIns="109001" rIns="218002" bIns="109001" anchor="ctr">
            <a:normAutofit/>
          </a:bodyPr>
          <a:lstStyle/>
          <a:p>
            <a:pPr algn="ctr" hangingPunct="1">
              <a:lnSpc>
                <a:spcPct val="130000"/>
              </a:lnSpc>
              <a:defRPr/>
            </a:pPr>
            <a:r>
              <a:rPr lang="zh-CN" altLang="en-US" dirty="0" smtClean="0">
                <a:solidFill>
                  <a:schemeClr val="accent1"/>
                </a:solidFill>
                <a:latin typeface="微软雅黑" panose="020B0503020204020204" pitchFamily="34" charset="-122"/>
                <a:ea typeface="微软雅黑" panose="020B0503020204020204" pitchFamily="34" charset="-122"/>
              </a:rPr>
              <a:t>失败时</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24" name="MH_Other_2"/>
          <p:cNvSpPr/>
          <p:nvPr>
            <p:custDataLst>
              <p:tags r:id="rId5"/>
            </p:custDataLst>
          </p:nvPr>
        </p:nvSpPr>
        <p:spPr>
          <a:xfrm>
            <a:off x="10983065" y="3985987"/>
            <a:ext cx="2243349" cy="1671743"/>
          </a:xfrm>
          <a:custGeom>
            <a:avLst/>
            <a:gdLst>
              <a:gd name="connsiteX0" fmla="*/ 360370 w 838200"/>
              <a:gd name="connsiteY0" fmla="*/ 0 h 838200"/>
              <a:gd name="connsiteX1" fmla="*/ 838200 w 838200"/>
              <a:gd name="connsiteY1" fmla="*/ 0 h 838200"/>
              <a:gd name="connsiteX2" fmla="*/ 838200 w 838200"/>
              <a:gd name="connsiteY2" fmla="*/ 76200 h 838200"/>
              <a:gd name="connsiteX3" fmla="*/ 398462 w 838200"/>
              <a:gd name="connsiteY3" fmla="*/ 76200 h 838200"/>
              <a:gd name="connsiteX4" fmla="*/ 85725 w 838200"/>
              <a:gd name="connsiteY4" fmla="*/ 388937 h 838200"/>
              <a:gd name="connsiteX5" fmla="*/ 85725 w 838200"/>
              <a:gd name="connsiteY5" fmla="*/ 838200 h 838200"/>
              <a:gd name="connsiteX6" fmla="*/ 0 w 838200"/>
              <a:gd name="connsiteY6" fmla="*/ 838200 h 838200"/>
              <a:gd name="connsiteX7" fmla="*/ 0 w 838200"/>
              <a:gd name="connsiteY7" fmla="*/ 360370 h 838200"/>
              <a:gd name="connsiteX8" fmla="*/ 360370 w 838200"/>
              <a:gd name="connsiteY8" fmla="*/ 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838200">
                <a:moveTo>
                  <a:pt x="360370" y="0"/>
                </a:moveTo>
                <a:lnTo>
                  <a:pt x="838200" y="0"/>
                </a:lnTo>
                <a:lnTo>
                  <a:pt x="838200" y="76200"/>
                </a:lnTo>
                <a:lnTo>
                  <a:pt x="398462" y="76200"/>
                </a:lnTo>
                <a:cubicBezTo>
                  <a:pt x="225742" y="76200"/>
                  <a:pt x="85725" y="216217"/>
                  <a:pt x="85725" y="388937"/>
                </a:cubicBezTo>
                <a:lnTo>
                  <a:pt x="85725" y="838200"/>
                </a:lnTo>
                <a:lnTo>
                  <a:pt x="0" y="838200"/>
                </a:lnTo>
                <a:lnTo>
                  <a:pt x="0" y="360370"/>
                </a:lnTo>
                <a:cubicBezTo>
                  <a:pt x="0" y="161343"/>
                  <a:pt x="161343" y="0"/>
                  <a:pt x="360370"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18002" tIns="109001" rIns="218002" bIns="109001" anchor="ctr"/>
          <a:lstStyle/>
          <a:p>
            <a:pPr algn="ctr" hangingPunct="1">
              <a:defRPr/>
            </a:pPr>
            <a:endParaRPr lang="zh-CN" altLang="en-US"/>
          </a:p>
        </p:txBody>
      </p:sp>
      <p:sp>
        <p:nvSpPr>
          <p:cNvPr id="25" name="MH_Other_3"/>
          <p:cNvSpPr/>
          <p:nvPr>
            <p:custDataLst>
              <p:tags r:id="rId6"/>
            </p:custDataLst>
          </p:nvPr>
        </p:nvSpPr>
        <p:spPr>
          <a:xfrm rot="10800000" flipH="1" flipV="1">
            <a:off x="5306712" y="7234489"/>
            <a:ext cx="15771424" cy="6237376"/>
          </a:xfrm>
          <a:custGeom>
            <a:avLst/>
            <a:gdLst>
              <a:gd name="connsiteX0" fmla="*/ 5807923 w 5893648"/>
              <a:gd name="connsiteY0" fmla="*/ 0 h 3126974"/>
              <a:gd name="connsiteX1" fmla="*/ 5893648 w 5893648"/>
              <a:gd name="connsiteY1" fmla="*/ 0 h 3126974"/>
              <a:gd name="connsiteX2" fmla="*/ 5893648 w 5893648"/>
              <a:gd name="connsiteY2" fmla="*/ 477830 h 3126974"/>
              <a:gd name="connsiteX3" fmla="*/ 5533278 w 5893648"/>
              <a:gd name="connsiteY3" fmla="*/ 838200 h 3126974"/>
              <a:gd name="connsiteX4" fmla="*/ 5176948 w 5893648"/>
              <a:gd name="connsiteY4" fmla="*/ 838200 h 3126974"/>
              <a:gd name="connsiteX5" fmla="*/ 5055448 w 5893648"/>
              <a:gd name="connsiteY5" fmla="*/ 838200 h 3126974"/>
              <a:gd name="connsiteX6" fmla="*/ 3740998 w 5893648"/>
              <a:gd name="connsiteY6" fmla="*/ 838200 h 3126974"/>
              <a:gd name="connsiteX7" fmla="*/ 3340948 w 5893648"/>
              <a:gd name="connsiteY7" fmla="*/ 838200 h 3126974"/>
              <a:gd name="connsiteX8" fmla="*/ 3301260 w 5893648"/>
              <a:gd name="connsiteY8" fmla="*/ 838200 h 3126974"/>
              <a:gd name="connsiteX9" fmla="*/ 2988523 w 5893648"/>
              <a:gd name="connsiteY9" fmla="*/ 1150937 h 3126974"/>
              <a:gd name="connsiteX10" fmla="*/ 2988523 w 5893648"/>
              <a:gd name="connsiteY10" fmla="*/ 1526774 h 3126974"/>
              <a:gd name="connsiteX11" fmla="*/ 2990850 w 5893648"/>
              <a:gd name="connsiteY11" fmla="*/ 1526774 h 3126974"/>
              <a:gd name="connsiteX12" fmla="*/ 2990850 w 5893648"/>
              <a:gd name="connsiteY12" fmla="*/ 2004604 h 3126974"/>
              <a:gd name="connsiteX13" fmla="*/ 2630480 w 5893648"/>
              <a:gd name="connsiteY13" fmla="*/ 2364974 h 3126974"/>
              <a:gd name="connsiteX14" fmla="*/ 2274150 w 5893648"/>
              <a:gd name="connsiteY14" fmla="*/ 2364974 h 3126974"/>
              <a:gd name="connsiteX15" fmla="*/ 2152650 w 5893648"/>
              <a:gd name="connsiteY15" fmla="*/ 2364974 h 3126974"/>
              <a:gd name="connsiteX16" fmla="*/ 838200 w 5893648"/>
              <a:gd name="connsiteY16" fmla="*/ 2364974 h 3126974"/>
              <a:gd name="connsiteX17" fmla="*/ 438150 w 5893648"/>
              <a:gd name="connsiteY17" fmla="*/ 2364974 h 3126974"/>
              <a:gd name="connsiteX18" fmla="*/ 398462 w 5893648"/>
              <a:gd name="connsiteY18" fmla="*/ 2364974 h 3126974"/>
              <a:gd name="connsiteX19" fmla="*/ 85725 w 5893648"/>
              <a:gd name="connsiteY19" fmla="*/ 2677711 h 3126974"/>
              <a:gd name="connsiteX20" fmla="*/ 85725 w 5893648"/>
              <a:gd name="connsiteY20" fmla="*/ 3126974 h 3126974"/>
              <a:gd name="connsiteX21" fmla="*/ 0 w 5893648"/>
              <a:gd name="connsiteY21" fmla="*/ 3126974 h 3126974"/>
              <a:gd name="connsiteX22" fmla="*/ 0 w 5893648"/>
              <a:gd name="connsiteY22" fmla="*/ 2649144 h 3126974"/>
              <a:gd name="connsiteX23" fmla="*/ 360370 w 5893648"/>
              <a:gd name="connsiteY23" fmla="*/ 2288774 h 3126974"/>
              <a:gd name="connsiteX24" fmla="*/ 438150 w 5893648"/>
              <a:gd name="connsiteY24" fmla="*/ 2288774 h 3126974"/>
              <a:gd name="connsiteX25" fmla="*/ 838200 w 5893648"/>
              <a:gd name="connsiteY25" fmla="*/ 2288774 h 3126974"/>
              <a:gd name="connsiteX26" fmla="*/ 2152650 w 5893648"/>
              <a:gd name="connsiteY26" fmla="*/ 2288774 h 3126974"/>
              <a:gd name="connsiteX27" fmla="*/ 2274150 w 5893648"/>
              <a:gd name="connsiteY27" fmla="*/ 2288774 h 3126974"/>
              <a:gd name="connsiteX28" fmla="*/ 2592388 w 5893648"/>
              <a:gd name="connsiteY28" fmla="*/ 2288774 h 3126974"/>
              <a:gd name="connsiteX29" fmla="*/ 2905125 w 5893648"/>
              <a:gd name="connsiteY29" fmla="*/ 1976037 h 3126974"/>
              <a:gd name="connsiteX30" fmla="*/ 2905125 w 5893648"/>
              <a:gd name="connsiteY30" fmla="*/ 1600200 h 3126974"/>
              <a:gd name="connsiteX31" fmla="*/ 2902798 w 5893648"/>
              <a:gd name="connsiteY31" fmla="*/ 1600200 h 3126974"/>
              <a:gd name="connsiteX32" fmla="*/ 2902798 w 5893648"/>
              <a:gd name="connsiteY32" fmla="*/ 1122370 h 3126974"/>
              <a:gd name="connsiteX33" fmla="*/ 3263168 w 5893648"/>
              <a:gd name="connsiteY33" fmla="*/ 762000 h 3126974"/>
              <a:gd name="connsiteX34" fmla="*/ 3340948 w 5893648"/>
              <a:gd name="connsiteY34" fmla="*/ 762000 h 3126974"/>
              <a:gd name="connsiteX35" fmla="*/ 3740998 w 5893648"/>
              <a:gd name="connsiteY35" fmla="*/ 762000 h 3126974"/>
              <a:gd name="connsiteX36" fmla="*/ 5055448 w 5893648"/>
              <a:gd name="connsiteY36" fmla="*/ 762000 h 3126974"/>
              <a:gd name="connsiteX37" fmla="*/ 5176948 w 5893648"/>
              <a:gd name="connsiteY37" fmla="*/ 762000 h 3126974"/>
              <a:gd name="connsiteX38" fmla="*/ 5495186 w 5893648"/>
              <a:gd name="connsiteY38" fmla="*/ 762000 h 3126974"/>
              <a:gd name="connsiteX39" fmla="*/ 5807923 w 5893648"/>
              <a:gd name="connsiteY39" fmla="*/ 449263 h 312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93648" h="3126974">
                <a:moveTo>
                  <a:pt x="5807923" y="0"/>
                </a:moveTo>
                <a:lnTo>
                  <a:pt x="5893648" y="0"/>
                </a:lnTo>
                <a:lnTo>
                  <a:pt x="5893648" y="477830"/>
                </a:lnTo>
                <a:cubicBezTo>
                  <a:pt x="5893648" y="676857"/>
                  <a:pt x="5732305" y="838200"/>
                  <a:pt x="5533278" y="838200"/>
                </a:cubicBezTo>
                <a:lnTo>
                  <a:pt x="5176948" y="838200"/>
                </a:lnTo>
                <a:lnTo>
                  <a:pt x="5055448" y="838200"/>
                </a:lnTo>
                <a:lnTo>
                  <a:pt x="3740998" y="838200"/>
                </a:lnTo>
                <a:lnTo>
                  <a:pt x="3340948" y="838200"/>
                </a:lnTo>
                <a:lnTo>
                  <a:pt x="3301260" y="838200"/>
                </a:lnTo>
                <a:cubicBezTo>
                  <a:pt x="3128540" y="838200"/>
                  <a:pt x="2988523" y="978217"/>
                  <a:pt x="2988523" y="1150937"/>
                </a:cubicBezTo>
                <a:lnTo>
                  <a:pt x="2988523" y="1526774"/>
                </a:lnTo>
                <a:lnTo>
                  <a:pt x="2990850" y="1526774"/>
                </a:lnTo>
                <a:lnTo>
                  <a:pt x="2990850" y="2004604"/>
                </a:lnTo>
                <a:cubicBezTo>
                  <a:pt x="2990850" y="2203631"/>
                  <a:pt x="2829507" y="2364974"/>
                  <a:pt x="2630480" y="2364974"/>
                </a:cubicBezTo>
                <a:lnTo>
                  <a:pt x="2274150" y="2364974"/>
                </a:lnTo>
                <a:lnTo>
                  <a:pt x="2152650" y="2364974"/>
                </a:lnTo>
                <a:lnTo>
                  <a:pt x="838200" y="2364974"/>
                </a:lnTo>
                <a:lnTo>
                  <a:pt x="438150" y="2364974"/>
                </a:lnTo>
                <a:lnTo>
                  <a:pt x="398462" y="2364974"/>
                </a:lnTo>
                <a:cubicBezTo>
                  <a:pt x="225742" y="2364974"/>
                  <a:pt x="85725" y="2504991"/>
                  <a:pt x="85725" y="2677711"/>
                </a:cubicBezTo>
                <a:lnTo>
                  <a:pt x="85725" y="3126974"/>
                </a:lnTo>
                <a:lnTo>
                  <a:pt x="0" y="3126974"/>
                </a:lnTo>
                <a:lnTo>
                  <a:pt x="0" y="2649144"/>
                </a:lnTo>
                <a:cubicBezTo>
                  <a:pt x="0" y="2450117"/>
                  <a:pt x="161343" y="2288774"/>
                  <a:pt x="360370" y="2288774"/>
                </a:cubicBezTo>
                <a:lnTo>
                  <a:pt x="438150" y="2288774"/>
                </a:lnTo>
                <a:lnTo>
                  <a:pt x="838200" y="2288774"/>
                </a:lnTo>
                <a:lnTo>
                  <a:pt x="2152650" y="2288774"/>
                </a:lnTo>
                <a:lnTo>
                  <a:pt x="2274150" y="2288774"/>
                </a:lnTo>
                <a:lnTo>
                  <a:pt x="2592388" y="2288774"/>
                </a:lnTo>
                <a:cubicBezTo>
                  <a:pt x="2765108" y="2288774"/>
                  <a:pt x="2905125" y="2148757"/>
                  <a:pt x="2905125" y="1976037"/>
                </a:cubicBezTo>
                <a:lnTo>
                  <a:pt x="2905125" y="1600200"/>
                </a:lnTo>
                <a:lnTo>
                  <a:pt x="2902798" y="1600200"/>
                </a:lnTo>
                <a:lnTo>
                  <a:pt x="2902798" y="1122370"/>
                </a:lnTo>
                <a:cubicBezTo>
                  <a:pt x="2902798" y="923343"/>
                  <a:pt x="3064141" y="762000"/>
                  <a:pt x="3263168" y="762000"/>
                </a:cubicBezTo>
                <a:lnTo>
                  <a:pt x="3340948" y="762000"/>
                </a:lnTo>
                <a:lnTo>
                  <a:pt x="3740998" y="762000"/>
                </a:lnTo>
                <a:lnTo>
                  <a:pt x="5055448" y="762000"/>
                </a:lnTo>
                <a:lnTo>
                  <a:pt x="5176948" y="762000"/>
                </a:lnTo>
                <a:lnTo>
                  <a:pt x="5495186" y="762000"/>
                </a:lnTo>
                <a:cubicBezTo>
                  <a:pt x="5667906" y="762000"/>
                  <a:pt x="5807923" y="621983"/>
                  <a:pt x="5807923" y="449263"/>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18002" tIns="109001" rIns="218002" bIns="109001" anchor="ctr"/>
          <a:lstStyle/>
          <a:p>
            <a:pPr algn="ctr" hangingPunct="1">
              <a:defRPr/>
            </a:pPr>
            <a:endParaRPr lang="zh-CN" altLang="en-US"/>
          </a:p>
        </p:txBody>
      </p:sp>
      <p:sp>
        <p:nvSpPr>
          <p:cNvPr id="26" name="MH_Text_1"/>
          <p:cNvSpPr/>
          <p:nvPr>
            <p:custDataLst>
              <p:tags r:id="rId7"/>
            </p:custDataLst>
          </p:nvPr>
        </p:nvSpPr>
        <p:spPr>
          <a:xfrm>
            <a:off x="13659788" y="8991719"/>
            <a:ext cx="6832018" cy="15197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18002" tIns="109001" rIns="218002" bIns="109001" anchor="ctr">
            <a:normAutofit/>
          </a:bodyPr>
          <a:lstStyle/>
          <a:p>
            <a:pPr algn="ctr" hangingPunct="1">
              <a:lnSpc>
                <a:spcPct val="130000"/>
              </a:lnSpc>
              <a:defRPr/>
            </a:pPr>
            <a:r>
              <a:rPr lang="zh-CN" altLang="en-US" dirty="0" smtClean="0">
                <a:solidFill>
                  <a:schemeClr val="accent1"/>
                </a:solidFill>
                <a:latin typeface="微软雅黑" panose="020B0503020204020204" pitchFamily="34" charset="-122"/>
                <a:ea typeface="微软雅黑" panose="020B0503020204020204" pitchFamily="34" charset="-122"/>
              </a:rPr>
              <a:t>成功时</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27" name="KSO_Shape"/>
          <p:cNvSpPr>
            <a:spLocks/>
          </p:cNvSpPr>
          <p:nvPr/>
        </p:nvSpPr>
        <p:spPr bwMode="auto">
          <a:xfrm flipH="1">
            <a:off x="4152900" y="2476500"/>
            <a:ext cx="838200" cy="1905000"/>
          </a:xfrm>
          <a:custGeom>
            <a:avLst/>
            <a:gdLst/>
            <a:ahLst/>
            <a:cxnLst/>
            <a:rect l="0" t="0" r="r" b="b"/>
            <a:pathLst>
              <a:path w="1397000" h="3173413">
                <a:moveTo>
                  <a:pt x="389979" y="723900"/>
                </a:moveTo>
                <a:lnTo>
                  <a:pt x="405857" y="724218"/>
                </a:lnTo>
                <a:lnTo>
                  <a:pt x="419513" y="724852"/>
                </a:lnTo>
                <a:lnTo>
                  <a:pt x="423959" y="724535"/>
                </a:lnTo>
                <a:lnTo>
                  <a:pt x="428405" y="724535"/>
                </a:lnTo>
                <a:lnTo>
                  <a:pt x="969230" y="724535"/>
                </a:lnTo>
                <a:lnTo>
                  <a:pt x="973677" y="724535"/>
                </a:lnTo>
                <a:lnTo>
                  <a:pt x="978123" y="724852"/>
                </a:lnTo>
                <a:lnTo>
                  <a:pt x="991461" y="724218"/>
                </a:lnTo>
                <a:lnTo>
                  <a:pt x="1007339" y="723900"/>
                </a:lnTo>
                <a:lnTo>
                  <a:pt x="1023853" y="724218"/>
                </a:lnTo>
                <a:lnTo>
                  <a:pt x="1041637" y="725170"/>
                </a:lnTo>
                <a:lnTo>
                  <a:pt x="1051164" y="725805"/>
                </a:lnTo>
                <a:lnTo>
                  <a:pt x="1061009" y="727074"/>
                </a:lnTo>
                <a:lnTo>
                  <a:pt x="1071171" y="728344"/>
                </a:lnTo>
                <a:lnTo>
                  <a:pt x="1082286" y="729931"/>
                </a:lnTo>
                <a:lnTo>
                  <a:pt x="1093084" y="731835"/>
                </a:lnTo>
                <a:lnTo>
                  <a:pt x="1104199" y="734057"/>
                </a:lnTo>
                <a:lnTo>
                  <a:pt x="1115631" y="736914"/>
                </a:lnTo>
                <a:lnTo>
                  <a:pt x="1127064" y="739771"/>
                </a:lnTo>
                <a:lnTo>
                  <a:pt x="1139132" y="743263"/>
                </a:lnTo>
                <a:lnTo>
                  <a:pt x="1151199" y="747389"/>
                </a:lnTo>
                <a:lnTo>
                  <a:pt x="1163585" y="751833"/>
                </a:lnTo>
                <a:lnTo>
                  <a:pt x="1175652" y="756912"/>
                </a:lnTo>
                <a:lnTo>
                  <a:pt x="1188355" y="762308"/>
                </a:lnTo>
                <a:lnTo>
                  <a:pt x="1201058" y="768656"/>
                </a:lnTo>
                <a:lnTo>
                  <a:pt x="1213443" y="775639"/>
                </a:lnTo>
                <a:lnTo>
                  <a:pt x="1225829" y="782940"/>
                </a:lnTo>
                <a:lnTo>
                  <a:pt x="1238214" y="791193"/>
                </a:lnTo>
                <a:lnTo>
                  <a:pt x="1250917" y="800080"/>
                </a:lnTo>
                <a:lnTo>
                  <a:pt x="1262985" y="809920"/>
                </a:lnTo>
                <a:lnTo>
                  <a:pt x="1274735" y="820713"/>
                </a:lnTo>
                <a:lnTo>
                  <a:pt x="1286167" y="831822"/>
                </a:lnTo>
                <a:lnTo>
                  <a:pt x="1291884" y="837536"/>
                </a:lnTo>
                <a:lnTo>
                  <a:pt x="1297600" y="843567"/>
                </a:lnTo>
                <a:lnTo>
                  <a:pt x="1303316" y="849598"/>
                </a:lnTo>
                <a:lnTo>
                  <a:pt x="1308715" y="855946"/>
                </a:lnTo>
                <a:lnTo>
                  <a:pt x="1313796" y="862612"/>
                </a:lnTo>
                <a:lnTo>
                  <a:pt x="1318877" y="869277"/>
                </a:lnTo>
                <a:lnTo>
                  <a:pt x="1323959" y="876578"/>
                </a:lnTo>
                <a:lnTo>
                  <a:pt x="1328722" y="883879"/>
                </a:lnTo>
                <a:lnTo>
                  <a:pt x="1333486" y="891179"/>
                </a:lnTo>
                <a:lnTo>
                  <a:pt x="1337932" y="898480"/>
                </a:lnTo>
                <a:lnTo>
                  <a:pt x="1342378" y="906098"/>
                </a:lnTo>
                <a:lnTo>
                  <a:pt x="1346824" y="914033"/>
                </a:lnTo>
                <a:lnTo>
                  <a:pt x="1350952" y="922286"/>
                </a:lnTo>
                <a:lnTo>
                  <a:pt x="1355081" y="930539"/>
                </a:lnTo>
                <a:lnTo>
                  <a:pt x="1360162" y="941966"/>
                </a:lnTo>
                <a:lnTo>
                  <a:pt x="1364925" y="953393"/>
                </a:lnTo>
                <a:lnTo>
                  <a:pt x="1369054" y="965138"/>
                </a:lnTo>
                <a:lnTo>
                  <a:pt x="1373182" y="977199"/>
                </a:lnTo>
                <a:lnTo>
                  <a:pt x="1376993" y="989579"/>
                </a:lnTo>
                <a:lnTo>
                  <a:pt x="1380486" y="1002275"/>
                </a:lnTo>
                <a:lnTo>
                  <a:pt x="1383662" y="1014972"/>
                </a:lnTo>
                <a:lnTo>
                  <a:pt x="1386520" y="1028304"/>
                </a:lnTo>
                <a:lnTo>
                  <a:pt x="1389061" y="1041953"/>
                </a:lnTo>
                <a:lnTo>
                  <a:pt x="1390966" y="1055284"/>
                </a:lnTo>
                <a:lnTo>
                  <a:pt x="1392872" y="1069251"/>
                </a:lnTo>
                <a:lnTo>
                  <a:pt x="1394460" y="1083534"/>
                </a:lnTo>
                <a:lnTo>
                  <a:pt x="1395730" y="1098136"/>
                </a:lnTo>
                <a:lnTo>
                  <a:pt x="1396365" y="1113054"/>
                </a:lnTo>
                <a:lnTo>
                  <a:pt x="1397000" y="1127973"/>
                </a:lnTo>
                <a:lnTo>
                  <a:pt x="1397000" y="1143209"/>
                </a:lnTo>
                <a:lnTo>
                  <a:pt x="1397000" y="1159397"/>
                </a:lnTo>
                <a:lnTo>
                  <a:pt x="1396365" y="1175903"/>
                </a:lnTo>
                <a:lnTo>
                  <a:pt x="1395412" y="1192726"/>
                </a:lnTo>
                <a:lnTo>
                  <a:pt x="1394142" y="1210184"/>
                </a:lnTo>
                <a:lnTo>
                  <a:pt x="1392554" y="1227642"/>
                </a:lnTo>
                <a:lnTo>
                  <a:pt x="1390331" y="1245417"/>
                </a:lnTo>
                <a:lnTo>
                  <a:pt x="1388108" y="1263828"/>
                </a:lnTo>
                <a:lnTo>
                  <a:pt x="1385250" y="1282238"/>
                </a:lnTo>
                <a:lnTo>
                  <a:pt x="1382074" y="1301283"/>
                </a:lnTo>
                <a:lnTo>
                  <a:pt x="1378263" y="1320646"/>
                </a:lnTo>
                <a:lnTo>
                  <a:pt x="1374453" y="1340325"/>
                </a:lnTo>
                <a:lnTo>
                  <a:pt x="1370007" y="1360323"/>
                </a:lnTo>
                <a:lnTo>
                  <a:pt x="1365243" y="1380955"/>
                </a:lnTo>
                <a:lnTo>
                  <a:pt x="1359844" y="1401904"/>
                </a:lnTo>
                <a:lnTo>
                  <a:pt x="1354446" y="1423171"/>
                </a:lnTo>
                <a:lnTo>
                  <a:pt x="1347777" y="1445073"/>
                </a:lnTo>
                <a:lnTo>
                  <a:pt x="1341425" y="1466975"/>
                </a:lnTo>
                <a:lnTo>
                  <a:pt x="1334438" y="1489829"/>
                </a:lnTo>
                <a:lnTo>
                  <a:pt x="1326817" y="1512683"/>
                </a:lnTo>
                <a:lnTo>
                  <a:pt x="1319195" y="1536172"/>
                </a:lnTo>
                <a:lnTo>
                  <a:pt x="1310621" y="1560296"/>
                </a:lnTo>
                <a:lnTo>
                  <a:pt x="1302046" y="1584737"/>
                </a:lnTo>
                <a:lnTo>
                  <a:pt x="1292201" y="1609813"/>
                </a:lnTo>
                <a:lnTo>
                  <a:pt x="1282357" y="1634889"/>
                </a:lnTo>
                <a:lnTo>
                  <a:pt x="1272194" y="1660917"/>
                </a:lnTo>
                <a:lnTo>
                  <a:pt x="1261397" y="1687263"/>
                </a:lnTo>
                <a:lnTo>
                  <a:pt x="1250282" y="1714244"/>
                </a:lnTo>
                <a:lnTo>
                  <a:pt x="1237897" y="1741541"/>
                </a:lnTo>
                <a:lnTo>
                  <a:pt x="1225829" y="1769474"/>
                </a:lnTo>
                <a:lnTo>
                  <a:pt x="1212808" y="1797724"/>
                </a:lnTo>
                <a:lnTo>
                  <a:pt x="1199470" y="1826927"/>
                </a:lnTo>
                <a:lnTo>
                  <a:pt x="1185180" y="1856447"/>
                </a:lnTo>
                <a:lnTo>
                  <a:pt x="1182957" y="1861208"/>
                </a:lnTo>
                <a:lnTo>
                  <a:pt x="1180416" y="1865652"/>
                </a:lnTo>
                <a:lnTo>
                  <a:pt x="1177558" y="1870096"/>
                </a:lnTo>
                <a:lnTo>
                  <a:pt x="1174382" y="1874540"/>
                </a:lnTo>
                <a:lnTo>
                  <a:pt x="1171206" y="1878666"/>
                </a:lnTo>
                <a:lnTo>
                  <a:pt x="1168031" y="1882792"/>
                </a:lnTo>
                <a:lnTo>
                  <a:pt x="1164537" y="1886284"/>
                </a:lnTo>
                <a:lnTo>
                  <a:pt x="1160726" y="1889776"/>
                </a:lnTo>
                <a:lnTo>
                  <a:pt x="1156916" y="1893267"/>
                </a:lnTo>
                <a:lnTo>
                  <a:pt x="1153105" y="1896441"/>
                </a:lnTo>
                <a:lnTo>
                  <a:pt x="1148976" y="1899298"/>
                </a:lnTo>
                <a:lnTo>
                  <a:pt x="1144848" y="1902155"/>
                </a:lnTo>
                <a:lnTo>
                  <a:pt x="1140719" y="1904694"/>
                </a:lnTo>
                <a:lnTo>
                  <a:pt x="1136273" y="1907234"/>
                </a:lnTo>
                <a:lnTo>
                  <a:pt x="1131510" y="1909456"/>
                </a:lnTo>
                <a:lnTo>
                  <a:pt x="1126746" y="1911360"/>
                </a:lnTo>
                <a:lnTo>
                  <a:pt x="1105151" y="1731702"/>
                </a:lnTo>
                <a:lnTo>
                  <a:pt x="1105151" y="1469197"/>
                </a:lnTo>
                <a:lnTo>
                  <a:pt x="1114043" y="1442851"/>
                </a:lnTo>
                <a:lnTo>
                  <a:pt x="1122300" y="1416823"/>
                </a:lnTo>
                <a:lnTo>
                  <a:pt x="1129922" y="1391747"/>
                </a:lnTo>
                <a:lnTo>
                  <a:pt x="1137226" y="1367623"/>
                </a:lnTo>
                <a:lnTo>
                  <a:pt x="1143260" y="1344452"/>
                </a:lnTo>
                <a:lnTo>
                  <a:pt x="1148976" y="1322233"/>
                </a:lnTo>
                <a:lnTo>
                  <a:pt x="1153740" y="1300331"/>
                </a:lnTo>
                <a:lnTo>
                  <a:pt x="1158186" y="1280016"/>
                </a:lnTo>
                <a:lnTo>
                  <a:pt x="1161997" y="1259701"/>
                </a:lnTo>
                <a:lnTo>
                  <a:pt x="1165172" y="1240656"/>
                </a:lnTo>
                <a:lnTo>
                  <a:pt x="1167713" y="1222563"/>
                </a:lnTo>
                <a:lnTo>
                  <a:pt x="1169936" y="1205105"/>
                </a:lnTo>
                <a:lnTo>
                  <a:pt x="1171524" y="1188282"/>
                </a:lnTo>
                <a:lnTo>
                  <a:pt x="1172477" y="1172729"/>
                </a:lnTo>
                <a:lnTo>
                  <a:pt x="1173112" y="1157493"/>
                </a:lnTo>
                <a:lnTo>
                  <a:pt x="1173112" y="1143209"/>
                </a:lnTo>
                <a:lnTo>
                  <a:pt x="1173112" y="1132734"/>
                </a:lnTo>
                <a:lnTo>
                  <a:pt x="1172794" y="1122894"/>
                </a:lnTo>
                <a:lnTo>
                  <a:pt x="1172159" y="1113372"/>
                </a:lnTo>
                <a:lnTo>
                  <a:pt x="1171524" y="1104484"/>
                </a:lnTo>
                <a:lnTo>
                  <a:pt x="1170571" y="1095596"/>
                </a:lnTo>
                <a:lnTo>
                  <a:pt x="1169619" y="1087343"/>
                </a:lnTo>
                <a:lnTo>
                  <a:pt x="1168348" y="1079726"/>
                </a:lnTo>
                <a:lnTo>
                  <a:pt x="1166760" y="1072107"/>
                </a:lnTo>
                <a:lnTo>
                  <a:pt x="1165490" y="1065124"/>
                </a:lnTo>
                <a:lnTo>
                  <a:pt x="1163902" y="1058459"/>
                </a:lnTo>
                <a:lnTo>
                  <a:pt x="1161997" y="1052110"/>
                </a:lnTo>
                <a:lnTo>
                  <a:pt x="1160091" y="1046079"/>
                </a:lnTo>
                <a:lnTo>
                  <a:pt x="1156280" y="1034970"/>
                </a:lnTo>
                <a:lnTo>
                  <a:pt x="1152152" y="1025130"/>
                </a:lnTo>
                <a:lnTo>
                  <a:pt x="1147706" y="1016559"/>
                </a:lnTo>
                <a:lnTo>
                  <a:pt x="1143260" y="1008941"/>
                </a:lnTo>
                <a:lnTo>
                  <a:pt x="1138496" y="1001958"/>
                </a:lnTo>
                <a:lnTo>
                  <a:pt x="1133733" y="995927"/>
                </a:lnTo>
                <a:lnTo>
                  <a:pt x="1128334" y="990531"/>
                </a:lnTo>
                <a:lnTo>
                  <a:pt x="1123253" y="985135"/>
                </a:lnTo>
                <a:lnTo>
                  <a:pt x="1117854" y="980374"/>
                </a:lnTo>
                <a:lnTo>
                  <a:pt x="1112456" y="976247"/>
                </a:lnTo>
                <a:lnTo>
                  <a:pt x="1108645" y="973390"/>
                </a:lnTo>
                <a:lnTo>
                  <a:pt x="1104516" y="970851"/>
                </a:lnTo>
                <a:lnTo>
                  <a:pt x="1100388" y="968629"/>
                </a:lnTo>
                <a:lnTo>
                  <a:pt x="1095942" y="966407"/>
                </a:lnTo>
                <a:lnTo>
                  <a:pt x="1086732" y="962281"/>
                </a:lnTo>
                <a:lnTo>
                  <a:pt x="1076887" y="958789"/>
                </a:lnTo>
                <a:lnTo>
                  <a:pt x="1076887" y="1218437"/>
                </a:lnTo>
                <a:lnTo>
                  <a:pt x="1076887" y="1545377"/>
                </a:lnTo>
                <a:lnTo>
                  <a:pt x="1076887" y="1733289"/>
                </a:lnTo>
                <a:lnTo>
                  <a:pt x="1099753" y="1918661"/>
                </a:lnTo>
                <a:lnTo>
                  <a:pt x="1228052" y="2979788"/>
                </a:lnTo>
                <a:lnTo>
                  <a:pt x="1228687" y="2988676"/>
                </a:lnTo>
                <a:lnTo>
                  <a:pt x="1229005" y="2997564"/>
                </a:lnTo>
                <a:lnTo>
                  <a:pt x="1229005" y="3006134"/>
                </a:lnTo>
                <a:lnTo>
                  <a:pt x="1228687" y="3014704"/>
                </a:lnTo>
                <a:lnTo>
                  <a:pt x="1227734" y="3023275"/>
                </a:lnTo>
                <a:lnTo>
                  <a:pt x="1226464" y="3031527"/>
                </a:lnTo>
                <a:lnTo>
                  <a:pt x="1224558" y="3040098"/>
                </a:lnTo>
                <a:lnTo>
                  <a:pt x="1222653" y="3048351"/>
                </a:lnTo>
                <a:lnTo>
                  <a:pt x="1220112" y="3056286"/>
                </a:lnTo>
                <a:lnTo>
                  <a:pt x="1217254" y="3063904"/>
                </a:lnTo>
                <a:lnTo>
                  <a:pt x="1213761" y="3071522"/>
                </a:lnTo>
                <a:lnTo>
                  <a:pt x="1210268" y="3079140"/>
                </a:lnTo>
                <a:lnTo>
                  <a:pt x="1206457" y="3086441"/>
                </a:lnTo>
                <a:lnTo>
                  <a:pt x="1202011" y="3093741"/>
                </a:lnTo>
                <a:lnTo>
                  <a:pt x="1197565" y="3100724"/>
                </a:lnTo>
                <a:lnTo>
                  <a:pt x="1192484" y="3107073"/>
                </a:lnTo>
                <a:lnTo>
                  <a:pt x="1187085" y="3113739"/>
                </a:lnTo>
                <a:lnTo>
                  <a:pt x="1181369" y="3119770"/>
                </a:lnTo>
                <a:lnTo>
                  <a:pt x="1175652" y="3125483"/>
                </a:lnTo>
                <a:lnTo>
                  <a:pt x="1169301" y="3131197"/>
                </a:lnTo>
                <a:lnTo>
                  <a:pt x="1162949" y="3136275"/>
                </a:lnTo>
                <a:lnTo>
                  <a:pt x="1156280" y="3141354"/>
                </a:lnTo>
                <a:lnTo>
                  <a:pt x="1149611" y="3146433"/>
                </a:lnTo>
                <a:lnTo>
                  <a:pt x="1142307" y="3150559"/>
                </a:lnTo>
                <a:lnTo>
                  <a:pt x="1135003" y="3154685"/>
                </a:lnTo>
                <a:lnTo>
                  <a:pt x="1127064" y="3158177"/>
                </a:lnTo>
                <a:lnTo>
                  <a:pt x="1119125" y="3161669"/>
                </a:lnTo>
                <a:lnTo>
                  <a:pt x="1111185" y="3164525"/>
                </a:lnTo>
                <a:lnTo>
                  <a:pt x="1102928" y="3167065"/>
                </a:lnTo>
                <a:lnTo>
                  <a:pt x="1094671" y="3169287"/>
                </a:lnTo>
                <a:lnTo>
                  <a:pt x="1085779" y="3170874"/>
                </a:lnTo>
                <a:lnTo>
                  <a:pt x="1076887" y="3172143"/>
                </a:lnTo>
                <a:lnTo>
                  <a:pt x="1067995" y="3173096"/>
                </a:lnTo>
                <a:lnTo>
                  <a:pt x="1059421" y="3173413"/>
                </a:lnTo>
                <a:lnTo>
                  <a:pt x="1050529" y="3173413"/>
                </a:lnTo>
                <a:lnTo>
                  <a:pt x="1041955" y="3172778"/>
                </a:lnTo>
                <a:lnTo>
                  <a:pt x="1033380" y="3171826"/>
                </a:lnTo>
                <a:lnTo>
                  <a:pt x="1025123" y="3170556"/>
                </a:lnTo>
                <a:lnTo>
                  <a:pt x="1016549" y="3168969"/>
                </a:lnTo>
                <a:lnTo>
                  <a:pt x="1008292" y="3166747"/>
                </a:lnTo>
                <a:lnTo>
                  <a:pt x="1000353" y="3164208"/>
                </a:lnTo>
                <a:lnTo>
                  <a:pt x="992731" y="3161351"/>
                </a:lnTo>
                <a:lnTo>
                  <a:pt x="985109" y="3158177"/>
                </a:lnTo>
                <a:lnTo>
                  <a:pt x="977487" y="3154368"/>
                </a:lnTo>
                <a:lnTo>
                  <a:pt x="970183" y="3150559"/>
                </a:lnTo>
                <a:lnTo>
                  <a:pt x="962879" y="3146433"/>
                </a:lnTo>
                <a:lnTo>
                  <a:pt x="955892" y="3141354"/>
                </a:lnTo>
                <a:lnTo>
                  <a:pt x="949541" y="3136275"/>
                </a:lnTo>
                <a:lnTo>
                  <a:pt x="943190" y="3131197"/>
                </a:lnTo>
                <a:lnTo>
                  <a:pt x="936838" y="3125483"/>
                </a:lnTo>
                <a:lnTo>
                  <a:pt x="931122" y="3119770"/>
                </a:lnTo>
                <a:lnTo>
                  <a:pt x="925406" y="3113739"/>
                </a:lnTo>
                <a:lnTo>
                  <a:pt x="920324" y="3107390"/>
                </a:lnTo>
                <a:lnTo>
                  <a:pt x="915243" y="3100724"/>
                </a:lnTo>
                <a:lnTo>
                  <a:pt x="910162" y="3093741"/>
                </a:lnTo>
                <a:lnTo>
                  <a:pt x="906034" y="3086123"/>
                </a:lnTo>
                <a:lnTo>
                  <a:pt x="901905" y="3078823"/>
                </a:lnTo>
                <a:lnTo>
                  <a:pt x="898412" y="3071205"/>
                </a:lnTo>
                <a:lnTo>
                  <a:pt x="894919" y="3063587"/>
                </a:lnTo>
                <a:lnTo>
                  <a:pt x="892060" y="3055334"/>
                </a:lnTo>
                <a:lnTo>
                  <a:pt x="889520" y="3047081"/>
                </a:lnTo>
                <a:lnTo>
                  <a:pt x="887614" y="3038828"/>
                </a:lnTo>
                <a:lnTo>
                  <a:pt x="885709" y="3029940"/>
                </a:lnTo>
                <a:lnTo>
                  <a:pt x="884439" y="3021053"/>
                </a:lnTo>
                <a:lnTo>
                  <a:pt x="748518" y="1897076"/>
                </a:lnTo>
                <a:lnTo>
                  <a:pt x="649118" y="1897076"/>
                </a:lnTo>
                <a:lnTo>
                  <a:pt x="512879" y="3021053"/>
                </a:lnTo>
                <a:lnTo>
                  <a:pt x="511609" y="3029940"/>
                </a:lnTo>
                <a:lnTo>
                  <a:pt x="510021" y="3038828"/>
                </a:lnTo>
                <a:lnTo>
                  <a:pt x="507798" y="3047081"/>
                </a:lnTo>
                <a:lnTo>
                  <a:pt x="505258" y="3055334"/>
                </a:lnTo>
                <a:lnTo>
                  <a:pt x="502399" y="3063587"/>
                </a:lnTo>
                <a:lnTo>
                  <a:pt x="498906" y="3071205"/>
                </a:lnTo>
                <a:lnTo>
                  <a:pt x="495413" y="3078823"/>
                </a:lnTo>
                <a:lnTo>
                  <a:pt x="491284" y="3086123"/>
                </a:lnTo>
                <a:lnTo>
                  <a:pt x="487156" y="3093741"/>
                </a:lnTo>
                <a:lnTo>
                  <a:pt x="482392" y="3100724"/>
                </a:lnTo>
                <a:lnTo>
                  <a:pt x="477311" y="3107390"/>
                </a:lnTo>
                <a:lnTo>
                  <a:pt x="472230" y="3113739"/>
                </a:lnTo>
                <a:lnTo>
                  <a:pt x="466196" y="3119770"/>
                </a:lnTo>
                <a:lnTo>
                  <a:pt x="460480" y="3125483"/>
                </a:lnTo>
                <a:lnTo>
                  <a:pt x="454446" y="3131197"/>
                </a:lnTo>
                <a:lnTo>
                  <a:pt x="447777" y="3136275"/>
                </a:lnTo>
                <a:lnTo>
                  <a:pt x="441426" y="3141354"/>
                </a:lnTo>
                <a:lnTo>
                  <a:pt x="434439" y="3146433"/>
                </a:lnTo>
                <a:lnTo>
                  <a:pt x="427452" y="3150559"/>
                </a:lnTo>
                <a:lnTo>
                  <a:pt x="420148" y="3154368"/>
                </a:lnTo>
                <a:lnTo>
                  <a:pt x="412209" y="3158177"/>
                </a:lnTo>
                <a:lnTo>
                  <a:pt x="404587" y="3161351"/>
                </a:lnTo>
                <a:lnTo>
                  <a:pt x="396965" y="3164208"/>
                </a:lnTo>
                <a:lnTo>
                  <a:pt x="389026" y="3166747"/>
                </a:lnTo>
                <a:lnTo>
                  <a:pt x="380769" y="3168969"/>
                </a:lnTo>
                <a:lnTo>
                  <a:pt x="372512" y="3170556"/>
                </a:lnTo>
                <a:lnTo>
                  <a:pt x="364256" y="3171826"/>
                </a:lnTo>
                <a:lnTo>
                  <a:pt x="355363" y="3172778"/>
                </a:lnTo>
                <a:lnTo>
                  <a:pt x="346789" y="3173413"/>
                </a:lnTo>
                <a:lnTo>
                  <a:pt x="338215" y="3173413"/>
                </a:lnTo>
                <a:lnTo>
                  <a:pt x="329323" y="3173096"/>
                </a:lnTo>
                <a:lnTo>
                  <a:pt x="320431" y="3172143"/>
                </a:lnTo>
                <a:lnTo>
                  <a:pt x="311856" y="3170874"/>
                </a:lnTo>
                <a:lnTo>
                  <a:pt x="302964" y="3169287"/>
                </a:lnTo>
                <a:lnTo>
                  <a:pt x="294390" y="3167065"/>
                </a:lnTo>
                <a:lnTo>
                  <a:pt x="286133" y="3164525"/>
                </a:lnTo>
                <a:lnTo>
                  <a:pt x="278193" y="3161669"/>
                </a:lnTo>
                <a:lnTo>
                  <a:pt x="270254" y="3158177"/>
                </a:lnTo>
                <a:lnTo>
                  <a:pt x="262632" y="3154685"/>
                </a:lnTo>
                <a:lnTo>
                  <a:pt x="255328" y="3150559"/>
                </a:lnTo>
                <a:lnTo>
                  <a:pt x="248024" y="3146433"/>
                </a:lnTo>
                <a:lnTo>
                  <a:pt x="241038" y="3141354"/>
                </a:lnTo>
                <a:lnTo>
                  <a:pt x="234369" y="3136275"/>
                </a:lnTo>
                <a:lnTo>
                  <a:pt x="228017" y="3131197"/>
                </a:lnTo>
                <a:lnTo>
                  <a:pt x="221666" y="3125483"/>
                </a:lnTo>
                <a:lnTo>
                  <a:pt x="215949" y="3119770"/>
                </a:lnTo>
                <a:lnTo>
                  <a:pt x="210551" y="3113739"/>
                </a:lnTo>
                <a:lnTo>
                  <a:pt x="205152" y="3107073"/>
                </a:lnTo>
                <a:lnTo>
                  <a:pt x="200071" y="3100724"/>
                </a:lnTo>
                <a:lnTo>
                  <a:pt x="195625" y="3093741"/>
                </a:lnTo>
                <a:lnTo>
                  <a:pt x="190861" y="3086441"/>
                </a:lnTo>
                <a:lnTo>
                  <a:pt x="187050" y="3079140"/>
                </a:lnTo>
                <a:lnTo>
                  <a:pt x="183557" y="3071522"/>
                </a:lnTo>
                <a:lnTo>
                  <a:pt x="180064" y="3063904"/>
                </a:lnTo>
                <a:lnTo>
                  <a:pt x="177206" y="3056286"/>
                </a:lnTo>
                <a:lnTo>
                  <a:pt x="174665" y="3048351"/>
                </a:lnTo>
                <a:lnTo>
                  <a:pt x="172760" y="3040098"/>
                </a:lnTo>
                <a:lnTo>
                  <a:pt x="170854" y="3031527"/>
                </a:lnTo>
                <a:lnTo>
                  <a:pt x="169584" y="3023275"/>
                </a:lnTo>
                <a:lnTo>
                  <a:pt x="168631" y="3014704"/>
                </a:lnTo>
                <a:lnTo>
                  <a:pt x="168313" y="3006134"/>
                </a:lnTo>
                <a:lnTo>
                  <a:pt x="168313" y="2997564"/>
                </a:lnTo>
                <a:lnTo>
                  <a:pt x="168631" y="2988676"/>
                </a:lnTo>
                <a:lnTo>
                  <a:pt x="169584" y="2979788"/>
                </a:lnTo>
                <a:lnTo>
                  <a:pt x="297565" y="1918661"/>
                </a:lnTo>
                <a:lnTo>
                  <a:pt x="320431" y="1733289"/>
                </a:lnTo>
                <a:lnTo>
                  <a:pt x="320431" y="1545695"/>
                </a:lnTo>
                <a:lnTo>
                  <a:pt x="320431" y="1218437"/>
                </a:lnTo>
                <a:lnTo>
                  <a:pt x="320431" y="958472"/>
                </a:lnTo>
                <a:lnTo>
                  <a:pt x="315032" y="960376"/>
                </a:lnTo>
                <a:lnTo>
                  <a:pt x="309633" y="962598"/>
                </a:lnTo>
                <a:lnTo>
                  <a:pt x="299788" y="967360"/>
                </a:lnTo>
                <a:lnTo>
                  <a:pt x="295025" y="969899"/>
                </a:lnTo>
                <a:lnTo>
                  <a:pt x="290579" y="972438"/>
                </a:lnTo>
                <a:lnTo>
                  <a:pt x="286450" y="975295"/>
                </a:lnTo>
                <a:lnTo>
                  <a:pt x="282004" y="978152"/>
                </a:lnTo>
                <a:lnTo>
                  <a:pt x="277876" y="981326"/>
                </a:lnTo>
                <a:lnTo>
                  <a:pt x="274065" y="984817"/>
                </a:lnTo>
                <a:lnTo>
                  <a:pt x="270254" y="988944"/>
                </a:lnTo>
                <a:lnTo>
                  <a:pt x="266443" y="993070"/>
                </a:lnTo>
                <a:lnTo>
                  <a:pt x="262632" y="997514"/>
                </a:lnTo>
                <a:lnTo>
                  <a:pt x="259139" y="1002275"/>
                </a:lnTo>
                <a:lnTo>
                  <a:pt x="255646" y="1007354"/>
                </a:lnTo>
                <a:lnTo>
                  <a:pt x="252153" y="1012750"/>
                </a:lnTo>
                <a:lnTo>
                  <a:pt x="248342" y="1018781"/>
                </a:lnTo>
                <a:lnTo>
                  <a:pt x="245166" y="1025130"/>
                </a:lnTo>
                <a:lnTo>
                  <a:pt x="241038" y="1034970"/>
                </a:lnTo>
                <a:lnTo>
                  <a:pt x="236909" y="1046079"/>
                </a:lnTo>
                <a:lnTo>
                  <a:pt x="235321" y="1052110"/>
                </a:lnTo>
                <a:lnTo>
                  <a:pt x="233416" y="1058459"/>
                </a:lnTo>
                <a:lnTo>
                  <a:pt x="231828" y="1065124"/>
                </a:lnTo>
                <a:lnTo>
                  <a:pt x="230240" y="1072107"/>
                </a:lnTo>
                <a:lnTo>
                  <a:pt x="228970" y="1079726"/>
                </a:lnTo>
                <a:lnTo>
                  <a:pt x="227699" y="1087343"/>
                </a:lnTo>
                <a:lnTo>
                  <a:pt x="226747" y="1095596"/>
                </a:lnTo>
                <a:lnTo>
                  <a:pt x="225794" y="1104484"/>
                </a:lnTo>
                <a:lnTo>
                  <a:pt x="225159" y="1113372"/>
                </a:lnTo>
                <a:lnTo>
                  <a:pt x="224524" y="1122894"/>
                </a:lnTo>
                <a:lnTo>
                  <a:pt x="224206" y="1132734"/>
                </a:lnTo>
                <a:lnTo>
                  <a:pt x="223889" y="1143209"/>
                </a:lnTo>
                <a:lnTo>
                  <a:pt x="224206" y="1157493"/>
                </a:lnTo>
                <a:lnTo>
                  <a:pt x="224841" y="1172729"/>
                </a:lnTo>
                <a:lnTo>
                  <a:pt x="225794" y="1188282"/>
                </a:lnTo>
                <a:lnTo>
                  <a:pt x="227382" y="1205105"/>
                </a:lnTo>
                <a:lnTo>
                  <a:pt x="229605" y="1222563"/>
                </a:lnTo>
                <a:lnTo>
                  <a:pt x="232146" y="1240974"/>
                </a:lnTo>
                <a:lnTo>
                  <a:pt x="235321" y="1260019"/>
                </a:lnTo>
                <a:lnTo>
                  <a:pt x="239132" y="1280016"/>
                </a:lnTo>
                <a:lnTo>
                  <a:pt x="243578" y="1300648"/>
                </a:lnTo>
                <a:lnTo>
                  <a:pt x="248342" y="1322233"/>
                </a:lnTo>
                <a:lnTo>
                  <a:pt x="254376" y="1344769"/>
                </a:lnTo>
                <a:lnTo>
                  <a:pt x="260409" y="1367941"/>
                </a:lnTo>
                <a:lnTo>
                  <a:pt x="267396" y="1392065"/>
                </a:lnTo>
                <a:lnTo>
                  <a:pt x="275018" y="1416823"/>
                </a:lnTo>
                <a:lnTo>
                  <a:pt x="283275" y="1442851"/>
                </a:lnTo>
                <a:lnTo>
                  <a:pt x="292167" y="1469514"/>
                </a:lnTo>
                <a:lnTo>
                  <a:pt x="292167" y="1731384"/>
                </a:lnTo>
                <a:lnTo>
                  <a:pt x="270572" y="1911360"/>
                </a:lnTo>
                <a:lnTo>
                  <a:pt x="266126" y="1909456"/>
                </a:lnTo>
                <a:lnTo>
                  <a:pt x="261362" y="1907234"/>
                </a:lnTo>
                <a:lnTo>
                  <a:pt x="257234" y="1904694"/>
                </a:lnTo>
                <a:lnTo>
                  <a:pt x="252788" y="1902155"/>
                </a:lnTo>
                <a:lnTo>
                  <a:pt x="248342" y="1899298"/>
                </a:lnTo>
                <a:lnTo>
                  <a:pt x="244213" y="1896441"/>
                </a:lnTo>
                <a:lnTo>
                  <a:pt x="240402" y="1893267"/>
                </a:lnTo>
                <a:lnTo>
                  <a:pt x="236592" y="1889776"/>
                </a:lnTo>
                <a:lnTo>
                  <a:pt x="232781" y="1886284"/>
                </a:lnTo>
                <a:lnTo>
                  <a:pt x="229287" y="1882792"/>
                </a:lnTo>
                <a:lnTo>
                  <a:pt x="226112" y="1878666"/>
                </a:lnTo>
                <a:lnTo>
                  <a:pt x="222936" y="1874540"/>
                </a:lnTo>
                <a:lnTo>
                  <a:pt x="219760" y="1870096"/>
                </a:lnTo>
                <a:lnTo>
                  <a:pt x="216902" y="1865652"/>
                </a:lnTo>
                <a:lnTo>
                  <a:pt x="214361" y="1861208"/>
                </a:lnTo>
                <a:lnTo>
                  <a:pt x="212138" y="1856447"/>
                </a:lnTo>
                <a:lnTo>
                  <a:pt x="198165" y="1826927"/>
                </a:lnTo>
                <a:lnTo>
                  <a:pt x="184510" y="1797724"/>
                </a:lnTo>
                <a:lnTo>
                  <a:pt x="171489" y="1769474"/>
                </a:lnTo>
                <a:lnTo>
                  <a:pt x="159421" y="1741541"/>
                </a:lnTo>
                <a:lnTo>
                  <a:pt x="147354" y="1714244"/>
                </a:lnTo>
                <a:lnTo>
                  <a:pt x="135921" y="1687263"/>
                </a:lnTo>
                <a:lnTo>
                  <a:pt x="125124" y="1660917"/>
                </a:lnTo>
                <a:lnTo>
                  <a:pt x="114961" y="1634889"/>
                </a:lnTo>
                <a:lnTo>
                  <a:pt x="105117" y="1609813"/>
                </a:lnTo>
                <a:lnTo>
                  <a:pt x="95589" y="1584737"/>
                </a:lnTo>
                <a:lnTo>
                  <a:pt x="87015" y="1560296"/>
                </a:lnTo>
                <a:lnTo>
                  <a:pt x="78123" y="1536172"/>
                </a:lnTo>
                <a:lnTo>
                  <a:pt x="70184" y="1512683"/>
                </a:lnTo>
                <a:lnTo>
                  <a:pt x="62880" y="1489829"/>
                </a:lnTo>
                <a:lnTo>
                  <a:pt x="55893" y="1466975"/>
                </a:lnTo>
                <a:lnTo>
                  <a:pt x="49224" y="1445073"/>
                </a:lnTo>
                <a:lnTo>
                  <a:pt x="43190" y="1423171"/>
                </a:lnTo>
                <a:lnTo>
                  <a:pt x="37474" y="1401904"/>
                </a:lnTo>
                <a:lnTo>
                  <a:pt x="32393" y="1380955"/>
                </a:lnTo>
                <a:lnTo>
                  <a:pt x="27311" y="1360323"/>
                </a:lnTo>
                <a:lnTo>
                  <a:pt x="22865" y="1340325"/>
                </a:lnTo>
                <a:lnTo>
                  <a:pt x="18737" y="1320646"/>
                </a:lnTo>
                <a:lnTo>
                  <a:pt x="15244" y="1301283"/>
                </a:lnTo>
                <a:lnTo>
                  <a:pt x="12068" y="1282238"/>
                </a:lnTo>
                <a:lnTo>
                  <a:pt x="9210" y="1263828"/>
                </a:lnTo>
                <a:lnTo>
                  <a:pt x="6987" y="1245417"/>
                </a:lnTo>
                <a:lnTo>
                  <a:pt x="4764" y="1227642"/>
                </a:lnTo>
                <a:lnTo>
                  <a:pt x="3176" y="1210184"/>
                </a:lnTo>
                <a:lnTo>
                  <a:pt x="1906" y="1192726"/>
                </a:lnTo>
                <a:lnTo>
                  <a:pt x="953" y="1175903"/>
                </a:lnTo>
                <a:lnTo>
                  <a:pt x="318" y="1159397"/>
                </a:lnTo>
                <a:lnTo>
                  <a:pt x="0" y="1143209"/>
                </a:lnTo>
                <a:lnTo>
                  <a:pt x="318" y="1127973"/>
                </a:lnTo>
                <a:lnTo>
                  <a:pt x="953" y="1113054"/>
                </a:lnTo>
                <a:lnTo>
                  <a:pt x="1588" y="1098136"/>
                </a:lnTo>
                <a:lnTo>
                  <a:pt x="2858" y="1083534"/>
                </a:lnTo>
                <a:lnTo>
                  <a:pt x="4446" y="1069251"/>
                </a:lnTo>
                <a:lnTo>
                  <a:pt x="6034" y="1055284"/>
                </a:lnTo>
                <a:lnTo>
                  <a:pt x="8257" y="1041953"/>
                </a:lnTo>
                <a:lnTo>
                  <a:pt x="10798" y="1028304"/>
                </a:lnTo>
                <a:lnTo>
                  <a:pt x="13656" y="1014972"/>
                </a:lnTo>
                <a:lnTo>
                  <a:pt x="16832" y="1002275"/>
                </a:lnTo>
                <a:lnTo>
                  <a:pt x="20325" y="989579"/>
                </a:lnTo>
                <a:lnTo>
                  <a:pt x="23818" y="977199"/>
                </a:lnTo>
                <a:lnTo>
                  <a:pt x="27947" y="965138"/>
                </a:lnTo>
                <a:lnTo>
                  <a:pt x="32710" y="953393"/>
                </a:lnTo>
                <a:lnTo>
                  <a:pt x="37474" y="941966"/>
                </a:lnTo>
                <a:lnTo>
                  <a:pt x="42555" y="930539"/>
                </a:lnTo>
                <a:lnTo>
                  <a:pt x="47636" y="919429"/>
                </a:lnTo>
                <a:lnTo>
                  <a:pt x="53352" y="908955"/>
                </a:lnTo>
                <a:lnTo>
                  <a:pt x="59069" y="898797"/>
                </a:lnTo>
                <a:lnTo>
                  <a:pt x="65420" y="888640"/>
                </a:lnTo>
                <a:lnTo>
                  <a:pt x="71772" y="879117"/>
                </a:lnTo>
                <a:lnTo>
                  <a:pt x="78441" y="869595"/>
                </a:lnTo>
                <a:lnTo>
                  <a:pt x="85427" y="860390"/>
                </a:lnTo>
                <a:lnTo>
                  <a:pt x="92414" y="851819"/>
                </a:lnTo>
                <a:lnTo>
                  <a:pt x="99718" y="843567"/>
                </a:lnTo>
                <a:lnTo>
                  <a:pt x="107340" y="835314"/>
                </a:lnTo>
                <a:lnTo>
                  <a:pt x="114961" y="827696"/>
                </a:lnTo>
                <a:lnTo>
                  <a:pt x="122583" y="820078"/>
                </a:lnTo>
                <a:lnTo>
                  <a:pt x="130522" y="813094"/>
                </a:lnTo>
                <a:lnTo>
                  <a:pt x="138462" y="806429"/>
                </a:lnTo>
                <a:lnTo>
                  <a:pt x="146719" y="800080"/>
                </a:lnTo>
                <a:lnTo>
                  <a:pt x="154975" y="794049"/>
                </a:lnTo>
                <a:lnTo>
                  <a:pt x="163232" y="788653"/>
                </a:lnTo>
                <a:lnTo>
                  <a:pt x="171489" y="783257"/>
                </a:lnTo>
                <a:lnTo>
                  <a:pt x="179746" y="778179"/>
                </a:lnTo>
                <a:lnTo>
                  <a:pt x="188321" y="773417"/>
                </a:lnTo>
                <a:lnTo>
                  <a:pt x="196895" y="768973"/>
                </a:lnTo>
                <a:lnTo>
                  <a:pt x="205152" y="764530"/>
                </a:lnTo>
                <a:lnTo>
                  <a:pt x="213409" y="760403"/>
                </a:lnTo>
                <a:lnTo>
                  <a:pt x="221666" y="756912"/>
                </a:lnTo>
                <a:lnTo>
                  <a:pt x="229605" y="753420"/>
                </a:lnTo>
                <a:lnTo>
                  <a:pt x="237862" y="750246"/>
                </a:lnTo>
                <a:lnTo>
                  <a:pt x="245801" y="747389"/>
                </a:lnTo>
                <a:lnTo>
                  <a:pt x="254376" y="744532"/>
                </a:lnTo>
                <a:lnTo>
                  <a:pt x="269937" y="739771"/>
                </a:lnTo>
                <a:lnTo>
                  <a:pt x="285498" y="735645"/>
                </a:lnTo>
                <a:lnTo>
                  <a:pt x="300424" y="732470"/>
                </a:lnTo>
                <a:lnTo>
                  <a:pt x="315349" y="729931"/>
                </a:lnTo>
                <a:lnTo>
                  <a:pt x="329323" y="727709"/>
                </a:lnTo>
                <a:lnTo>
                  <a:pt x="342978" y="726439"/>
                </a:lnTo>
                <a:lnTo>
                  <a:pt x="355681" y="725170"/>
                </a:lnTo>
                <a:lnTo>
                  <a:pt x="368066" y="724535"/>
                </a:lnTo>
                <a:lnTo>
                  <a:pt x="379499" y="724218"/>
                </a:lnTo>
                <a:lnTo>
                  <a:pt x="389979" y="723900"/>
                </a:lnTo>
                <a:close/>
                <a:moveTo>
                  <a:pt x="691663" y="0"/>
                </a:moveTo>
                <a:lnTo>
                  <a:pt x="699930" y="0"/>
                </a:lnTo>
                <a:lnTo>
                  <a:pt x="707562" y="0"/>
                </a:lnTo>
                <a:lnTo>
                  <a:pt x="715511" y="318"/>
                </a:lnTo>
                <a:lnTo>
                  <a:pt x="723143" y="954"/>
                </a:lnTo>
                <a:lnTo>
                  <a:pt x="731092" y="1590"/>
                </a:lnTo>
                <a:lnTo>
                  <a:pt x="739042" y="2544"/>
                </a:lnTo>
                <a:lnTo>
                  <a:pt x="746991" y="3498"/>
                </a:lnTo>
                <a:lnTo>
                  <a:pt x="754941" y="4770"/>
                </a:lnTo>
                <a:lnTo>
                  <a:pt x="762890" y="6360"/>
                </a:lnTo>
                <a:lnTo>
                  <a:pt x="770840" y="8268"/>
                </a:lnTo>
                <a:lnTo>
                  <a:pt x="778789" y="10175"/>
                </a:lnTo>
                <a:lnTo>
                  <a:pt x="786421" y="12083"/>
                </a:lnTo>
                <a:lnTo>
                  <a:pt x="794053" y="14627"/>
                </a:lnTo>
                <a:lnTo>
                  <a:pt x="801684" y="16853"/>
                </a:lnTo>
                <a:lnTo>
                  <a:pt x="809634" y="19715"/>
                </a:lnTo>
                <a:lnTo>
                  <a:pt x="816947" y="22577"/>
                </a:lnTo>
                <a:lnTo>
                  <a:pt x="824261" y="25438"/>
                </a:lnTo>
                <a:lnTo>
                  <a:pt x="831256" y="28618"/>
                </a:lnTo>
                <a:lnTo>
                  <a:pt x="838252" y="32116"/>
                </a:lnTo>
                <a:lnTo>
                  <a:pt x="845247" y="35614"/>
                </a:lnTo>
                <a:lnTo>
                  <a:pt x="851925" y="39112"/>
                </a:lnTo>
                <a:lnTo>
                  <a:pt x="858921" y="42927"/>
                </a:lnTo>
                <a:lnTo>
                  <a:pt x="872276" y="51513"/>
                </a:lnTo>
                <a:lnTo>
                  <a:pt x="884677" y="60098"/>
                </a:lnTo>
                <a:lnTo>
                  <a:pt x="896760" y="69320"/>
                </a:lnTo>
                <a:lnTo>
                  <a:pt x="908526" y="79177"/>
                </a:lnTo>
                <a:lnTo>
                  <a:pt x="919655" y="89353"/>
                </a:lnTo>
                <a:lnTo>
                  <a:pt x="930466" y="100482"/>
                </a:lnTo>
                <a:lnTo>
                  <a:pt x="940324" y="111929"/>
                </a:lnTo>
                <a:lnTo>
                  <a:pt x="949863" y="123695"/>
                </a:lnTo>
                <a:lnTo>
                  <a:pt x="958449" y="135778"/>
                </a:lnTo>
                <a:lnTo>
                  <a:pt x="966716" y="148497"/>
                </a:lnTo>
                <a:lnTo>
                  <a:pt x="974666" y="161534"/>
                </a:lnTo>
                <a:lnTo>
                  <a:pt x="981661" y="174889"/>
                </a:lnTo>
                <a:lnTo>
                  <a:pt x="988021" y="188563"/>
                </a:lnTo>
                <a:lnTo>
                  <a:pt x="993744" y="202554"/>
                </a:lnTo>
                <a:lnTo>
                  <a:pt x="998832" y="217181"/>
                </a:lnTo>
                <a:lnTo>
                  <a:pt x="1003284" y="231490"/>
                </a:lnTo>
                <a:lnTo>
                  <a:pt x="1007100" y="246435"/>
                </a:lnTo>
                <a:lnTo>
                  <a:pt x="1009961" y="261380"/>
                </a:lnTo>
                <a:lnTo>
                  <a:pt x="1012187" y="276643"/>
                </a:lnTo>
                <a:lnTo>
                  <a:pt x="1013777" y="291906"/>
                </a:lnTo>
                <a:lnTo>
                  <a:pt x="1014095" y="299856"/>
                </a:lnTo>
                <a:lnTo>
                  <a:pt x="1014413" y="307488"/>
                </a:lnTo>
                <a:lnTo>
                  <a:pt x="1014413" y="315119"/>
                </a:lnTo>
                <a:lnTo>
                  <a:pt x="1014413" y="323387"/>
                </a:lnTo>
                <a:lnTo>
                  <a:pt x="1014095" y="331018"/>
                </a:lnTo>
                <a:lnTo>
                  <a:pt x="1013459" y="338968"/>
                </a:lnTo>
                <a:lnTo>
                  <a:pt x="1012823" y="346917"/>
                </a:lnTo>
                <a:lnTo>
                  <a:pt x="1011869" y="354867"/>
                </a:lnTo>
                <a:lnTo>
                  <a:pt x="1010915" y="362498"/>
                </a:lnTo>
                <a:lnTo>
                  <a:pt x="1009644" y="370448"/>
                </a:lnTo>
                <a:lnTo>
                  <a:pt x="1008054" y="378715"/>
                </a:lnTo>
                <a:lnTo>
                  <a:pt x="1006146" y="386665"/>
                </a:lnTo>
                <a:lnTo>
                  <a:pt x="1004238" y="394614"/>
                </a:lnTo>
                <a:lnTo>
                  <a:pt x="1002330" y="402246"/>
                </a:lnTo>
                <a:lnTo>
                  <a:pt x="999786" y="409877"/>
                </a:lnTo>
                <a:lnTo>
                  <a:pt x="997560" y="417509"/>
                </a:lnTo>
                <a:lnTo>
                  <a:pt x="994698" y="424822"/>
                </a:lnTo>
                <a:lnTo>
                  <a:pt x="991837" y="432136"/>
                </a:lnTo>
                <a:lnTo>
                  <a:pt x="988975" y="439767"/>
                </a:lnTo>
                <a:lnTo>
                  <a:pt x="985795" y="447081"/>
                </a:lnTo>
                <a:lnTo>
                  <a:pt x="982297" y="454077"/>
                </a:lnTo>
                <a:lnTo>
                  <a:pt x="978799" y="461072"/>
                </a:lnTo>
                <a:lnTo>
                  <a:pt x="975302" y="467750"/>
                </a:lnTo>
                <a:lnTo>
                  <a:pt x="971486" y="474427"/>
                </a:lnTo>
                <a:lnTo>
                  <a:pt x="962900" y="487465"/>
                </a:lnTo>
                <a:lnTo>
                  <a:pt x="954315" y="500502"/>
                </a:lnTo>
                <a:lnTo>
                  <a:pt x="945093" y="512585"/>
                </a:lnTo>
                <a:lnTo>
                  <a:pt x="935236" y="524032"/>
                </a:lnTo>
                <a:lnTo>
                  <a:pt x="925061" y="535162"/>
                </a:lnTo>
                <a:lnTo>
                  <a:pt x="914249" y="545973"/>
                </a:lnTo>
                <a:lnTo>
                  <a:pt x="902484" y="556148"/>
                </a:lnTo>
                <a:lnTo>
                  <a:pt x="890719" y="565370"/>
                </a:lnTo>
                <a:lnTo>
                  <a:pt x="878635" y="574273"/>
                </a:lnTo>
                <a:lnTo>
                  <a:pt x="865916" y="582541"/>
                </a:lnTo>
                <a:lnTo>
                  <a:pt x="852879" y="590172"/>
                </a:lnTo>
                <a:lnTo>
                  <a:pt x="839524" y="597168"/>
                </a:lnTo>
                <a:lnTo>
                  <a:pt x="825851" y="603846"/>
                </a:lnTo>
                <a:lnTo>
                  <a:pt x="811859" y="609569"/>
                </a:lnTo>
                <a:lnTo>
                  <a:pt x="797232" y="614657"/>
                </a:lnTo>
                <a:lnTo>
                  <a:pt x="782923" y="619109"/>
                </a:lnTo>
                <a:lnTo>
                  <a:pt x="767978" y="622606"/>
                </a:lnTo>
                <a:lnTo>
                  <a:pt x="753033" y="625786"/>
                </a:lnTo>
                <a:lnTo>
                  <a:pt x="737770" y="628012"/>
                </a:lnTo>
                <a:lnTo>
                  <a:pt x="722507" y="629602"/>
                </a:lnTo>
                <a:lnTo>
                  <a:pt x="714557" y="629920"/>
                </a:lnTo>
                <a:lnTo>
                  <a:pt x="706926" y="630238"/>
                </a:lnTo>
                <a:lnTo>
                  <a:pt x="699294" y="630238"/>
                </a:lnTo>
                <a:lnTo>
                  <a:pt x="691027" y="630238"/>
                </a:lnTo>
                <a:lnTo>
                  <a:pt x="683395" y="629920"/>
                </a:lnTo>
                <a:lnTo>
                  <a:pt x="675446" y="629284"/>
                </a:lnTo>
                <a:lnTo>
                  <a:pt x="667496" y="628648"/>
                </a:lnTo>
                <a:lnTo>
                  <a:pt x="659547" y="627694"/>
                </a:lnTo>
                <a:lnTo>
                  <a:pt x="651915" y="626740"/>
                </a:lnTo>
                <a:lnTo>
                  <a:pt x="643966" y="625150"/>
                </a:lnTo>
                <a:lnTo>
                  <a:pt x="635698" y="623878"/>
                </a:lnTo>
                <a:lnTo>
                  <a:pt x="627749" y="621970"/>
                </a:lnTo>
                <a:lnTo>
                  <a:pt x="619799" y="620063"/>
                </a:lnTo>
                <a:lnTo>
                  <a:pt x="612167" y="617837"/>
                </a:lnTo>
                <a:lnTo>
                  <a:pt x="604536" y="615611"/>
                </a:lnTo>
                <a:lnTo>
                  <a:pt x="596904" y="613067"/>
                </a:lnTo>
                <a:lnTo>
                  <a:pt x="589591" y="610523"/>
                </a:lnTo>
                <a:lnTo>
                  <a:pt x="582277" y="607661"/>
                </a:lnTo>
                <a:lnTo>
                  <a:pt x="574646" y="604800"/>
                </a:lnTo>
                <a:lnTo>
                  <a:pt x="567332" y="601620"/>
                </a:lnTo>
                <a:lnTo>
                  <a:pt x="560337" y="597804"/>
                </a:lnTo>
                <a:lnTo>
                  <a:pt x="553341" y="594306"/>
                </a:lnTo>
                <a:lnTo>
                  <a:pt x="546663" y="590808"/>
                </a:lnTo>
                <a:lnTo>
                  <a:pt x="539986" y="586993"/>
                </a:lnTo>
                <a:lnTo>
                  <a:pt x="526949" y="578725"/>
                </a:lnTo>
                <a:lnTo>
                  <a:pt x="513911" y="570140"/>
                </a:lnTo>
                <a:lnTo>
                  <a:pt x="501828" y="560918"/>
                </a:lnTo>
                <a:lnTo>
                  <a:pt x="490381" y="551061"/>
                </a:lnTo>
                <a:lnTo>
                  <a:pt x="479252" y="540249"/>
                </a:lnTo>
                <a:lnTo>
                  <a:pt x="468440" y="529438"/>
                </a:lnTo>
                <a:lnTo>
                  <a:pt x="458265" y="518309"/>
                </a:lnTo>
                <a:lnTo>
                  <a:pt x="449043" y="506544"/>
                </a:lnTo>
                <a:lnTo>
                  <a:pt x="440140" y="494460"/>
                </a:lnTo>
                <a:lnTo>
                  <a:pt x="431872" y="481423"/>
                </a:lnTo>
                <a:lnTo>
                  <a:pt x="424241" y="468386"/>
                </a:lnTo>
                <a:lnTo>
                  <a:pt x="417245" y="455031"/>
                </a:lnTo>
                <a:lnTo>
                  <a:pt x="410568" y="441675"/>
                </a:lnTo>
                <a:lnTo>
                  <a:pt x="404844" y="427366"/>
                </a:lnTo>
                <a:lnTo>
                  <a:pt x="399756" y="413057"/>
                </a:lnTo>
                <a:lnTo>
                  <a:pt x="395305" y="398430"/>
                </a:lnTo>
                <a:lnTo>
                  <a:pt x="391489" y="383803"/>
                </a:lnTo>
                <a:lnTo>
                  <a:pt x="388627" y="368540"/>
                </a:lnTo>
                <a:lnTo>
                  <a:pt x="386401" y="353277"/>
                </a:lnTo>
                <a:lnTo>
                  <a:pt x="384811" y="338014"/>
                </a:lnTo>
                <a:lnTo>
                  <a:pt x="384493" y="330382"/>
                </a:lnTo>
                <a:lnTo>
                  <a:pt x="384175" y="322751"/>
                </a:lnTo>
                <a:lnTo>
                  <a:pt x="384175" y="314483"/>
                </a:lnTo>
                <a:lnTo>
                  <a:pt x="384175" y="306851"/>
                </a:lnTo>
                <a:lnTo>
                  <a:pt x="384493" y="298902"/>
                </a:lnTo>
                <a:lnTo>
                  <a:pt x="385129" y="291270"/>
                </a:lnTo>
                <a:lnTo>
                  <a:pt x="385765" y="283321"/>
                </a:lnTo>
                <a:lnTo>
                  <a:pt x="386719" y="275371"/>
                </a:lnTo>
                <a:lnTo>
                  <a:pt x="387673" y="267422"/>
                </a:lnTo>
                <a:lnTo>
                  <a:pt x="389263" y="259472"/>
                </a:lnTo>
                <a:lnTo>
                  <a:pt x="390535" y="251523"/>
                </a:lnTo>
                <a:lnTo>
                  <a:pt x="392443" y="243573"/>
                </a:lnTo>
                <a:lnTo>
                  <a:pt x="394351" y="235624"/>
                </a:lnTo>
                <a:lnTo>
                  <a:pt x="396577" y="227992"/>
                </a:lnTo>
                <a:lnTo>
                  <a:pt x="398802" y="220361"/>
                </a:lnTo>
                <a:lnTo>
                  <a:pt x="401346" y="212729"/>
                </a:lnTo>
                <a:lnTo>
                  <a:pt x="403890" y="204780"/>
                </a:lnTo>
                <a:lnTo>
                  <a:pt x="406752" y="197466"/>
                </a:lnTo>
                <a:lnTo>
                  <a:pt x="409614" y="190153"/>
                </a:lnTo>
                <a:lnTo>
                  <a:pt x="412794" y="183157"/>
                </a:lnTo>
                <a:lnTo>
                  <a:pt x="416609" y="176161"/>
                </a:lnTo>
                <a:lnTo>
                  <a:pt x="420107" y="169166"/>
                </a:lnTo>
                <a:lnTo>
                  <a:pt x="423605" y="162488"/>
                </a:lnTo>
                <a:lnTo>
                  <a:pt x="427421" y="155811"/>
                </a:lnTo>
                <a:lnTo>
                  <a:pt x="435688" y="142137"/>
                </a:lnTo>
                <a:lnTo>
                  <a:pt x="444274" y="129736"/>
                </a:lnTo>
                <a:lnTo>
                  <a:pt x="453495" y="117653"/>
                </a:lnTo>
                <a:lnTo>
                  <a:pt x="463352" y="105888"/>
                </a:lnTo>
                <a:lnTo>
                  <a:pt x="474164" y="94758"/>
                </a:lnTo>
                <a:lnTo>
                  <a:pt x="484975" y="83947"/>
                </a:lnTo>
                <a:lnTo>
                  <a:pt x="496104" y="74090"/>
                </a:lnTo>
                <a:lnTo>
                  <a:pt x="507870" y="64550"/>
                </a:lnTo>
                <a:lnTo>
                  <a:pt x="519953" y="55965"/>
                </a:lnTo>
                <a:lnTo>
                  <a:pt x="532990" y="47697"/>
                </a:lnTo>
                <a:lnTo>
                  <a:pt x="546027" y="39748"/>
                </a:lnTo>
                <a:lnTo>
                  <a:pt x="559383" y="32752"/>
                </a:lnTo>
                <a:lnTo>
                  <a:pt x="572738" y="26392"/>
                </a:lnTo>
                <a:lnTo>
                  <a:pt x="587047" y="20669"/>
                </a:lnTo>
                <a:lnTo>
                  <a:pt x="601356" y="15581"/>
                </a:lnTo>
                <a:lnTo>
                  <a:pt x="615983" y="11129"/>
                </a:lnTo>
                <a:lnTo>
                  <a:pt x="630610" y="7314"/>
                </a:lnTo>
                <a:lnTo>
                  <a:pt x="645873" y="4452"/>
                </a:lnTo>
                <a:lnTo>
                  <a:pt x="661137" y="2226"/>
                </a:lnTo>
                <a:lnTo>
                  <a:pt x="676400" y="636"/>
                </a:lnTo>
                <a:lnTo>
                  <a:pt x="684031" y="318"/>
                </a:lnTo>
                <a:lnTo>
                  <a:pt x="691663" y="0"/>
                </a:lnTo>
                <a:close/>
              </a:path>
            </a:pathLst>
          </a:cu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圆角矩形 1"/>
          <p:cNvSpPr/>
          <p:nvPr/>
        </p:nvSpPr>
        <p:spPr>
          <a:xfrm>
            <a:off x="11272081" y="4151135"/>
            <a:ext cx="9475339" cy="4527393"/>
          </a:xfrm>
          <a:prstGeom prst="roundRect">
            <a:avLst/>
          </a:prstGeom>
          <a:blipFill>
            <a:blip r:embed="rId10"/>
            <a:stretch>
              <a:fillRect/>
            </a:stretch>
          </a:bli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1831338" rtl="0" fontAlgn="auto" latinLnBrk="0"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
        <p:nvSpPr>
          <p:cNvPr id="36" name="圆角矩形 35"/>
          <p:cNvSpPr/>
          <p:nvPr/>
        </p:nvSpPr>
        <p:spPr>
          <a:xfrm>
            <a:off x="3551083" y="7234489"/>
            <a:ext cx="9475339" cy="4527393"/>
          </a:xfrm>
          <a:prstGeom prst="roundRect">
            <a:avLst/>
          </a:prstGeom>
          <a:blipFill>
            <a:blip r:embed="rId11"/>
            <a:stretch>
              <a:fillRect/>
            </a:stretch>
          </a:blip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1831338" rtl="0" fontAlgn="auto" latinLnBrk="0"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000000"/>
              </a:solidFill>
              <a:effectLst/>
              <a:uFillTx/>
              <a:latin typeface="+mn-lt"/>
              <a:ea typeface="+mn-ea"/>
              <a:cs typeface="+mn-cs"/>
              <a:sym typeface="Helvetica"/>
            </a:endParaRPr>
          </a:p>
        </p:txBody>
      </p:sp>
    </p:spTree>
    <p:custDataLst>
      <p:tags r:id="rId1"/>
    </p:custDataLst>
    <p:extLst>
      <p:ext uri="{BB962C8B-B14F-4D97-AF65-F5344CB8AC3E}">
        <p14:creationId xmlns:p14="http://schemas.microsoft.com/office/powerpoint/2010/main" val="1561350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MH_PageTitle"/>
          <p:cNvSpPr>
            <a:spLocks noGrp="1"/>
          </p:cNvSpPr>
          <p:nvPr>
            <p:ph type="title"/>
            <p:custDataLst>
              <p:tags r:id="rId2"/>
            </p:custDataLst>
          </p:nvPr>
        </p:nvSpPr>
        <p:spPr/>
        <p:txBody>
          <a:bodyPr/>
          <a:lstStyle/>
          <a:p>
            <a:pPr eaLnBrk="1" hangingPunct="1"/>
            <a:r>
              <a:rPr lang="zh-CN" altLang="en-US" dirty="0"/>
              <a:t>日志解读及调</a:t>
            </a:r>
            <a:r>
              <a:rPr lang="zh-CN" altLang="en-US" dirty="0" smtClean="0"/>
              <a:t>优</a:t>
            </a:r>
            <a:r>
              <a:rPr lang="en-US" altLang="zh-CN" dirty="0"/>
              <a:t>-</a:t>
            </a:r>
            <a:r>
              <a:rPr lang="zh-CN" altLang="en-US" dirty="0">
                <a:latin typeface="微软雅黑" panose="020B0503020204020204" pitchFamily="34" charset="-122"/>
                <a:ea typeface="微软雅黑" panose="020B0503020204020204" pitchFamily="34" charset="-122"/>
              </a:rPr>
              <a:t>文本存储日志</a:t>
            </a:r>
            <a:endParaRPr lang="zh-CN" altLang="en-US" dirty="0" smtClean="0"/>
          </a:p>
        </p:txBody>
      </p:sp>
      <p:sp>
        <p:nvSpPr>
          <p:cNvPr id="8" name="Shape 158"/>
          <p:cNvSpPr txBox="1">
            <a:spLocks/>
          </p:cNvSpPr>
          <p:nvPr/>
        </p:nvSpPr>
        <p:spPr>
          <a:xfrm>
            <a:off x="539310" y="2112580"/>
            <a:ext cx="21906978" cy="1954923"/>
          </a:xfrm>
          <a:prstGeom prst="rect">
            <a:avLst/>
          </a:prstGeom>
        </p:spPr>
        <p:txBody>
          <a:bodyPr>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startAt="2"/>
            </a:pPr>
            <a:r>
              <a:rPr lang="zh-CN" altLang="en-US" sz="4000" dirty="0" smtClean="0"/>
              <a:t>错误输出。程序调度失败时，用于定位具体错误原因。由于本标签页记录的是</a:t>
            </a:r>
            <a:r>
              <a:rPr lang="en-US" altLang="zh-CN" sz="4000" dirty="0" smtClean="0"/>
              <a:t>Shell</a:t>
            </a:r>
            <a:r>
              <a:rPr lang="zh-CN" altLang="en-US" sz="4000" dirty="0" smtClean="0"/>
              <a:t>执行的日志，当调度状态为“成功”时，本页签也可能会记录有一些</a:t>
            </a:r>
            <a:r>
              <a:rPr lang="en-US" altLang="zh-CN" sz="4000" dirty="0" smtClean="0"/>
              <a:t>shell</a:t>
            </a:r>
            <a:r>
              <a:rPr lang="zh-CN" altLang="en-US" sz="4000" dirty="0" smtClean="0"/>
              <a:t>的错误信息。</a:t>
            </a:r>
            <a:endParaRPr lang="zh-CN" altLang="en-US" sz="4000" dirty="0"/>
          </a:p>
        </p:txBody>
      </p:sp>
      <p:sp>
        <p:nvSpPr>
          <p:cNvPr id="27" name="KSO_Shape"/>
          <p:cNvSpPr>
            <a:spLocks/>
          </p:cNvSpPr>
          <p:nvPr/>
        </p:nvSpPr>
        <p:spPr bwMode="auto">
          <a:xfrm flipH="1">
            <a:off x="4152900" y="2476500"/>
            <a:ext cx="838200" cy="1905000"/>
          </a:xfrm>
          <a:custGeom>
            <a:avLst/>
            <a:gdLst/>
            <a:ahLst/>
            <a:cxnLst/>
            <a:rect l="0" t="0" r="r" b="b"/>
            <a:pathLst>
              <a:path w="1397000" h="3173413">
                <a:moveTo>
                  <a:pt x="389979" y="723900"/>
                </a:moveTo>
                <a:lnTo>
                  <a:pt x="405857" y="724218"/>
                </a:lnTo>
                <a:lnTo>
                  <a:pt x="419513" y="724852"/>
                </a:lnTo>
                <a:lnTo>
                  <a:pt x="423959" y="724535"/>
                </a:lnTo>
                <a:lnTo>
                  <a:pt x="428405" y="724535"/>
                </a:lnTo>
                <a:lnTo>
                  <a:pt x="969230" y="724535"/>
                </a:lnTo>
                <a:lnTo>
                  <a:pt x="973677" y="724535"/>
                </a:lnTo>
                <a:lnTo>
                  <a:pt x="978123" y="724852"/>
                </a:lnTo>
                <a:lnTo>
                  <a:pt x="991461" y="724218"/>
                </a:lnTo>
                <a:lnTo>
                  <a:pt x="1007339" y="723900"/>
                </a:lnTo>
                <a:lnTo>
                  <a:pt x="1023853" y="724218"/>
                </a:lnTo>
                <a:lnTo>
                  <a:pt x="1041637" y="725170"/>
                </a:lnTo>
                <a:lnTo>
                  <a:pt x="1051164" y="725805"/>
                </a:lnTo>
                <a:lnTo>
                  <a:pt x="1061009" y="727074"/>
                </a:lnTo>
                <a:lnTo>
                  <a:pt x="1071171" y="728344"/>
                </a:lnTo>
                <a:lnTo>
                  <a:pt x="1082286" y="729931"/>
                </a:lnTo>
                <a:lnTo>
                  <a:pt x="1093084" y="731835"/>
                </a:lnTo>
                <a:lnTo>
                  <a:pt x="1104199" y="734057"/>
                </a:lnTo>
                <a:lnTo>
                  <a:pt x="1115631" y="736914"/>
                </a:lnTo>
                <a:lnTo>
                  <a:pt x="1127064" y="739771"/>
                </a:lnTo>
                <a:lnTo>
                  <a:pt x="1139132" y="743263"/>
                </a:lnTo>
                <a:lnTo>
                  <a:pt x="1151199" y="747389"/>
                </a:lnTo>
                <a:lnTo>
                  <a:pt x="1163585" y="751833"/>
                </a:lnTo>
                <a:lnTo>
                  <a:pt x="1175652" y="756912"/>
                </a:lnTo>
                <a:lnTo>
                  <a:pt x="1188355" y="762308"/>
                </a:lnTo>
                <a:lnTo>
                  <a:pt x="1201058" y="768656"/>
                </a:lnTo>
                <a:lnTo>
                  <a:pt x="1213443" y="775639"/>
                </a:lnTo>
                <a:lnTo>
                  <a:pt x="1225829" y="782940"/>
                </a:lnTo>
                <a:lnTo>
                  <a:pt x="1238214" y="791193"/>
                </a:lnTo>
                <a:lnTo>
                  <a:pt x="1250917" y="800080"/>
                </a:lnTo>
                <a:lnTo>
                  <a:pt x="1262985" y="809920"/>
                </a:lnTo>
                <a:lnTo>
                  <a:pt x="1274735" y="820713"/>
                </a:lnTo>
                <a:lnTo>
                  <a:pt x="1286167" y="831822"/>
                </a:lnTo>
                <a:lnTo>
                  <a:pt x="1291884" y="837536"/>
                </a:lnTo>
                <a:lnTo>
                  <a:pt x="1297600" y="843567"/>
                </a:lnTo>
                <a:lnTo>
                  <a:pt x="1303316" y="849598"/>
                </a:lnTo>
                <a:lnTo>
                  <a:pt x="1308715" y="855946"/>
                </a:lnTo>
                <a:lnTo>
                  <a:pt x="1313796" y="862612"/>
                </a:lnTo>
                <a:lnTo>
                  <a:pt x="1318877" y="869277"/>
                </a:lnTo>
                <a:lnTo>
                  <a:pt x="1323959" y="876578"/>
                </a:lnTo>
                <a:lnTo>
                  <a:pt x="1328722" y="883879"/>
                </a:lnTo>
                <a:lnTo>
                  <a:pt x="1333486" y="891179"/>
                </a:lnTo>
                <a:lnTo>
                  <a:pt x="1337932" y="898480"/>
                </a:lnTo>
                <a:lnTo>
                  <a:pt x="1342378" y="906098"/>
                </a:lnTo>
                <a:lnTo>
                  <a:pt x="1346824" y="914033"/>
                </a:lnTo>
                <a:lnTo>
                  <a:pt x="1350952" y="922286"/>
                </a:lnTo>
                <a:lnTo>
                  <a:pt x="1355081" y="930539"/>
                </a:lnTo>
                <a:lnTo>
                  <a:pt x="1360162" y="941966"/>
                </a:lnTo>
                <a:lnTo>
                  <a:pt x="1364925" y="953393"/>
                </a:lnTo>
                <a:lnTo>
                  <a:pt x="1369054" y="965138"/>
                </a:lnTo>
                <a:lnTo>
                  <a:pt x="1373182" y="977199"/>
                </a:lnTo>
                <a:lnTo>
                  <a:pt x="1376993" y="989579"/>
                </a:lnTo>
                <a:lnTo>
                  <a:pt x="1380486" y="1002275"/>
                </a:lnTo>
                <a:lnTo>
                  <a:pt x="1383662" y="1014972"/>
                </a:lnTo>
                <a:lnTo>
                  <a:pt x="1386520" y="1028304"/>
                </a:lnTo>
                <a:lnTo>
                  <a:pt x="1389061" y="1041953"/>
                </a:lnTo>
                <a:lnTo>
                  <a:pt x="1390966" y="1055284"/>
                </a:lnTo>
                <a:lnTo>
                  <a:pt x="1392872" y="1069251"/>
                </a:lnTo>
                <a:lnTo>
                  <a:pt x="1394460" y="1083534"/>
                </a:lnTo>
                <a:lnTo>
                  <a:pt x="1395730" y="1098136"/>
                </a:lnTo>
                <a:lnTo>
                  <a:pt x="1396365" y="1113054"/>
                </a:lnTo>
                <a:lnTo>
                  <a:pt x="1397000" y="1127973"/>
                </a:lnTo>
                <a:lnTo>
                  <a:pt x="1397000" y="1143209"/>
                </a:lnTo>
                <a:lnTo>
                  <a:pt x="1397000" y="1159397"/>
                </a:lnTo>
                <a:lnTo>
                  <a:pt x="1396365" y="1175903"/>
                </a:lnTo>
                <a:lnTo>
                  <a:pt x="1395412" y="1192726"/>
                </a:lnTo>
                <a:lnTo>
                  <a:pt x="1394142" y="1210184"/>
                </a:lnTo>
                <a:lnTo>
                  <a:pt x="1392554" y="1227642"/>
                </a:lnTo>
                <a:lnTo>
                  <a:pt x="1390331" y="1245417"/>
                </a:lnTo>
                <a:lnTo>
                  <a:pt x="1388108" y="1263828"/>
                </a:lnTo>
                <a:lnTo>
                  <a:pt x="1385250" y="1282238"/>
                </a:lnTo>
                <a:lnTo>
                  <a:pt x="1382074" y="1301283"/>
                </a:lnTo>
                <a:lnTo>
                  <a:pt x="1378263" y="1320646"/>
                </a:lnTo>
                <a:lnTo>
                  <a:pt x="1374453" y="1340325"/>
                </a:lnTo>
                <a:lnTo>
                  <a:pt x="1370007" y="1360323"/>
                </a:lnTo>
                <a:lnTo>
                  <a:pt x="1365243" y="1380955"/>
                </a:lnTo>
                <a:lnTo>
                  <a:pt x="1359844" y="1401904"/>
                </a:lnTo>
                <a:lnTo>
                  <a:pt x="1354446" y="1423171"/>
                </a:lnTo>
                <a:lnTo>
                  <a:pt x="1347777" y="1445073"/>
                </a:lnTo>
                <a:lnTo>
                  <a:pt x="1341425" y="1466975"/>
                </a:lnTo>
                <a:lnTo>
                  <a:pt x="1334438" y="1489829"/>
                </a:lnTo>
                <a:lnTo>
                  <a:pt x="1326817" y="1512683"/>
                </a:lnTo>
                <a:lnTo>
                  <a:pt x="1319195" y="1536172"/>
                </a:lnTo>
                <a:lnTo>
                  <a:pt x="1310621" y="1560296"/>
                </a:lnTo>
                <a:lnTo>
                  <a:pt x="1302046" y="1584737"/>
                </a:lnTo>
                <a:lnTo>
                  <a:pt x="1292201" y="1609813"/>
                </a:lnTo>
                <a:lnTo>
                  <a:pt x="1282357" y="1634889"/>
                </a:lnTo>
                <a:lnTo>
                  <a:pt x="1272194" y="1660917"/>
                </a:lnTo>
                <a:lnTo>
                  <a:pt x="1261397" y="1687263"/>
                </a:lnTo>
                <a:lnTo>
                  <a:pt x="1250282" y="1714244"/>
                </a:lnTo>
                <a:lnTo>
                  <a:pt x="1237897" y="1741541"/>
                </a:lnTo>
                <a:lnTo>
                  <a:pt x="1225829" y="1769474"/>
                </a:lnTo>
                <a:lnTo>
                  <a:pt x="1212808" y="1797724"/>
                </a:lnTo>
                <a:lnTo>
                  <a:pt x="1199470" y="1826927"/>
                </a:lnTo>
                <a:lnTo>
                  <a:pt x="1185180" y="1856447"/>
                </a:lnTo>
                <a:lnTo>
                  <a:pt x="1182957" y="1861208"/>
                </a:lnTo>
                <a:lnTo>
                  <a:pt x="1180416" y="1865652"/>
                </a:lnTo>
                <a:lnTo>
                  <a:pt x="1177558" y="1870096"/>
                </a:lnTo>
                <a:lnTo>
                  <a:pt x="1174382" y="1874540"/>
                </a:lnTo>
                <a:lnTo>
                  <a:pt x="1171206" y="1878666"/>
                </a:lnTo>
                <a:lnTo>
                  <a:pt x="1168031" y="1882792"/>
                </a:lnTo>
                <a:lnTo>
                  <a:pt x="1164537" y="1886284"/>
                </a:lnTo>
                <a:lnTo>
                  <a:pt x="1160726" y="1889776"/>
                </a:lnTo>
                <a:lnTo>
                  <a:pt x="1156916" y="1893267"/>
                </a:lnTo>
                <a:lnTo>
                  <a:pt x="1153105" y="1896441"/>
                </a:lnTo>
                <a:lnTo>
                  <a:pt x="1148976" y="1899298"/>
                </a:lnTo>
                <a:lnTo>
                  <a:pt x="1144848" y="1902155"/>
                </a:lnTo>
                <a:lnTo>
                  <a:pt x="1140719" y="1904694"/>
                </a:lnTo>
                <a:lnTo>
                  <a:pt x="1136273" y="1907234"/>
                </a:lnTo>
                <a:lnTo>
                  <a:pt x="1131510" y="1909456"/>
                </a:lnTo>
                <a:lnTo>
                  <a:pt x="1126746" y="1911360"/>
                </a:lnTo>
                <a:lnTo>
                  <a:pt x="1105151" y="1731702"/>
                </a:lnTo>
                <a:lnTo>
                  <a:pt x="1105151" y="1469197"/>
                </a:lnTo>
                <a:lnTo>
                  <a:pt x="1114043" y="1442851"/>
                </a:lnTo>
                <a:lnTo>
                  <a:pt x="1122300" y="1416823"/>
                </a:lnTo>
                <a:lnTo>
                  <a:pt x="1129922" y="1391747"/>
                </a:lnTo>
                <a:lnTo>
                  <a:pt x="1137226" y="1367623"/>
                </a:lnTo>
                <a:lnTo>
                  <a:pt x="1143260" y="1344452"/>
                </a:lnTo>
                <a:lnTo>
                  <a:pt x="1148976" y="1322233"/>
                </a:lnTo>
                <a:lnTo>
                  <a:pt x="1153740" y="1300331"/>
                </a:lnTo>
                <a:lnTo>
                  <a:pt x="1158186" y="1280016"/>
                </a:lnTo>
                <a:lnTo>
                  <a:pt x="1161997" y="1259701"/>
                </a:lnTo>
                <a:lnTo>
                  <a:pt x="1165172" y="1240656"/>
                </a:lnTo>
                <a:lnTo>
                  <a:pt x="1167713" y="1222563"/>
                </a:lnTo>
                <a:lnTo>
                  <a:pt x="1169936" y="1205105"/>
                </a:lnTo>
                <a:lnTo>
                  <a:pt x="1171524" y="1188282"/>
                </a:lnTo>
                <a:lnTo>
                  <a:pt x="1172477" y="1172729"/>
                </a:lnTo>
                <a:lnTo>
                  <a:pt x="1173112" y="1157493"/>
                </a:lnTo>
                <a:lnTo>
                  <a:pt x="1173112" y="1143209"/>
                </a:lnTo>
                <a:lnTo>
                  <a:pt x="1173112" y="1132734"/>
                </a:lnTo>
                <a:lnTo>
                  <a:pt x="1172794" y="1122894"/>
                </a:lnTo>
                <a:lnTo>
                  <a:pt x="1172159" y="1113372"/>
                </a:lnTo>
                <a:lnTo>
                  <a:pt x="1171524" y="1104484"/>
                </a:lnTo>
                <a:lnTo>
                  <a:pt x="1170571" y="1095596"/>
                </a:lnTo>
                <a:lnTo>
                  <a:pt x="1169619" y="1087343"/>
                </a:lnTo>
                <a:lnTo>
                  <a:pt x="1168348" y="1079726"/>
                </a:lnTo>
                <a:lnTo>
                  <a:pt x="1166760" y="1072107"/>
                </a:lnTo>
                <a:lnTo>
                  <a:pt x="1165490" y="1065124"/>
                </a:lnTo>
                <a:lnTo>
                  <a:pt x="1163902" y="1058459"/>
                </a:lnTo>
                <a:lnTo>
                  <a:pt x="1161997" y="1052110"/>
                </a:lnTo>
                <a:lnTo>
                  <a:pt x="1160091" y="1046079"/>
                </a:lnTo>
                <a:lnTo>
                  <a:pt x="1156280" y="1034970"/>
                </a:lnTo>
                <a:lnTo>
                  <a:pt x="1152152" y="1025130"/>
                </a:lnTo>
                <a:lnTo>
                  <a:pt x="1147706" y="1016559"/>
                </a:lnTo>
                <a:lnTo>
                  <a:pt x="1143260" y="1008941"/>
                </a:lnTo>
                <a:lnTo>
                  <a:pt x="1138496" y="1001958"/>
                </a:lnTo>
                <a:lnTo>
                  <a:pt x="1133733" y="995927"/>
                </a:lnTo>
                <a:lnTo>
                  <a:pt x="1128334" y="990531"/>
                </a:lnTo>
                <a:lnTo>
                  <a:pt x="1123253" y="985135"/>
                </a:lnTo>
                <a:lnTo>
                  <a:pt x="1117854" y="980374"/>
                </a:lnTo>
                <a:lnTo>
                  <a:pt x="1112456" y="976247"/>
                </a:lnTo>
                <a:lnTo>
                  <a:pt x="1108645" y="973390"/>
                </a:lnTo>
                <a:lnTo>
                  <a:pt x="1104516" y="970851"/>
                </a:lnTo>
                <a:lnTo>
                  <a:pt x="1100388" y="968629"/>
                </a:lnTo>
                <a:lnTo>
                  <a:pt x="1095942" y="966407"/>
                </a:lnTo>
                <a:lnTo>
                  <a:pt x="1086732" y="962281"/>
                </a:lnTo>
                <a:lnTo>
                  <a:pt x="1076887" y="958789"/>
                </a:lnTo>
                <a:lnTo>
                  <a:pt x="1076887" y="1218437"/>
                </a:lnTo>
                <a:lnTo>
                  <a:pt x="1076887" y="1545377"/>
                </a:lnTo>
                <a:lnTo>
                  <a:pt x="1076887" y="1733289"/>
                </a:lnTo>
                <a:lnTo>
                  <a:pt x="1099753" y="1918661"/>
                </a:lnTo>
                <a:lnTo>
                  <a:pt x="1228052" y="2979788"/>
                </a:lnTo>
                <a:lnTo>
                  <a:pt x="1228687" y="2988676"/>
                </a:lnTo>
                <a:lnTo>
                  <a:pt x="1229005" y="2997564"/>
                </a:lnTo>
                <a:lnTo>
                  <a:pt x="1229005" y="3006134"/>
                </a:lnTo>
                <a:lnTo>
                  <a:pt x="1228687" y="3014704"/>
                </a:lnTo>
                <a:lnTo>
                  <a:pt x="1227734" y="3023275"/>
                </a:lnTo>
                <a:lnTo>
                  <a:pt x="1226464" y="3031527"/>
                </a:lnTo>
                <a:lnTo>
                  <a:pt x="1224558" y="3040098"/>
                </a:lnTo>
                <a:lnTo>
                  <a:pt x="1222653" y="3048351"/>
                </a:lnTo>
                <a:lnTo>
                  <a:pt x="1220112" y="3056286"/>
                </a:lnTo>
                <a:lnTo>
                  <a:pt x="1217254" y="3063904"/>
                </a:lnTo>
                <a:lnTo>
                  <a:pt x="1213761" y="3071522"/>
                </a:lnTo>
                <a:lnTo>
                  <a:pt x="1210268" y="3079140"/>
                </a:lnTo>
                <a:lnTo>
                  <a:pt x="1206457" y="3086441"/>
                </a:lnTo>
                <a:lnTo>
                  <a:pt x="1202011" y="3093741"/>
                </a:lnTo>
                <a:lnTo>
                  <a:pt x="1197565" y="3100724"/>
                </a:lnTo>
                <a:lnTo>
                  <a:pt x="1192484" y="3107073"/>
                </a:lnTo>
                <a:lnTo>
                  <a:pt x="1187085" y="3113739"/>
                </a:lnTo>
                <a:lnTo>
                  <a:pt x="1181369" y="3119770"/>
                </a:lnTo>
                <a:lnTo>
                  <a:pt x="1175652" y="3125483"/>
                </a:lnTo>
                <a:lnTo>
                  <a:pt x="1169301" y="3131197"/>
                </a:lnTo>
                <a:lnTo>
                  <a:pt x="1162949" y="3136275"/>
                </a:lnTo>
                <a:lnTo>
                  <a:pt x="1156280" y="3141354"/>
                </a:lnTo>
                <a:lnTo>
                  <a:pt x="1149611" y="3146433"/>
                </a:lnTo>
                <a:lnTo>
                  <a:pt x="1142307" y="3150559"/>
                </a:lnTo>
                <a:lnTo>
                  <a:pt x="1135003" y="3154685"/>
                </a:lnTo>
                <a:lnTo>
                  <a:pt x="1127064" y="3158177"/>
                </a:lnTo>
                <a:lnTo>
                  <a:pt x="1119125" y="3161669"/>
                </a:lnTo>
                <a:lnTo>
                  <a:pt x="1111185" y="3164525"/>
                </a:lnTo>
                <a:lnTo>
                  <a:pt x="1102928" y="3167065"/>
                </a:lnTo>
                <a:lnTo>
                  <a:pt x="1094671" y="3169287"/>
                </a:lnTo>
                <a:lnTo>
                  <a:pt x="1085779" y="3170874"/>
                </a:lnTo>
                <a:lnTo>
                  <a:pt x="1076887" y="3172143"/>
                </a:lnTo>
                <a:lnTo>
                  <a:pt x="1067995" y="3173096"/>
                </a:lnTo>
                <a:lnTo>
                  <a:pt x="1059421" y="3173413"/>
                </a:lnTo>
                <a:lnTo>
                  <a:pt x="1050529" y="3173413"/>
                </a:lnTo>
                <a:lnTo>
                  <a:pt x="1041955" y="3172778"/>
                </a:lnTo>
                <a:lnTo>
                  <a:pt x="1033380" y="3171826"/>
                </a:lnTo>
                <a:lnTo>
                  <a:pt x="1025123" y="3170556"/>
                </a:lnTo>
                <a:lnTo>
                  <a:pt x="1016549" y="3168969"/>
                </a:lnTo>
                <a:lnTo>
                  <a:pt x="1008292" y="3166747"/>
                </a:lnTo>
                <a:lnTo>
                  <a:pt x="1000353" y="3164208"/>
                </a:lnTo>
                <a:lnTo>
                  <a:pt x="992731" y="3161351"/>
                </a:lnTo>
                <a:lnTo>
                  <a:pt x="985109" y="3158177"/>
                </a:lnTo>
                <a:lnTo>
                  <a:pt x="977487" y="3154368"/>
                </a:lnTo>
                <a:lnTo>
                  <a:pt x="970183" y="3150559"/>
                </a:lnTo>
                <a:lnTo>
                  <a:pt x="962879" y="3146433"/>
                </a:lnTo>
                <a:lnTo>
                  <a:pt x="955892" y="3141354"/>
                </a:lnTo>
                <a:lnTo>
                  <a:pt x="949541" y="3136275"/>
                </a:lnTo>
                <a:lnTo>
                  <a:pt x="943190" y="3131197"/>
                </a:lnTo>
                <a:lnTo>
                  <a:pt x="936838" y="3125483"/>
                </a:lnTo>
                <a:lnTo>
                  <a:pt x="931122" y="3119770"/>
                </a:lnTo>
                <a:lnTo>
                  <a:pt x="925406" y="3113739"/>
                </a:lnTo>
                <a:lnTo>
                  <a:pt x="920324" y="3107390"/>
                </a:lnTo>
                <a:lnTo>
                  <a:pt x="915243" y="3100724"/>
                </a:lnTo>
                <a:lnTo>
                  <a:pt x="910162" y="3093741"/>
                </a:lnTo>
                <a:lnTo>
                  <a:pt x="906034" y="3086123"/>
                </a:lnTo>
                <a:lnTo>
                  <a:pt x="901905" y="3078823"/>
                </a:lnTo>
                <a:lnTo>
                  <a:pt x="898412" y="3071205"/>
                </a:lnTo>
                <a:lnTo>
                  <a:pt x="894919" y="3063587"/>
                </a:lnTo>
                <a:lnTo>
                  <a:pt x="892060" y="3055334"/>
                </a:lnTo>
                <a:lnTo>
                  <a:pt x="889520" y="3047081"/>
                </a:lnTo>
                <a:lnTo>
                  <a:pt x="887614" y="3038828"/>
                </a:lnTo>
                <a:lnTo>
                  <a:pt x="885709" y="3029940"/>
                </a:lnTo>
                <a:lnTo>
                  <a:pt x="884439" y="3021053"/>
                </a:lnTo>
                <a:lnTo>
                  <a:pt x="748518" y="1897076"/>
                </a:lnTo>
                <a:lnTo>
                  <a:pt x="649118" y="1897076"/>
                </a:lnTo>
                <a:lnTo>
                  <a:pt x="512879" y="3021053"/>
                </a:lnTo>
                <a:lnTo>
                  <a:pt x="511609" y="3029940"/>
                </a:lnTo>
                <a:lnTo>
                  <a:pt x="510021" y="3038828"/>
                </a:lnTo>
                <a:lnTo>
                  <a:pt x="507798" y="3047081"/>
                </a:lnTo>
                <a:lnTo>
                  <a:pt x="505258" y="3055334"/>
                </a:lnTo>
                <a:lnTo>
                  <a:pt x="502399" y="3063587"/>
                </a:lnTo>
                <a:lnTo>
                  <a:pt x="498906" y="3071205"/>
                </a:lnTo>
                <a:lnTo>
                  <a:pt x="495413" y="3078823"/>
                </a:lnTo>
                <a:lnTo>
                  <a:pt x="491284" y="3086123"/>
                </a:lnTo>
                <a:lnTo>
                  <a:pt x="487156" y="3093741"/>
                </a:lnTo>
                <a:lnTo>
                  <a:pt x="482392" y="3100724"/>
                </a:lnTo>
                <a:lnTo>
                  <a:pt x="477311" y="3107390"/>
                </a:lnTo>
                <a:lnTo>
                  <a:pt x="472230" y="3113739"/>
                </a:lnTo>
                <a:lnTo>
                  <a:pt x="466196" y="3119770"/>
                </a:lnTo>
                <a:lnTo>
                  <a:pt x="460480" y="3125483"/>
                </a:lnTo>
                <a:lnTo>
                  <a:pt x="454446" y="3131197"/>
                </a:lnTo>
                <a:lnTo>
                  <a:pt x="447777" y="3136275"/>
                </a:lnTo>
                <a:lnTo>
                  <a:pt x="441426" y="3141354"/>
                </a:lnTo>
                <a:lnTo>
                  <a:pt x="434439" y="3146433"/>
                </a:lnTo>
                <a:lnTo>
                  <a:pt x="427452" y="3150559"/>
                </a:lnTo>
                <a:lnTo>
                  <a:pt x="420148" y="3154368"/>
                </a:lnTo>
                <a:lnTo>
                  <a:pt x="412209" y="3158177"/>
                </a:lnTo>
                <a:lnTo>
                  <a:pt x="404587" y="3161351"/>
                </a:lnTo>
                <a:lnTo>
                  <a:pt x="396965" y="3164208"/>
                </a:lnTo>
                <a:lnTo>
                  <a:pt x="389026" y="3166747"/>
                </a:lnTo>
                <a:lnTo>
                  <a:pt x="380769" y="3168969"/>
                </a:lnTo>
                <a:lnTo>
                  <a:pt x="372512" y="3170556"/>
                </a:lnTo>
                <a:lnTo>
                  <a:pt x="364256" y="3171826"/>
                </a:lnTo>
                <a:lnTo>
                  <a:pt x="355363" y="3172778"/>
                </a:lnTo>
                <a:lnTo>
                  <a:pt x="346789" y="3173413"/>
                </a:lnTo>
                <a:lnTo>
                  <a:pt x="338215" y="3173413"/>
                </a:lnTo>
                <a:lnTo>
                  <a:pt x="329323" y="3173096"/>
                </a:lnTo>
                <a:lnTo>
                  <a:pt x="320431" y="3172143"/>
                </a:lnTo>
                <a:lnTo>
                  <a:pt x="311856" y="3170874"/>
                </a:lnTo>
                <a:lnTo>
                  <a:pt x="302964" y="3169287"/>
                </a:lnTo>
                <a:lnTo>
                  <a:pt x="294390" y="3167065"/>
                </a:lnTo>
                <a:lnTo>
                  <a:pt x="286133" y="3164525"/>
                </a:lnTo>
                <a:lnTo>
                  <a:pt x="278193" y="3161669"/>
                </a:lnTo>
                <a:lnTo>
                  <a:pt x="270254" y="3158177"/>
                </a:lnTo>
                <a:lnTo>
                  <a:pt x="262632" y="3154685"/>
                </a:lnTo>
                <a:lnTo>
                  <a:pt x="255328" y="3150559"/>
                </a:lnTo>
                <a:lnTo>
                  <a:pt x="248024" y="3146433"/>
                </a:lnTo>
                <a:lnTo>
                  <a:pt x="241038" y="3141354"/>
                </a:lnTo>
                <a:lnTo>
                  <a:pt x="234369" y="3136275"/>
                </a:lnTo>
                <a:lnTo>
                  <a:pt x="228017" y="3131197"/>
                </a:lnTo>
                <a:lnTo>
                  <a:pt x="221666" y="3125483"/>
                </a:lnTo>
                <a:lnTo>
                  <a:pt x="215949" y="3119770"/>
                </a:lnTo>
                <a:lnTo>
                  <a:pt x="210551" y="3113739"/>
                </a:lnTo>
                <a:lnTo>
                  <a:pt x="205152" y="3107073"/>
                </a:lnTo>
                <a:lnTo>
                  <a:pt x="200071" y="3100724"/>
                </a:lnTo>
                <a:lnTo>
                  <a:pt x="195625" y="3093741"/>
                </a:lnTo>
                <a:lnTo>
                  <a:pt x="190861" y="3086441"/>
                </a:lnTo>
                <a:lnTo>
                  <a:pt x="187050" y="3079140"/>
                </a:lnTo>
                <a:lnTo>
                  <a:pt x="183557" y="3071522"/>
                </a:lnTo>
                <a:lnTo>
                  <a:pt x="180064" y="3063904"/>
                </a:lnTo>
                <a:lnTo>
                  <a:pt x="177206" y="3056286"/>
                </a:lnTo>
                <a:lnTo>
                  <a:pt x="174665" y="3048351"/>
                </a:lnTo>
                <a:lnTo>
                  <a:pt x="172760" y="3040098"/>
                </a:lnTo>
                <a:lnTo>
                  <a:pt x="170854" y="3031527"/>
                </a:lnTo>
                <a:lnTo>
                  <a:pt x="169584" y="3023275"/>
                </a:lnTo>
                <a:lnTo>
                  <a:pt x="168631" y="3014704"/>
                </a:lnTo>
                <a:lnTo>
                  <a:pt x="168313" y="3006134"/>
                </a:lnTo>
                <a:lnTo>
                  <a:pt x="168313" y="2997564"/>
                </a:lnTo>
                <a:lnTo>
                  <a:pt x="168631" y="2988676"/>
                </a:lnTo>
                <a:lnTo>
                  <a:pt x="169584" y="2979788"/>
                </a:lnTo>
                <a:lnTo>
                  <a:pt x="297565" y="1918661"/>
                </a:lnTo>
                <a:lnTo>
                  <a:pt x="320431" y="1733289"/>
                </a:lnTo>
                <a:lnTo>
                  <a:pt x="320431" y="1545695"/>
                </a:lnTo>
                <a:lnTo>
                  <a:pt x="320431" y="1218437"/>
                </a:lnTo>
                <a:lnTo>
                  <a:pt x="320431" y="958472"/>
                </a:lnTo>
                <a:lnTo>
                  <a:pt x="315032" y="960376"/>
                </a:lnTo>
                <a:lnTo>
                  <a:pt x="309633" y="962598"/>
                </a:lnTo>
                <a:lnTo>
                  <a:pt x="299788" y="967360"/>
                </a:lnTo>
                <a:lnTo>
                  <a:pt x="295025" y="969899"/>
                </a:lnTo>
                <a:lnTo>
                  <a:pt x="290579" y="972438"/>
                </a:lnTo>
                <a:lnTo>
                  <a:pt x="286450" y="975295"/>
                </a:lnTo>
                <a:lnTo>
                  <a:pt x="282004" y="978152"/>
                </a:lnTo>
                <a:lnTo>
                  <a:pt x="277876" y="981326"/>
                </a:lnTo>
                <a:lnTo>
                  <a:pt x="274065" y="984817"/>
                </a:lnTo>
                <a:lnTo>
                  <a:pt x="270254" y="988944"/>
                </a:lnTo>
                <a:lnTo>
                  <a:pt x="266443" y="993070"/>
                </a:lnTo>
                <a:lnTo>
                  <a:pt x="262632" y="997514"/>
                </a:lnTo>
                <a:lnTo>
                  <a:pt x="259139" y="1002275"/>
                </a:lnTo>
                <a:lnTo>
                  <a:pt x="255646" y="1007354"/>
                </a:lnTo>
                <a:lnTo>
                  <a:pt x="252153" y="1012750"/>
                </a:lnTo>
                <a:lnTo>
                  <a:pt x="248342" y="1018781"/>
                </a:lnTo>
                <a:lnTo>
                  <a:pt x="245166" y="1025130"/>
                </a:lnTo>
                <a:lnTo>
                  <a:pt x="241038" y="1034970"/>
                </a:lnTo>
                <a:lnTo>
                  <a:pt x="236909" y="1046079"/>
                </a:lnTo>
                <a:lnTo>
                  <a:pt x="235321" y="1052110"/>
                </a:lnTo>
                <a:lnTo>
                  <a:pt x="233416" y="1058459"/>
                </a:lnTo>
                <a:lnTo>
                  <a:pt x="231828" y="1065124"/>
                </a:lnTo>
                <a:lnTo>
                  <a:pt x="230240" y="1072107"/>
                </a:lnTo>
                <a:lnTo>
                  <a:pt x="228970" y="1079726"/>
                </a:lnTo>
                <a:lnTo>
                  <a:pt x="227699" y="1087343"/>
                </a:lnTo>
                <a:lnTo>
                  <a:pt x="226747" y="1095596"/>
                </a:lnTo>
                <a:lnTo>
                  <a:pt x="225794" y="1104484"/>
                </a:lnTo>
                <a:lnTo>
                  <a:pt x="225159" y="1113372"/>
                </a:lnTo>
                <a:lnTo>
                  <a:pt x="224524" y="1122894"/>
                </a:lnTo>
                <a:lnTo>
                  <a:pt x="224206" y="1132734"/>
                </a:lnTo>
                <a:lnTo>
                  <a:pt x="223889" y="1143209"/>
                </a:lnTo>
                <a:lnTo>
                  <a:pt x="224206" y="1157493"/>
                </a:lnTo>
                <a:lnTo>
                  <a:pt x="224841" y="1172729"/>
                </a:lnTo>
                <a:lnTo>
                  <a:pt x="225794" y="1188282"/>
                </a:lnTo>
                <a:lnTo>
                  <a:pt x="227382" y="1205105"/>
                </a:lnTo>
                <a:lnTo>
                  <a:pt x="229605" y="1222563"/>
                </a:lnTo>
                <a:lnTo>
                  <a:pt x="232146" y="1240974"/>
                </a:lnTo>
                <a:lnTo>
                  <a:pt x="235321" y="1260019"/>
                </a:lnTo>
                <a:lnTo>
                  <a:pt x="239132" y="1280016"/>
                </a:lnTo>
                <a:lnTo>
                  <a:pt x="243578" y="1300648"/>
                </a:lnTo>
                <a:lnTo>
                  <a:pt x="248342" y="1322233"/>
                </a:lnTo>
                <a:lnTo>
                  <a:pt x="254376" y="1344769"/>
                </a:lnTo>
                <a:lnTo>
                  <a:pt x="260409" y="1367941"/>
                </a:lnTo>
                <a:lnTo>
                  <a:pt x="267396" y="1392065"/>
                </a:lnTo>
                <a:lnTo>
                  <a:pt x="275018" y="1416823"/>
                </a:lnTo>
                <a:lnTo>
                  <a:pt x="283275" y="1442851"/>
                </a:lnTo>
                <a:lnTo>
                  <a:pt x="292167" y="1469514"/>
                </a:lnTo>
                <a:lnTo>
                  <a:pt x="292167" y="1731384"/>
                </a:lnTo>
                <a:lnTo>
                  <a:pt x="270572" y="1911360"/>
                </a:lnTo>
                <a:lnTo>
                  <a:pt x="266126" y="1909456"/>
                </a:lnTo>
                <a:lnTo>
                  <a:pt x="261362" y="1907234"/>
                </a:lnTo>
                <a:lnTo>
                  <a:pt x="257234" y="1904694"/>
                </a:lnTo>
                <a:lnTo>
                  <a:pt x="252788" y="1902155"/>
                </a:lnTo>
                <a:lnTo>
                  <a:pt x="248342" y="1899298"/>
                </a:lnTo>
                <a:lnTo>
                  <a:pt x="244213" y="1896441"/>
                </a:lnTo>
                <a:lnTo>
                  <a:pt x="240402" y="1893267"/>
                </a:lnTo>
                <a:lnTo>
                  <a:pt x="236592" y="1889776"/>
                </a:lnTo>
                <a:lnTo>
                  <a:pt x="232781" y="1886284"/>
                </a:lnTo>
                <a:lnTo>
                  <a:pt x="229287" y="1882792"/>
                </a:lnTo>
                <a:lnTo>
                  <a:pt x="226112" y="1878666"/>
                </a:lnTo>
                <a:lnTo>
                  <a:pt x="222936" y="1874540"/>
                </a:lnTo>
                <a:lnTo>
                  <a:pt x="219760" y="1870096"/>
                </a:lnTo>
                <a:lnTo>
                  <a:pt x="216902" y="1865652"/>
                </a:lnTo>
                <a:lnTo>
                  <a:pt x="214361" y="1861208"/>
                </a:lnTo>
                <a:lnTo>
                  <a:pt x="212138" y="1856447"/>
                </a:lnTo>
                <a:lnTo>
                  <a:pt x="198165" y="1826927"/>
                </a:lnTo>
                <a:lnTo>
                  <a:pt x="184510" y="1797724"/>
                </a:lnTo>
                <a:lnTo>
                  <a:pt x="171489" y="1769474"/>
                </a:lnTo>
                <a:lnTo>
                  <a:pt x="159421" y="1741541"/>
                </a:lnTo>
                <a:lnTo>
                  <a:pt x="147354" y="1714244"/>
                </a:lnTo>
                <a:lnTo>
                  <a:pt x="135921" y="1687263"/>
                </a:lnTo>
                <a:lnTo>
                  <a:pt x="125124" y="1660917"/>
                </a:lnTo>
                <a:lnTo>
                  <a:pt x="114961" y="1634889"/>
                </a:lnTo>
                <a:lnTo>
                  <a:pt x="105117" y="1609813"/>
                </a:lnTo>
                <a:lnTo>
                  <a:pt x="95589" y="1584737"/>
                </a:lnTo>
                <a:lnTo>
                  <a:pt x="87015" y="1560296"/>
                </a:lnTo>
                <a:lnTo>
                  <a:pt x="78123" y="1536172"/>
                </a:lnTo>
                <a:lnTo>
                  <a:pt x="70184" y="1512683"/>
                </a:lnTo>
                <a:lnTo>
                  <a:pt x="62880" y="1489829"/>
                </a:lnTo>
                <a:lnTo>
                  <a:pt x="55893" y="1466975"/>
                </a:lnTo>
                <a:lnTo>
                  <a:pt x="49224" y="1445073"/>
                </a:lnTo>
                <a:lnTo>
                  <a:pt x="43190" y="1423171"/>
                </a:lnTo>
                <a:lnTo>
                  <a:pt x="37474" y="1401904"/>
                </a:lnTo>
                <a:lnTo>
                  <a:pt x="32393" y="1380955"/>
                </a:lnTo>
                <a:lnTo>
                  <a:pt x="27311" y="1360323"/>
                </a:lnTo>
                <a:lnTo>
                  <a:pt x="22865" y="1340325"/>
                </a:lnTo>
                <a:lnTo>
                  <a:pt x="18737" y="1320646"/>
                </a:lnTo>
                <a:lnTo>
                  <a:pt x="15244" y="1301283"/>
                </a:lnTo>
                <a:lnTo>
                  <a:pt x="12068" y="1282238"/>
                </a:lnTo>
                <a:lnTo>
                  <a:pt x="9210" y="1263828"/>
                </a:lnTo>
                <a:lnTo>
                  <a:pt x="6987" y="1245417"/>
                </a:lnTo>
                <a:lnTo>
                  <a:pt x="4764" y="1227642"/>
                </a:lnTo>
                <a:lnTo>
                  <a:pt x="3176" y="1210184"/>
                </a:lnTo>
                <a:lnTo>
                  <a:pt x="1906" y="1192726"/>
                </a:lnTo>
                <a:lnTo>
                  <a:pt x="953" y="1175903"/>
                </a:lnTo>
                <a:lnTo>
                  <a:pt x="318" y="1159397"/>
                </a:lnTo>
                <a:lnTo>
                  <a:pt x="0" y="1143209"/>
                </a:lnTo>
                <a:lnTo>
                  <a:pt x="318" y="1127973"/>
                </a:lnTo>
                <a:lnTo>
                  <a:pt x="953" y="1113054"/>
                </a:lnTo>
                <a:lnTo>
                  <a:pt x="1588" y="1098136"/>
                </a:lnTo>
                <a:lnTo>
                  <a:pt x="2858" y="1083534"/>
                </a:lnTo>
                <a:lnTo>
                  <a:pt x="4446" y="1069251"/>
                </a:lnTo>
                <a:lnTo>
                  <a:pt x="6034" y="1055284"/>
                </a:lnTo>
                <a:lnTo>
                  <a:pt x="8257" y="1041953"/>
                </a:lnTo>
                <a:lnTo>
                  <a:pt x="10798" y="1028304"/>
                </a:lnTo>
                <a:lnTo>
                  <a:pt x="13656" y="1014972"/>
                </a:lnTo>
                <a:lnTo>
                  <a:pt x="16832" y="1002275"/>
                </a:lnTo>
                <a:lnTo>
                  <a:pt x="20325" y="989579"/>
                </a:lnTo>
                <a:lnTo>
                  <a:pt x="23818" y="977199"/>
                </a:lnTo>
                <a:lnTo>
                  <a:pt x="27947" y="965138"/>
                </a:lnTo>
                <a:lnTo>
                  <a:pt x="32710" y="953393"/>
                </a:lnTo>
                <a:lnTo>
                  <a:pt x="37474" y="941966"/>
                </a:lnTo>
                <a:lnTo>
                  <a:pt x="42555" y="930539"/>
                </a:lnTo>
                <a:lnTo>
                  <a:pt x="47636" y="919429"/>
                </a:lnTo>
                <a:lnTo>
                  <a:pt x="53352" y="908955"/>
                </a:lnTo>
                <a:lnTo>
                  <a:pt x="59069" y="898797"/>
                </a:lnTo>
                <a:lnTo>
                  <a:pt x="65420" y="888640"/>
                </a:lnTo>
                <a:lnTo>
                  <a:pt x="71772" y="879117"/>
                </a:lnTo>
                <a:lnTo>
                  <a:pt x="78441" y="869595"/>
                </a:lnTo>
                <a:lnTo>
                  <a:pt x="85427" y="860390"/>
                </a:lnTo>
                <a:lnTo>
                  <a:pt x="92414" y="851819"/>
                </a:lnTo>
                <a:lnTo>
                  <a:pt x="99718" y="843567"/>
                </a:lnTo>
                <a:lnTo>
                  <a:pt x="107340" y="835314"/>
                </a:lnTo>
                <a:lnTo>
                  <a:pt x="114961" y="827696"/>
                </a:lnTo>
                <a:lnTo>
                  <a:pt x="122583" y="820078"/>
                </a:lnTo>
                <a:lnTo>
                  <a:pt x="130522" y="813094"/>
                </a:lnTo>
                <a:lnTo>
                  <a:pt x="138462" y="806429"/>
                </a:lnTo>
                <a:lnTo>
                  <a:pt x="146719" y="800080"/>
                </a:lnTo>
                <a:lnTo>
                  <a:pt x="154975" y="794049"/>
                </a:lnTo>
                <a:lnTo>
                  <a:pt x="163232" y="788653"/>
                </a:lnTo>
                <a:lnTo>
                  <a:pt x="171489" y="783257"/>
                </a:lnTo>
                <a:lnTo>
                  <a:pt x="179746" y="778179"/>
                </a:lnTo>
                <a:lnTo>
                  <a:pt x="188321" y="773417"/>
                </a:lnTo>
                <a:lnTo>
                  <a:pt x="196895" y="768973"/>
                </a:lnTo>
                <a:lnTo>
                  <a:pt x="205152" y="764530"/>
                </a:lnTo>
                <a:lnTo>
                  <a:pt x="213409" y="760403"/>
                </a:lnTo>
                <a:lnTo>
                  <a:pt x="221666" y="756912"/>
                </a:lnTo>
                <a:lnTo>
                  <a:pt x="229605" y="753420"/>
                </a:lnTo>
                <a:lnTo>
                  <a:pt x="237862" y="750246"/>
                </a:lnTo>
                <a:lnTo>
                  <a:pt x="245801" y="747389"/>
                </a:lnTo>
                <a:lnTo>
                  <a:pt x="254376" y="744532"/>
                </a:lnTo>
                <a:lnTo>
                  <a:pt x="269937" y="739771"/>
                </a:lnTo>
                <a:lnTo>
                  <a:pt x="285498" y="735645"/>
                </a:lnTo>
                <a:lnTo>
                  <a:pt x="300424" y="732470"/>
                </a:lnTo>
                <a:lnTo>
                  <a:pt x="315349" y="729931"/>
                </a:lnTo>
                <a:lnTo>
                  <a:pt x="329323" y="727709"/>
                </a:lnTo>
                <a:lnTo>
                  <a:pt x="342978" y="726439"/>
                </a:lnTo>
                <a:lnTo>
                  <a:pt x="355681" y="725170"/>
                </a:lnTo>
                <a:lnTo>
                  <a:pt x="368066" y="724535"/>
                </a:lnTo>
                <a:lnTo>
                  <a:pt x="379499" y="724218"/>
                </a:lnTo>
                <a:lnTo>
                  <a:pt x="389979" y="723900"/>
                </a:lnTo>
                <a:close/>
                <a:moveTo>
                  <a:pt x="691663" y="0"/>
                </a:moveTo>
                <a:lnTo>
                  <a:pt x="699930" y="0"/>
                </a:lnTo>
                <a:lnTo>
                  <a:pt x="707562" y="0"/>
                </a:lnTo>
                <a:lnTo>
                  <a:pt x="715511" y="318"/>
                </a:lnTo>
                <a:lnTo>
                  <a:pt x="723143" y="954"/>
                </a:lnTo>
                <a:lnTo>
                  <a:pt x="731092" y="1590"/>
                </a:lnTo>
                <a:lnTo>
                  <a:pt x="739042" y="2544"/>
                </a:lnTo>
                <a:lnTo>
                  <a:pt x="746991" y="3498"/>
                </a:lnTo>
                <a:lnTo>
                  <a:pt x="754941" y="4770"/>
                </a:lnTo>
                <a:lnTo>
                  <a:pt x="762890" y="6360"/>
                </a:lnTo>
                <a:lnTo>
                  <a:pt x="770840" y="8268"/>
                </a:lnTo>
                <a:lnTo>
                  <a:pt x="778789" y="10175"/>
                </a:lnTo>
                <a:lnTo>
                  <a:pt x="786421" y="12083"/>
                </a:lnTo>
                <a:lnTo>
                  <a:pt x="794053" y="14627"/>
                </a:lnTo>
                <a:lnTo>
                  <a:pt x="801684" y="16853"/>
                </a:lnTo>
                <a:lnTo>
                  <a:pt x="809634" y="19715"/>
                </a:lnTo>
                <a:lnTo>
                  <a:pt x="816947" y="22577"/>
                </a:lnTo>
                <a:lnTo>
                  <a:pt x="824261" y="25438"/>
                </a:lnTo>
                <a:lnTo>
                  <a:pt x="831256" y="28618"/>
                </a:lnTo>
                <a:lnTo>
                  <a:pt x="838252" y="32116"/>
                </a:lnTo>
                <a:lnTo>
                  <a:pt x="845247" y="35614"/>
                </a:lnTo>
                <a:lnTo>
                  <a:pt x="851925" y="39112"/>
                </a:lnTo>
                <a:lnTo>
                  <a:pt x="858921" y="42927"/>
                </a:lnTo>
                <a:lnTo>
                  <a:pt x="872276" y="51513"/>
                </a:lnTo>
                <a:lnTo>
                  <a:pt x="884677" y="60098"/>
                </a:lnTo>
                <a:lnTo>
                  <a:pt x="896760" y="69320"/>
                </a:lnTo>
                <a:lnTo>
                  <a:pt x="908526" y="79177"/>
                </a:lnTo>
                <a:lnTo>
                  <a:pt x="919655" y="89353"/>
                </a:lnTo>
                <a:lnTo>
                  <a:pt x="930466" y="100482"/>
                </a:lnTo>
                <a:lnTo>
                  <a:pt x="940324" y="111929"/>
                </a:lnTo>
                <a:lnTo>
                  <a:pt x="949863" y="123695"/>
                </a:lnTo>
                <a:lnTo>
                  <a:pt x="958449" y="135778"/>
                </a:lnTo>
                <a:lnTo>
                  <a:pt x="966716" y="148497"/>
                </a:lnTo>
                <a:lnTo>
                  <a:pt x="974666" y="161534"/>
                </a:lnTo>
                <a:lnTo>
                  <a:pt x="981661" y="174889"/>
                </a:lnTo>
                <a:lnTo>
                  <a:pt x="988021" y="188563"/>
                </a:lnTo>
                <a:lnTo>
                  <a:pt x="993744" y="202554"/>
                </a:lnTo>
                <a:lnTo>
                  <a:pt x="998832" y="217181"/>
                </a:lnTo>
                <a:lnTo>
                  <a:pt x="1003284" y="231490"/>
                </a:lnTo>
                <a:lnTo>
                  <a:pt x="1007100" y="246435"/>
                </a:lnTo>
                <a:lnTo>
                  <a:pt x="1009961" y="261380"/>
                </a:lnTo>
                <a:lnTo>
                  <a:pt x="1012187" y="276643"/>
                </a:lnTo>
                <a:lnTo>
                  <a:pt x="1013777" y="291906"/>
                </a:lnTo>
                <a:lnTo>
                  <a:pt x="1014095" y="299856"/>
                </a:lnTo>
                <a:lnTo>
                  <a:pt x="1014413" y="307488"/>
                </a:lnTo>
                <a:lnTo>
                  <a:pt x="1014413" y="315119"/>
                </a:lnTo>
                <a:lnTo>
                  <a:pt x="1014413" y="323387"/>
                </a:lnTo>
                <a:lnTo>
                  <a:pt x="1014095" y="331018"/>
                </a:lnTo>
                <a:lnTo>
                  <a:pt x="1013459" y="338968"/>
                </a:lnTo>
                <a:lnTo>
                  <a:pt x="1012823" y="346917"/>
                </a:lnTo>
                <a:lnTo>
                  <a:pt x="1011869" y="354867"/>
                </a:lnTo>
                <a:lnTo>
                  <a:pt x="1010915" y="362498"/>
                </a:lnTo>
                <a:lnTo>
                  <a:pt x="1009644" y="370448"/>
                </a:lnTo>
                <a:lnTo>
                  <a:pt x="1008054" y="378715"/>
                </a:lnTo>
                <a:lnTo>
                  <a:pt x="1006146" y="386665"/>
                </a:lnTo>
                <a:lnTo>
                  <a:pt x="1004238" y="394614"/>
                </a:lnTo>
                <a:lnTo>
                  <a:pt x="1002330" y="402246"/>
                </a:lnTo>
                <a:lnTo>
                  <a:pt x="999786" y="409877"/>
                </a:lnTo>
                <a:lnTo>
                  <a:pt x="997560" y="417509"/>
                </a:lnTo>
                <a:lnTo>
                  <a:pt x="994698" y="424822"/>
                </a:lnTo>
                <a:lnTo>
                  <a:pt x="991837" y="432136"/>
                </a:lnTo>
                <a:lnTo>
                  <a:pt x="988975" y="439767"/>
                </a:lnTo>
                <a:lnTo>
                  <a:pt x="985795" y="447081"/>
                </a:lnTo>
                <a:lnTo>
                  <a:pt x="982297" y="454077"/>
                </a:lnTo>
                <a:lnTo>
                  <a:pt x="978799" y="461072"/>
                </a:lnTo>
                <a:lnTo>
                  <a:pt x="975302" y="467750"/>
                </a:lnTo>
                <a:lnTo>
                  <a:pt x="971486" y="474427"/>
                </a:lnTo>
                <a:lnTo>
                  <a:pt x="962900" y="487465"/>
                </a:lnTo>
                <a:lnTo>
                  <a:pt x="954315" y="500502"/>
                </a:lnTo>
                <a:lnTo>
                  <a:pt x="945093" y="512585"/>
                </a:lnTo>
                <a:lnTo>
                  <a:pt x="935236" y="524032"/>
                </a:lnTo>
                <a:lnTo>
                  <a:pt x="925061" y="535162"/>
                </a:lnTo>
                <a:lnTo>
                  <a:pt x="914249" y="545973"/>
                </a:lnTo>
                <a:lnTo>
                  <a:pt x="902484" y="556148"/>
                </a:lnTo>
                <a:lnTo>
                  <a:pt x="890719" y="565370"/>
                </a:lnTo>
                <a:lnTo>
                  <a:pt x="878635" y="574273"/>
                </a:lnTo>
                <a:lnTo>
                  <a:pt x="865916" y="582541"/>
                </a:lnTo>
                <a:lnTo>
                  <a:pt x="852879" y="590172"/>
                </a:lnTo>
                <a:lnTo>
                  <a:pt x="839524" y="597168"/>
                </a:lnTo>
                <a:lnTo>
                  <a:pt x="825851" y="603846"/>
                </a:lnTo>
                <a:lnTo>
                  <a:pt x="811859" y="609569"/>
                </a:lnTo>
                <a:lnTo>
                  <a:pt x="797232" y="614657"/>
                </a:lnTo>
                <a:lnTo>
                  <a:pt x="782923" y="619109"/>
                </a:lnTo>
                <a:lnTo>
                  <a:pt x="767978" y="622606"/>
                </a:lnTo>
                <a:lnTo>
                  <a:pt x="753033" y="625786"/>
                </a:lnTo>
                <a:lnTo>
                  <a:pt x="737770" y="628012"/>
                </a:lnTo>
                <a:lnTo>
                  <a:pt x="722507" y="629602"/>
                </a:lnTo>
                <a:lnTo>
                  <a:pt x="714557" y="629920"/>
                </a:lnTo>
                <a:lnTo>
                  <a:pt x="706926" y="630238"/>
                </a:lnTo>
                <a:lnTo>
                  <a:pt x="699294" y="630238"/>
                </a:lnTo>
                <a:lnTo>
                  <a:pt x="691027" y="630238"/>
                </a:lnTo>
                <a:lnTo>
                  <a:pt x="683395" y="629920"/>
                </a:lnTo>
                <a:lnTo>
                  <a:pt x="675446" y="629284"/>
                </a:lnTo>
                <a:lnTo>
                  <a:pt x="667496" y="628648"/>
                </a:lnTo>
                <a:lnTo>
                  <a:pt x="659547" y="627694"/>
                </a:lnTo>
                <a:lnTo>
                  <a:pt x="651915" y="626740"/>
                </a:lnTo>
                <a:lnTo>
                  <a:pt x="643966" y="625150"/>
                </a:lnTo>
                <a:lnTo>
                  <a:pt x="635698" y="623878"/>
                </a:lnTo>
                <a:lnTo>
                  <a:pt x="627749" y="621970"/>
                </a:lnTo>
                <a:lnTo>
                  <a:pt x="619799" y="620063"/>
                </a:lnTo>
                <a:lnTo>
                  <a:pt x="612167" y="617837"/>
                </a:lnTo>
                <a:lnTo>
                  <a:pt x="604536" y="615611"/>
                </a:lnTo>
                <a:lnTo>
                  <a:pt x="596904" y="613067"/>
                </a:lnTo>
                <a:lnTo>
                  <a:pt x="589591" y="610523"/>
                </a:lnTo>
                <a:lnTo>
                  <a:pt x="582277" y="607661"/>
                </a:lnTo>
                <a:lnTo>
                  <a:pt x="574646" y="604800"/>
                </a:lnTo>
                <a:lnTo>
                  <a:pt x="567332" y="601620"/>
                </a:lnTo>
                <a:lnTo>
                  <a:pt x="560337" y="597804"/>
                </a:lnTo>
                <a:lnTo>
                  <a:pt x="553341" y="594306"/>
                </a:lnTo>
                <a:lnTo>
                  <a:pt x="546663" y="590808"/>
                </a:lnTo>
                <a:lnTo>
                  <a:pt x="539986" y="586993"/>
                </a:lnTo>
                <a:lnTo>
                  <a:pt x="526949" y="578725"/>
                </a:lnTo>
                <a:lnTo>
                  <a:pt x="513911" y="570140"/>
                </a:lnTo>
                <a:lnTo>
                  <a:pt x="501828" y="560918"/>
                </a:lnTo>
                <a:lnTo>
                  <a:pt x="490381" y="551061"/>
                </a:lnTo>
                <a:lnTo>
                  <a:pt x="479252" y="540249"/>
                </a:lnTo>
                <a:lnTo>
                  <a:pt x="468440" y="529438"/>
                </a:lnTo>
                <a:lnTo>
                  <a:pt x="458265" y="518309"/>
                </a:lnTo>
                <a:lnTo>
                  <a:pt x="449043" y="506544"/>
                </a:lnTo>
                <a:lnTo>
                  <a:pt x="440140" y="494460"/>
                </a:lnTo>
                <a:lnTo>
                  <a:pt x="431872" y="481423"/>
                </a:lnTo>
                <a:lnTo>
                  <a:pt x="424241" y="468386"/>
                </a:lnTo>
                <a:lnTo>
                  <a:pt x="417245" y="455031"/>
                </a:lnTo>
                <a:lnTo>
                  <a:pt x="410568" y="441675"/>
                </a:lnTo>
                <a:lnTo>
                  <a:pt x="404844" y="427366"/>
                </a:lnTo>
                <a:lnTo>
                  <a:pt x="399756" y="413057"/>
                </a:lnTo>
                <a:lnTo>
                  <a:pt x="395305" y="398430"/>
                </a:lnTo>
                <a:lnTo>
                  <a:pt x="391489" y="383803"/>
                </a:lnTo>
                <a:lnTo>
                  <a:pt x="388627" y="368540"/>
                </a:lnTo>
                <a:lnTo>
                  <a:pt x="386401" y="353277"/>
                </a:lnTo>
                <a:lnTo>
                  <a:pt x="384811" y="338014"/>
                </a:lnTo>
                <a:lnTo>
                  <a:pt x="384493" y="330382"/>
                </a:lnTo>
                <a:lnTo>
                  <a:pt x="384175" y="322751"/>
                </a:lnTo>
                <a:lnTo>
                  <a:pt x="384175" y="314483"/>
                </a:lnTo>
                <a:lnTo>
                  <a:pt x="384175" y="306851"/>
                </a:lnTo>
                <a:lnTo>
                  <a:pt x="384493" y="298902"/>
                </a:lnTo>
                <a:lnTo>
                  <a:pt x="385129" y="291270"/>
                </a:lnTo>
                <a:lnTo>
                  <a:pt x="385765" y="283321"/>
                </a:lnTo>
                <a:lnTo>
                  <a:pt x="386719" y="275371"/>
                </a:lnTo>
                <a:lnTo>
                  <a:pt x="387673" y="267422"/>
                </a:lnTo>
                <a:lnTo>
                  <a:pt x="389263" y="259472"/>
                </a:lnTo>
                <a:lnTo>
                  <a:pt x="390535" y="251523"/>
                </a:lnTo>
                <a:lnTo>
                  <a:pt x="392443" y="243573"/>
                </a:lnTo>
                <a:lnTo>
                  <a:pt x="394351" y="235624"/>
                </a:lnTo>
                <a:lnTo>
                  <a:pt x="396577" y="227992"/>
                </a:lnTo>
                <a:lnTo>
                  <a:pt x="398802" y="220361"/>
                </a:lnTo>
                <a:lnTo>
                  <a:pt x="401346" y="212729"/>
                </a:lnTo>
                <a:lnTo>
                  <a:pt x="403890" y="204780"/>
                </a:lnTo>
                <a:lnTo>
                  <a:pt x="406752" y="197466"/>
                </a:lnTo>
                <a:lnTo>
                  <a:pt x="409614" y="190153"/>
                </a:lnTo>
                <a:lnTo>
                  <a:pt x="412794" y="183157"/>
                </a:lnTo>
                <a:lnTo>
                  <a:pt x="416609" y="176161"/>
                </a:lnTo>
                <a:lnTo>
                  <a:pt x="420107" y="169166"/>
                </a:lnTo>
                <a:lnTo>
                  <a:pt x="423605" y="162488"/>
                </a:lnTo>
                <a:lnTo>
                  <a:pt x="427421" y="155811"/>
                </a:lnTo>
                <a:lnTo>
                  <a:pt x="435688" y="142137"/>
                </a:lnTo>
                <a:lnTo>
                  <a:pt x="444274" y="129736"/>
                </a:lnTo>
                <a:lnTo>
                  <a:pt x="453495" y="117653"/>
                </a:lnTo>
                <a:lnTo>
                  <a:pt x="463352" y="105888"/>
                </a:lnTo>
                <a:lnTo>
                  <a:pt x="474164" y="94758"/>
                </a:lnTo>
                <a:lnTo>
                  <a:pt x="484975" y="83947"/>
                </a:lnTo>
                <a:lnTo>
                  <a:pt x="496104" y="74090"/>
                </a:lnTo>
                <a:lnTo>
                  <a:pt x="507870" y="64550"/>
                </a:lnTo>
                <a:lnTo>
                  <a:pt x="519953" y="55965"/>
                </a:lnTo>
                <a:lnTo>
                  <a:pt x="532990" y="47697"/>
                </a:lnTo>
                <a:lnTo>
                  <a:pt x="546027" y="39748"/>
                </a:lnTo>
                <a:lnTo>
                  <a:pt x="559383" y="32752"/>
                </a:lnTo>
                <a:lnTo>
                  <a:pt x="572738" y="26392"/>
                </a:lnTo>
                <a:lnTo>
                  <a:pt x="587047" y="20669"/>
                </a:lnTo>
                <a:lnTo>
                  <a:pt x="601356" y="15581"/>
                </a:lnTo>
                <a:lnTo>
                  <a:pt x="615983" y="11129"/>
                </a:lnTo>
                <a:lnTo>
                  <a:pt x="630610" y="7314"/>
                </a:lnTo>
                <a:lnTo>
                  <a:pt x="645873" y="4452"/>
                </a:lnTo>
                <a:lnTo>
                  <a:pt x="661137" y="2226"/>
                </a:lnTo>
                <a:lnTo>
                  <a:pt x="676400" y="636"/>
                </a:lnTo>
                <a:lnTo>
                  <a:pt x="684031" y="318"/>
                </a:lnTo>
                <a:lnTo>
                  <a:pt x="691663" y="0"/>
                </a:lnTo>
                <a:close/>
              </a:path>
            </a:pathLst>
          </a:cu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149" y="4949058"/>
            <a:ext cx="23098755" cy="580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841253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MH_PageTitle"/>
          <p:cNvSpPr>
            <a:spLocks noGrp="1"/>
          </p:cNvSpPr>
          <p:nvPr>
            <p:ph type="title"/>
            <p:custDataLst>
              <p:tags r:id="rId2"/>
            </p:custDataLst>
          </p:nvPr>
        </p:nvSpPr>
        <p:spPr/>
        <p:txBody>
          <a:bodyPr/>
          <a:lstStyle/>
          <a:p>
            <a:pPr eaLnBrk="1" hangingPunct="1"/>
            <a:r>
              <a:rPr lang="zh-CN" altLang="en-US" dirty="0"/>
              <a:t>日志解读及调</a:t>
            </a:r>
            <a:r>
              <a:rPr lang="zh-CN" altLang="en-US" dirty="0" smtClean="0"/>
              <a:t>优</a:t>
            </a:r>
            <a:r>
              <a:rPr lang="en-US" altLang="zh-CN" dirty="0"/>
              <a:t>-</a:t>
            </a:r>
            <a:r>
              <a:rPr lang="zh-CN" altLang="en-US" dirty="0">
                <a:latin typeface="微软雅黑" panose="020B0503020204020204" pitchFamily="34" charset="-122"/>
                <a:ea typeface="微软雅黑" panose="020B0503020204020204" pitchFamily="34" charset="-122"/>
              </a:rPr>
              <a:t>文本存储日志</a:t>
            </a:r>
            <a:endParaRPr lang="zh-CN" altLang="en-US" dirty="0" smtClean="0"/>
          </a:p>
        </p:txBody>
      </p:sp>
      <p:sp>
        <p:nvSpPr>
          <p:cNvPr id="8" name="Shape 158"/>
          <p:cNvSpPr txBox="1">
            <a:spLocks/>
          </p:cNvSpPr>
          <p:nvPr/>
        </p:nvSpPr>
        <p:spPr>
          <a:xfrm>
            <a:off x="539310" y="2112580"/>
            <a:ext cx="21906978" cy="1797268"/>
          </a:xfrm>
          <a:prstGeom prst="rect">
            <a:avLst/>
          </a:prstGeom>
        </p:spPr>
        <p:txBody>
          <a:bodyPr>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startAt="3"/>
            </a:pPr>
            <a:r>
              <a:rPr lang="en-US" altLang="zh-CN" sz="4000" dirty="0" smtClean="0"/>
              <a:t>Kettle</a:t>
            </a:r>
            <a:r>
              <a:rPr lang="zh-CN" altLang="en-US" sz="4000" dirty="0" smtClean="0"/>
              <a:t>输出。程序调度失败时，用于定位具体错误</a:t>
            </a:r>
            <a:r>
              <a:rPr lang="zh-CN" altLang="en-US" sz="4000" dirty="0"/>
              <a:t>原因。当调度状态为“成功”</a:t>
            </a:r>
            <a:r>
              <a:rPr lang="zh-CN" altLang="en-US" sz="4000" dirty="0" smtClean="0"/>
              <a:t>时，日志内容与“错误日志”类似。</a:t>
            </a:r>
            <a:endParaRPr lang="zh-CN" altLang="en-US" sz="4000" dirty="0"/>
          </a:p>
        </p:txBody>
      </p:sp>
      <p:sp>
        <p:nvSpPr>
          <p:cNvPr id="27" name="KSO_Shape"/>
          <p:cNvSpPr>
            <a:spLocks/>
          </p:cNvSpPr>
          <p:nvPr/>
        </p:nvSpPr>
        <p:spPr bwMode="auto">
          <a:xfrm flipH="1">
            <a:off x="4152900" y="2476500"/>
            <a:ext cx="838200" cy="1905000"/>
          </a:xfrm>
          <a:custGeom>
            <a:avLst/>
            <a:gdLst/>
            <a:ahLst/>
            <a:cxnLst/>
            <a:rect l="0" t="0" r="r" b="b"/>
            <a:pathLst>
              <a:path w="1397000" h="3173413">
                <a:moveTo>
                  <a:pt x="389979" y="723900"/>
                </a:moveTo>
                <a:lnTo>
                  <a:pt x="405857" y="724218"/>
                </a:lnTo>
                <a:lnTo>
                  <a:pt x="419513" y="724852"/>
                </a:lnTo>
                <a:lnTo>
                  <a:pt x="423959" y="724535"/>
                </a:lnTo>
                <a:lnTo>
                  <a:pt x="428405" y="724535"/>
                </a:lnTo>
                <a:lnTo>
                  <a:pt x="969230" y="724535"/>
                </a:lnTo>
                <a:lnTo>
                  <a:pt x="973677" y="724535"/>
                </a:lnTo>
                <a:lnTo>
                  <a:pt x="978123" y="724852"/>
                </a:lnTo>
                <a:lnTo>
                  <a:pt x="991461" y="724218"/>
                </a:lnTo>
                <a:lnTo>
                  <a:pt x="1007339" y="723900"/>
                </a:lnTo>
                <a:lnTo>
                  <a:pt x="1023853" y="724218"/>
                </a:lnTo>
                <a:lnTo>
                  <a:pt x="1041637" y="725170"/>
                </a:lnTo>
                <a:lnTo>
                  <a:pt x="1051164" y="725805"/>
                </a:lnTo>
                <a:lnTo>
                  <a:pt x="1061009" y="727074"/>
                </a:lnTo>
                <a:lnTo>
                  <a:pt x="1071171" y="728344"/>
                </a:lnTo>
                <a:lnTo>
                  <a:pt x="1082286" y="729931"/>
                </a:lnTo>
                <a:lnTo>
                  <a:pt x="1093084" y="731835"/>
                </a:lnTo>
                <a:lnTo>
                  <a:pt x="1104199" y="734057"/>
                </a:lnTo>
                <a:lnTo>
                  <a:pt x="1115631" y="736914"/>
                </a:lnTo>
                <a:lnTo>
                  <a:pt x="1127064" y="739771"/>
                </a:lnTo>
                <a:lnTo>
                  <a:pt x="1139132" y="743263"/>
                </a:lnTo>
                <a:lnTo>
                  <a:pt x="1151199" y="747389"/>
                </a:lnTo>
                <a:lnTo>
                  <a:pt x="1163585" y="751833"/>
                </a:lnTo>
                <a:lnTo>
                  <a:pt x="1175652" y="756912"/>
                </a:lnTo>
                <a:lnTo>
                  <a:pt x="1188355" y="762308"/>
                </a:lnTo>
                <a:lnTo>
                  <a:pt x="1201058" y="768656"/>
                </a:lnTo>
                <a:lnTo>
                  <a:pt x="1213443" y="775639"/>
                </a:lnTo>
                <a:lnTo>
                  <a:pt x="1225829" y="782940"/>
                </a:lnTo>
                <a:lnTo>
                  <a:pt x="1238214" y="791193"/>
                </a:lnTo>
                <a:lnTo>
                  <a:pt x="1250917" y="800080"/>
                </a:lnTo>
                <a:lnTo>
                  <a:pt x="1262985" y="809920"/>
                </a:lnTo>
                <a:lnTo>
                  <a:pt x="1274735" y="820713"/>
                </a:lnTo>
                <a:lnTo>
                  <a:pt x="1286167" y="831822"/>
                </a:lnTo>
                <a:lnTo>
                  <a:pt x="1291884" y="837536"/>
                </a:lnTo>
                <a:lnTo>
                  <a:pt x="1297600" y="843567"/>
                </a:lnTo>
                <a:lnTo>
                  <a:pt x="1303316" y="849598"/>
                </a:lnTo>
                <a:lnTo>
                  <a:pt x="1308715" y="855946"/>
                </a:lnTo>
                <a:lnTo>
                  <a:pt x="1313796" y="862612"/>
                </a:lnTo>
                <a:lnTo>
                  <a:pt x="1318877" y="869277"/>
                </a:lnTo>
                <a:lnTo>
                  <a:pt x="1323959" y="876578"/>
                </a:lnTo>
                <a:lnTo>
                  <a:pt x="1328722" y="883879"/>
                </a:lnTo>
                <a:lnTo>
                  <a:pt x="1333486" y="891179"/>
                </a:lnTo>
                <a:lnTo>
                  <a:pt x="1337932" y="898480"/>
                </a:lnTo>
                <a:lnTo>
                  <a:pt x="1342378" y="906098"/>
                </a:lnTo>
                <a:lnTo>
                  <a:pt x="1346824" y="914033"/>
                </a:lnTo>
                <a:lnTo>
                  <a:pt x="1350952" y="922286"/>
                </a:lnTo>
                <a:lnTo>
                  <a:pt x="1355081" y="930539"/>
                </a:lnTo>
                <a:lnTo>
                  <a:pt x="1360162" y="941966"/>
                </a:lnTo>
                <a:lnTo>
                  <a:pt x="1364925" y="953393"/>
                </a:lnTo>
                <a:lnTo>
                  <a:pt x="1369054" y="965138"/>
                </a:lnTo>
                <a:lnTo>
                  <a:pt x="1373182" y="977199"/>
                </a:lnTo>
                <a:lnTo>
                  <a:pt x="1376993" y="989579"/>
                </a:lnTo>
                <a:lnTo>
                  <a:pt x="1380486" y="1002275"/>
                </a:lnTo>
                <a:lnTo>
                  <a:pt x="1383662" y="1014972"/>
                </a:lnTo>
                <a:lnTo>
                  <a:pt x="1386520" y="1028304"/>
                </a:lnTo>
                <a:lnTo>
                  <a:pt x="1389061" y="1041953"/>
                </a:lnTo>
                <a:lnTo>
                  <a:pt x="1390966" y="1055284"/>
                </a:lnTo>
                <a:lnTo>
                  <a:pt x="1392872" y="1069251"/>
                </a:lnTo>
                <a:lnTo>
                  <a:pt x="1394460" y="1083534"/>
                </a:lnTo>
                <a:lnTo>
                  <a:pt x="1395730" y="1098136"/>
                </a:lnTo>
                <a:lnTo>
                  <a:pt x="1396365" y="1113054"/>
                </a:lnTo>
                <a:lnTo>
                  <a:pt x="1397000" y="1127973"/>
                </a:lnTo>
                <a:lnTo>
                  <a:pt x="1397000" y="1143209"/>
                </a:lnTo>
                <a:lnTo>
                  <a:pt x="1397000" y="1159397"/>
                </a:lnTo>
                <a:lnTo>
                  <a:pt x="1396365" y="1175903"/>
                </a:lnTo>
                <a:lnTo>
                  <a:pt x="1395412" y="1192726"/>
                </a:lnTo>
                <a:lnTo>
                  <a:pt x="1394142" y="1210184"/>
                </a:lnTo>
                <a:lnTo>
                  <a:pt x="1392554" y="1227642"/>
                </a:lnTo>
                <a:lnTo>
                  <a:pt x="1390331" y="1245417"/>
                </a:lnTo>
                <a:lnTo>
                  <a:pt x="1388108" y="1263828"/>
                </a:lnTo>
                <a:lnTo>
                  <a:pt x="1385250" y="1282238"/>
                </a:lnTo>
                <a:lnTo>
                  <a:pt x="1382074" y="1301283"/>
                </a:lnTo>
                <a:lnTo>
                  <a:pt x="1378263" y="1320646"/>
                </a:lnTo>
                <a:lnTo>
                  <a:pt x="1374453" y="1340325"/>
                </a:lnTo>
                <a:lnTo>
                  <a:pt x="1370007" y="1360323"/>
                </a:lnTo>
                <a:lnTo>
                  <a:pt x="1365243" y="1380955"/>
                </a:lnTo>
                <a:lnTo>
                  <a:pt x="1359844" y="1401904"/>
                </a:lnTo>
                <a:lnTo>
                  <a:pt x="1354446" y="1423171"/>
                </a:lnTo>
                <a:lnTo>
                  <a:pt x="1347777" y="1445073"/>
                </a:lnTo>
                <a:lnTo>
                  <a:pt x="1341425" y="1466975"/>
                </a:lnTo>
                <a:lnTo>
                  <a:pt x="1334438" y="1489829"/>
                </a:lnTo>
                <a:lnTo>
                  <a:pt x="1326817" y="1512683"/>
                </a:lnTo>
                <a:lnTo>
                  <a:pt x="1319195" y="1536172"/>
                </a:lnTo>
                <a:lnTo>
                  <a:pt x="1310621" y="1560296"/>
                </a:lnTo>
                <a:lnTo>
                  <a:pt x="1302046" y="1584737"/>
                </a:lnTo>
                <a:lnTo>
                  <a:pt x="1292201" y="1609813"/>
                </a:lnTo>
                <a:lnTo>
                  <a:pt x="1282357" y="1634889"/>
                </a:lnTo>
                <a:lnTo>
                  <a:pt x="1272194" y="1660917"/>
                </a:lnTo>
                <a:lnTo>
                  <a:pt x="1261397" y="1687263"/>
                </a:lnTo>
                <a:lnTo>
                  <a:pt x="1250282" y="1714244"/>
                </a:lnTo>
                <a:lnTo>
                  <a:pt x="1237897" y="1741541"/>
                </a:lnTo>
                <a:lnTo>
                  <a:pt x="1225829" y="1769474"/>
                </a:lnTo>
                <a:lnTo>
                  <a:pt x="1212808" y="1797724"/>
                </a:lnTo>
                <a:lnTo>
                  <a:pt x="1199470" y="1826927"/>
                </a:lnTo>
                <a:lnTo>
                  <a:pt x="1185180" y="1856447"/>
                </a:lnTo>
                <a:lnTo>
                  <a:pt x="1182957" y="1861208"/>
                </a:lnTo>
                <a:lnTo>
                  <a:pt x="1180416" y="1865652"/>
                </a:lnTo>
                <a:lnTo>
                  <a:pt x="1177558" y="1870096"/>
                </a:lnTo>
                <a:lnTo>
                  <a:pt x="1174382" y="1874540"/>
                </a:lnTo>
                <a:lnTo>
                  <a:pt x="1171206" y="1878666"/>
                </a:lnTo>
                <a:lnTo>
                  <a:pt x="1168031" y="1882792"/>
                </a:lnTo>
                <a:lnTo>
                  <a:pt x="1164537" y="1886284"/>
                </a:lnTo>
                <a:lnTo>
                  <a:pt x="1160726" y="1889776"/>
                </a:lnTo>
                <a:lnTo>
                  <a:pt x="1156916" y="1893267"/>
                </a:lnTo>
                <a:lnTo>
                  <a:pt x="1153105" y="1896441"/>
                </a:lnTo>
                <a:lnTo>
                  <a:pt x="1148976" y="1899298"/>
                </a:lnTo>
                <a:lnTo>
                  <a:pt x="1144848" y="1902155"/>
                </a:lnTo>
                <a:lnTo>
                  <a:pt x="1140719" y="1904694"/>
                </a:lnTo>
                <a:lnTo>
                  <a:pt x="1136273" y="1907234"/>
                </a:lnTo>
                <a:lnTo>
                  <a:pt x="1131510" y="1909456"/>
                </a:lnTo>
                <a:lnTo>
                  <a:pt x="1126746" y="1911360"/>
                </a:lnTo>
                <a:lnTo>
                  <a:pt x="1105151" y="1731702"/>
                </a:lnTo>
                <a:lnTo>
                  <a:pt x="1105151" y="1469197"/>
                </a:lnTo>
                <a:lnTo>
                  <a:pt x="1114043" y="1442851"/>
                </a:lnTo>
                <a:lnTo>
                  <a:pt x="1122300" y="1416823"/>
                </a:lnTo>
                <a:lnTo>
                  <a:pt x="1129922" y="1391747"/>
                </a:lnTo>
                <a:lnTo>
                  <a:pt x="1137226" y="1367623"/>
                </a:lnTo>
                <a:lnTo>
                  <a:pt x="1143260" y="1344452"/>
                </a:lnTo>
                <a:lnTo>
                  <a:pt x="1148976" y="1322233"/>
                </a:lnTo>
                <a:lnTo>
                  <a:pt x="1153740" y="1300331"/>
                </a:lnTo>
                <a:lnTo>
                  <a:pt x="1158186" y="1280016"/>
                </a:lnTo>
                <a:lnTo>
                  <a:pt x="1161997" y="1259701"/>
                </a:lnTo>
                <a:lnTo>
                  <a:pt x="1165172" y="1240656"/>
                </a:lnTo>
                <a:lnTo>
                  <a:pt x="1167713" y="1222563"/>
                </a:lnTo>
                <a:lnTo>
                  <a:pt x="1169936" y="1205105"/>
                </a:lnTo>
                <a:lnTo>
                  <a:pt x="1171524" y="1188282"/>
                </a:lnTo>
                <a:lnTo>
                  <a:pt x="1172477" y="1172729"/>
                </a:lnTo>
                <a:lnTo>
                  <a:pt x="1173112" y="1157493"/>
                </a:lnTo>
                <a:lnTo>
                  <a:pt x="1173112" y="1143209"/>
                </a:lnTo>
                <a:lnTo>
                  <a:pt x="1173112" y="1132734"/>
                </a:lnTo>
                <a:lnTo>
                  <a:pt x="1172794" y="1122894"/>
                </a:lnTo>
                <a:lnTo>
                  <a:pt x="1172159" y="1113372"/>
                </a:lnTo>
                <a:lnTo>
                  <a:pt x="1171524" y="1104484"/>
                </a:lnTo>
                <a:lnTo>
                  <a:pt x="1170571" y="1095596"/>
                </a:lnTo>
                <a:lnTo>
                  <a:pt x="1169619" y="1087343"/>
                </a:lnTo>
                <a:lnTo>
                  <a:pt x="1168348" y="1079726"/>
                </a:lnTo>
                <a:lnTo>
                  <a:pt x="1166760" y="1072107"/>
                </a:lnTo>
                <a:lnTo>
                  <a:pt x="1165490" y="1065124"/>
                </a:lnTo>
                <a:lnTo>
                  <a:pt x="1163902" y="1058459"/>
                </a:lnTo>
                <a:lnTo>
                  <a:pt x="1161997" y="1052110"/>
                </a:lnTo>
                <a:lnTo>
                  <a:pt x="1160091" y="1046079"/>
                </a:lnTo>
                <a:lnTo>
                  <a:pt x="1156280" y="1034970"/>
                </a:lnTo>
                <a:lnTo>
                  <a:pt x="1152152" y="1025130"/>
                </a:lnTo>
                <a:lnTo>
                  <a:pt x="1147706" y="1016559"/>
                </a:lnTo>
                <a:lnTo>
                  <a:pt x="1143260" y="1008941"/>
                </a:lnTo>
                <a:lnTo>
                  <a:pt x="1138496" y="1001958"/>
                </a:lnTo>
                <a:lnTo>
                  <a:pt x="1133733" y="995927"/>
                </a:lnTo>
                <a:lnTo>
                  <a:pt x="1128334" y="990531"/>
                </a:lnTo>
                <a:lnTo>
                  <a:pt x="1123253" y="985135"/>
                </a:lnTo>
                <a:lnTo>
                  <a:pt x="1117854" y="980374"/>
                </a:lnTo>
                <a:lnTo>
                  <a:pt x="1112456" y="976247"/>
                </a:lnTo>
                <a:lnTo>
                  <a:pt x="1108645" y="973390"/>
                </a:lnTo>
                <a:lnTo>
                  <a:pt x="1104516" y="970851"/>
                </a:lnTo>
                <a:lnTo>
                  <a:pt x="1100388" y="968629"/>
                </a:lnTo>
                <a:lnTo>
                  <a:pt x="1095942" y="966407"/>
                </a:lnTo>
                <a:lnTo>
                  <a:pt x="1086732" y="962281"/>
                </a:lnTo>
                <a:lnTo>
                  <a:pt x="1076887" y="958789"/>
                </a:lnTo>
                <a:lnTo>
                  <a:pt x="1076887" y="1218437"/>
                </a:lnTo>
                <a:lnTo>
                  <a:pt x="1076887" y="1545377"/>
                </a:lnTo>
                <a:lnTo>
                  <a:pt x="1076887" y="1733289"/>
                </a:lnTo>
                <a:lnTo>
                  <a:pt x="1099753" y="1918661"/>
                </a:lnTo>
                <a:lnTo>
                  <a:pt x="1228052" y="2979788"/>
                </a:lnTo>
                <a:lnTo>
                  <a:pt x="1228687" y="2988676"/>
                </a:lnTo>
                <a:lnTo>
                  <a:pt x="1229005" y="2997564"/>
                </a:lnTo>
                <a:lnTo>
                  <a:pt x="1229005" y="3006134"/>
                </a:lnTo>
                <a:lnTo>
                  <a:pt x="1228687" y="3014704"/>
                </a:lnTo>
                <a:lnTo>
                  <a:pt x="1227734" y="3023275"/>
                </a:lnTo>
                <a:lnTo>
                  <a:pt x="1226464" y="3031527"/>
                </a:lnTo>
                <a:lnTo>
                  <a:pt x="1224558" y="3040098"/>
                </a:lnTo>
                <a:lnTo>
                  <a:pt x="1222653" y="3048351"/>
                </a:lnTo>
                <a:lnTo>
                  <a:pt x="1220112" y="3056286"/>
                </a:lnTo>
                <a:lnTo>
                  <a:pt x="1217254" y="3063904"/>
                </a:lnTo>
                <a:lnTo>
                  <a:pt x="1213761" y="3071522"/>
                </a:lnTo>
                <a:lnTo>
                  <a:pt x="1210268" y="3079140"/>
                </a:lnTo>
                <a:lnTo>
                  <a:pt x="1206457" y="3086441"/>
                </a:lnTo>
                <a:lnTo>
                  <a:pt x="1202011" y="3093741"/>
                </a:lnTo>
                <a:lnTo>
                  <a:pt x="1197565" y="3100724"/>
                </a:lnTo>
                <a:lnTo>
                  <a:pt x="1192484" y="3107073"/>
                </a:lnTo>
                <a:lnTo>
                  <a:pt x="1187085" y="3113739"/>
                </a:lnTo>
                <a:lnTo>
                  <a:pt x="1181369" y="3119770"/>
                </a:lnTo>
                <a:lnTo>
                  <a:pt x="1175652" y="3125483"/>
                </a:lnTo>
                <a:lnTo>
                  <a:pt x="1169301" y="3131197"/>
                </a:lnTo>
                <a:lnTo>
                  <a:pt x="1162949" y="3136275"/>
                </a:lnTo>
                <a:lnTo>
                  <a:pt x="1156280" y="3141354"/>
                </a:lnTo>
                <a:lnTo>
                  <a:pt x="1149611" y="3146433"/>
                </a:lnTo>
                <a:lnTo>
                  <a:pt x="1142307" y="3150559"/>
                </a:lnTo>
                <a:lnTo>
                  <a:pt x="1135003" y="3154685"/>
                </a:lnTo>
                <a:lnTo>
                  <a:pt x="1127064" y="3158177"/>
                </a:lnTo>
                <a:lnTo>
                  <a:pt x="1119125" y="3161669"/>
                </a:lnTo>
                <a:lnTo>
                  <a:pt x="1111185" y="3164525"/>
                </a:lnTo>
                <a:lnTo>
                  <a:pt x="1102928" y="3167065"/>
                </a:lnTo>
                <a:lnTo>
                  <a:pt x="1094671" y="3169287"/>
                </a:lnTo>
                <a:lnTo>
                  <a:pt x="1085779" y="3170874"/>
                </a:lnTo>
                <a:lnTo>
                  <a:pt x="1076887" y="3172143"/>
                </a:lnTo>
                <a:lnTo>
                  <a:pt x="1067995" y="3173096"/>
                </a:lnTo>
                <a:lnTo>
                  <a:pt x="1059421" y="3173413"/>
                </a:lnTo>
                <a:lnTo>
                  <a:pt x="1050529" y="3173413"/>
                </a:lnTo>
                <a:lnTo>
                  <a:pt x="1041955" y="3172778"/>
                </a:lnTo>
                <a:lnTo>
                  <a:pt x="1033380" y="3171826"/>
                </a:lnTo>
                <a:lnTo>
                  <a:pt x="1025123" y="3170556"/>
                </a:lnTo>
                <a:lnTo>
                  <a:pt x="1016549" y="3168969"/>
                </a:lnTo>
                <a:lnTo>
                  <a:pt x="1008292" y="3166747"/>
                </a:lnTo>
                <a:lnTo>
                  <a:pt x="1000353" y="3164208"/>
                </a:lnTo>
                <a:lnTo>
                  <a:pt x="992731" y="3161351"/>
                </a:lnTo>
                <a:lnTo>
                  <a:pt x="985109" y="3158177"/>
                </a:lnTo>
                <a:lnTo>
                  <a:pt x="977487" y="3154368"/>
                </a:lnTo>
                <a:lnTo>
                  <a:pt x="970183" y="3150559"/>
                </a:lnTo>
                <a:lnTo>
                  <a:pt x="962879" y="3146433"/>
                </a:lnTo>
                <a:lnTo>
                  <a:pt x="955892" y="3141354"/>
                </a:lnTo>
                <a:lnTo>
                  <a:pt x="949541" y="3136275"/>
                </a:lnTo>
                <a:lnTo>
                  <a:pt x="943190" y="3131197"/>
                </a:lnTo>
                <a:lnTo>
                  <a:pt x="936838" y="3125483"/>
                </a:lnTo>
                <a:lnTo>
                  <a:pt x="931122" y="3119770"/>
                </a:lnTo>
                <a:lnTo>
                  <a:pt x="925406" y="3113739"/>
                </a:lnTo>
                <a:lnTo>
                  <a:pt x="920324" y="3107390"/>
                </a:lnTo>
                <a:lnTo>
                  <a:pt x="915243" y="3100724"/>
                </a:lnTo>
                <a:lnTo>
                  <a:pt x="910162" y="3093741"/>
                </a:lnTo>
                <a:lnTo>
                  <a:pt x="906034" y="3086123"/>
                </a:lnTo>
                <a:lnTo>
                  <a:pt x="901905" y="3078823"/>
                </a:lnTo>
                <a:lnTo>
                  <a:pt x="898412" y="3071205"/>
                </a:lnTo>
                <a:lnTo>
                  <a:pt x="894919" y="3063587"/>
                </a:lnTo>
                <a:lnTo>
                  <a:pt x="892060" y="3055334"/>
                </a:lnTo>
                <a:lnTo>
                  <a:pt x="889520" y="3047081"/>
                </a:lnTo>
                <a:lnTo>
                  <a:pt x="887614" y="3038828"/>
                </a:lnTo>
                <a:lnTo>
                  <a:pt x="885709" y="3029940"/>
                </a:lnTo>
                <a:lnTo>
                  <a:pt x="884439" y="3021053"/>
                </a:lnTo>
                <a:lnTo>
                  <a:pt x="748518" y="1897076"/>
                </a:lnTo>
                <a:lnTo>
                  <a:pt x="649118" y="1897076"/>
                </a:lnTo>
                <a:lnTo>
                  <a:pt x="512879" y="3021053"/>
                </a:lnTo>
                <a:lnTo>
                  <a:pt x="511609" y="3029940"/>
                </a:lnTo>
                <a:lnTo>
                  <a:pt x="510021" y="3038828"/>
                </a:lnTo>
                <a:lnTo>
                  <a:pt x="507798" y="3047081"/>
                </a:lnTo>
                <a:lnTo>
                  <a:pt x="505258" y="3055334"/>
                </a:lnTo>
                <a:lnTo>
                  <a:pt x="502399" y="3063587"/>
                </a:lnTo>
                <a:lnTo>
                  <a:pt x="498906" y="3071205"/>
                </a:lnTo>
                <a:lnTo>
                  <a:pt x="495413" y="3078823"/>
                </a:lnTo>
                <a:lnTo>
                  <a:pt x="491284" y="3086123"/>
                </a:lnTo>
                <a:lnTo>
                  <a:pt x="487156" y="3093741"/>
                </a:lnTo>
                <a:lnTo>
                  <a:pt x="482392" y="3100724"/>
                </a:lnTo>
                <a:lnTo>
                  <a:pt x="477311" y="3107390"/>
                </a:lnTo>
                <a:lnTo>
                  <a:pt x="472230" y="3113739"/>
                </a:lnTo>
                <a:lnTo>
                  <a:pt x="466196" y="3119770"/>
                </a:lnTo>
                <a:lnTo>
                  <a:pt x="460480" y="3125483"/>
                </a:lnTo>
                <a:lnTo>
                  <a:pt x="454446" y="3131197"/>
                </a:lnTo>
                <a:lnTo>
                  <a:pt x="447777" y="3136275"/>
                </a:lnTo>
                <a:lnTo>
                  <a:pt x="441426" y="3141354"/>
                </a:lnTo>
                <a:lnTo>
                  <a:pt x="434439" y="3146433"/>
                </a:lnTo>
                <a:lnTo>
                  <a:pt x="427452" y="3150559"/>
                </a:lnTo>
                <a:lnTo>
                  <a:pt x="420148" y="3154368"/>
                </a:lnTo>
                <a:lnTo>
                  <a:pt x="412209" y="3158177"/>
                </a:lnTo>
                <a:lnTo>
                  <a:pt x="404587" y="3161351"/>
                </a:lnTo>
                <a:lnTo>
                  <a:pt x="396965" y="3164208"/>
                </a:lnTo>
                <a:lnTo>
                  <a:pt x="389026" y="3166747"/>
                </a:lnTo>
                <a:lnTo>
                  <a:pt x="380769" y="3168969"/>
                </a:lnTo>
                <a:lnTo>
                  <a:pt x="372512" y="3170556"/>
                </a:lnTo>
                <a:lnTo>
                  <a:pt x="364256" y="3171826"/>
                </a:lnTo>
                <a:lnTo>
                  <a:pt x="355363" y="3172778"/>
                </a:lnTo>
                <a:lnTo>
                  <a:pt x="346789" y="3173413"/>
                </a:lnTo>
                <a:lnTo>
                  <a:pt x="338215" y="3173413"/>
                </a:lnTo>
                <a:lnTo>
                  <a:pt x="329323" y="3173096"/>
                </a:lnTo>
                <a:lnTo>
                  <a:pt x="320431" y="3172143"/>
                </a:lnTo>
                <a:lnTo>
                  <a:pt x="311856" y="3170874"/>
                </a:lnTo>
                <a:lnTo>
                  <a:pt x="302964" y="3169287"/>
                </a:lnTo>
                <a:lnTo>
                  <a:pt x="294390" y="3167065"/>
                </a:lnTo>
                <a:lnTo>
                  <a:pt x="286133" y="3164525"/>
                </a:lnTo>
                <a:lnTo>
                  <a:pt x="278193" y="3161669"/>
                </a:lnTo>
                <a:lnTo>
                  <a:pt x="270254" y="3158177"/>
                </a:lnTo>
                <a:lnTo>
                  <a:pt x="262632" y="3154685"/>
                </a:lnTo>
                <a:lnTo>
                  <a:pt x="255328" y="3150559"/>
                </a:lnTo>
                <a:lnTo>
                  <a:pt x="248024" y="3146433"/>
                </a:lnTo>
                <a:lnTo>
                  <a:pt x="241038" y="3141354"/>
                </a:lnTo>
                <a:lnTo>
                  <a:pt x="234369" y="3136275"/>
                </a:lnTo>
                <a:lnTo>
                  <a:pt x="228017" y="3131197"/>
                </a:lnTo>
                <a:lnTo>
                  <a:pt x="221666" y="3125483"/>
                </a:lnTo>
                <a:lnTo>
                  <a:pt x="215949" y="3119770"/>
                </a:lnTo>
                <a:lnTo>
                  <a:pt x="210551" y="3113739"/>
                </a:lnTo>
                <a:lnTo>
                  <a:pt x="205152" y="3107073"/>
                </a:lnTo>
                <a:lnTo>
                  <a:pt x="200071" y="3100724"/>
                </a:lnTo>
                <a:lnTo>
                  <a:pt x="195625" y="3093741"/>
                </a:lnTo>
                <a:lnTo>
                  <a:pt x="190861" y="3086441"/>
                </a:lnTo>
                <a:lnTo>
                  <a:pt x="187050" y="3079140"/>
                </a:lnTo>
                <a:lnTo>
                  <a:pt x="183557" y="3071522"/>
                </a:lnTo>
                <a:lnTo>
                  <a:pt x="180064" y="3063904"/>
                </a:lnTo>
                <a:lnTo>
                  <a:pt x="177206" y="3056286"/>
                </a:lnTo>
                <a:lnTo>
                  <a:pt x="174665" y="3048351"/>
                </a:lnTo>
                <a:lnTo>
                  <a:pt x="172760" y="3040098"/>
                </a:lnTo>
                <a:lnTo>
                  <a:pt x="170854" y="3031527"/>
                </a:lnTo>
                <a:lnTo>
                  <a:pt x="169584" y="3023275"/>
                </a:lnTo>
                <a:lnTo>
                  <a:pt x="168631" y="3014704"/>
                </a:lnTo>
                <a:lnTo>
                  <a:pt x="168313" y="3006134"/>
                </a:lnTo>
                <a:lnTo>
                  <a:pt x="168313" y="2997564"/>
                </a:lnTo>
                <a:lnTo>
                  <a:pt x="168631" y="2988676"/>
                </a:lnTo>
                <a:lnTo>
                  <a:pt x="169584" y="2979788"/>
                </a:lnTo>
                <a:lnTo>
                  <a:pt x="297565" y="1918661"/>
                </a:lnTo>
                <a:lnTo>
                  <a:pt x="320431" y="1733289"/>
                </a:lnTo>
                <a:lnTo>
                  <a:pt x="320431" y="1545695"/>
                </a:lnTo>
                <a:lnTo>
                  <a:pt x="320431" y="1218437"/>
                </a:lnTo>
                <a:lnTo>
                  <a:pt x="320431" y="958472"/>
                </a:lnTo>
                <a:lnTo>
                  <a:pt x="315032" y="960376"/>
                </a:lnTo>
                <a:lnTo>
                  <a:pt x="309633" y="962598"/>
                </a:lnTo>
                <a:lnTo>
                  <a:pt x="299788" y="967360"/>
                </a:lnTo>
                <a:lnTo>
                  <a:pt x="295025" y="969899"/>
                </a:lnTo>
                <a:lnTo>
                  <a:pt x="290579" y="972438"/>
                </a:lnTo>
                <a:lnTo>
                  <a:pt x="286450" y="975295"/>
                </a:lnTo>
                <a:lnTo>
                  <a:pt x="282004" y="978152"/>
                </a:lnTo>
                <a:lnTo>
                  <a:pt x="277876" y="981326"/>
                </a:lnTo>
                <a:lnTo>
                  <a:pt x="274065" y="984817"/>
                </a:lnTo>
                <a:lnTo>
                  <a:pt x="270254" y="988944"/>
                </a:lnTo>
                <a:lnTo>
                  <a:pt x="266443" y="993070"/>
                </a:lnTo>
                <a:lnTo>
                  <a:pt x="262632" y="997514"/>
                </a:lnTo>
                <a:lnTo>
                  <a:pt x="259139" y="1002275"/>
                </a:lnTo>
                <a:lnTo>
                  <a:pt x="255646" y="1007354"/>
                </a:lnTo>
                <a:lnTo>
                  <a:pt x="252153" y="1012750"/>
                </a:lnTo>
                <a:lnTo>
                  <a:pt x="248342" y="1018781"/>
                </a:lnTo>
                <a:lnTo>
                  <a:pt x="245166" y="1025130"/>
                </a:lnTo>
                <a:lnTo>
                  <a:pt x="241038" y="1034970"/>
                </a:lnTo>
                <a:lnTo>
                  <a:pt x="236909" y="1046079"/>
                </a:lnTo>
                <a:lnTo>
                  <a:pt x="235321" y="1052110"/>
                </a:lnTo>
                <a:lnTo>
                  <a:pt x="233416" y="1058459"/>
                </a:lnTo>
                <a:lnTo>
                  <a:pt x="231828" y="1065124"/>
                </a:lnTo>
                <a:lnTo>
                  <a:pt x="230240" y="1072107"/>
                </a:lnTo>
                <a:lnTo>
                  <a:pt x="228970" y="1079726"/>
                </a:lnTo>
                <a:lnTo>
                  <a:pt x="227699" y="1087343"/>
                </a:lnTo>
                <a:lnTo>
                  <a:pt x="226747" y="1095596"/>
                </a:lnTo>
                <a:lnTo>
                  <a:pt x="225794" y="1104484"/>
                </a:lnTo>
                <a:lnTo>
                  <a:pt x="225159" y="1113372"/>
                </a:lnTo>
                <a:lnTo>
                  <a:pt x="224524" y="1122894"/>
                </a:lnTo>
                <a:lnTo>
                  <a:pt x="224206" y="1132734"/>
                </a:lnTo>
                <a:lnTo>
                  <a:pt x="223889" y="1143209"/>
                </a:lnTo>
                <a:lnTo>
                  <a:pt x="224206" y="1157493"/>
                </a:lnTo>
                <a:lnTo>
                  <a:pt x="224841" y="1172729"/>
                </a:lnTo>
                <a:lnTo>
                  <a:pt x="225794" y="1188282"/>
                </a:lnTo>
                <a:lnTo>
                  <a:pt x="227382" y="1205105"/>
                </a:lnTo>
                <a:lnTo>
                  <a:pt x="229605" y="1222563"/>
                </a:lnTo>
                <a:lnTo>
                  <a:pt x="232146" y="1240974"/>
                </a:lnTo>
                <a:lnTo>
                  <a:pt x="235321" y="1260019"/>
                </a:lnTo>
                <a:lnTo>
                  <a:pt x="239132" y="1280016"/>
                </a:lnTo>
                <a:lnTo>
                  <a:pt x="243578" y="1300648"/>
                </a:lnTo>
                <a:lnTo>
                  <a:pt x="248342" y="1322233"/>
                </a:lnTo>
                <a:lnTo>
                  <a:pt x="254376" y="1344769"/>
                </a:lnTo>
                <a:lnTo>
                  <a:pt x="260409" y="1367941"/>
                </a:lnTo>
                <a:lnTo>
                  <a:pt x="267396" y="1392065"/>
                </a:lnTo>
                <a:lnTo>
                  <a:pt x="275018" y="1416823"/>
                </a:lnTo>
                <a:lnTo>
                  <a:pt x="283275" y="1442851"/>
                </a:lnTo>
                <a:lnTo>
                  <a:pt x="292167" y="1469514"/>
                </a:lnTo>
                <a:lnTo>
                  <a:pt x="292167" y="1731384"/>
                </a:lnTo>
                <a:lnTo>
                  <a:pt x="270572" y="1911360"/>
                </a:lnTo>
                <a:lnTo>
                  <a:pt x="266126" y="1909456"/>
                </a:lnTo>
                <a:lnTo>
                  <a:pt x="261362" y="1907234"/>
                </a:lnTo>
                <a:lnTo>
                  <a:pt x="257234" y="1904694"/>
                </a:lnTo>
                <a:lnTo>
                  <a:pt x="252788" y="1902155"/>
                </a:lnTo>
                <a:lnTo>
                  <a:pt x="248342" y="1899298"/>
                </a:lnTo>
                <a:lnTo>
                  <a:pt x="244213" y="1896441"/>
                </a:lnTo>
                <a:lnTo>
                  <a:pt x="240402" y="1893267"/>
                </a:lnTo>
                <a:lnTo>
                  <a:pt x="236592" y="1889776"/>
                </a:lnTo>
                <a:lnTo>
                  <a:pt x="232781" y="1886284"/>
                </a:lnTo>
                <a:lnTo>
                  <a:pt x="229287" y="1882792"/>
                </a:lnTo>
                <a:lnTo>
                  <a:pt x="226112" y="1878666"/>
                </a:lnTo>
                <a:lnTo>
                  <a:pt x="222936" y="1874540"/>
                </a:lnTo>
                <a:lnTo>
                  <a:pt x="219760" y="1870096"/>
                </a:lnTo>
                <a:lnTo>
                  <a:pt x="216902" y="1865652"/>
                </a:lnTo>
                <a:lnTo>
                  <a:pt x="214361" y="1861208"/>
                </a:lnTo>
                <a:lnTo>
                  <a:pt x="212138" y="1856447"/>
                </a:lnTo>
                <a:lnTo>
                  <a:pt x="198165" y="1826927"/>
                </a:lnTo>
                <a:lnTo>
                  <a:pt x="184510" y="1797724"/>
                </a:lnTo>
                <a:lnTo>
                  <a:pt x="171489" y="1769474"/>
                </a:lnTo>
                <a:lnTo>
                  <a:pt x="159421" y="1741541"/>
                </a:lnTo>
                <a:lnTo>
                  <a:pt x="147354" y="1714244"/>
                </a:lnTo>
                <a:lnTo>
                  <a:pt x="135921" y="1687263"/>
                </a:lnTo>
                <a:lnTo>
                  <a:pt x="125124" y="1660917"/>
                </a:lnTo>
                <a:lnTo>
                  <a:pt x="114961" y="1634889"/>
                </a:lnTo>
                <a:lnTo>
                  <a:pt x="105117" y="1609813"/>
                </a:lnTo>
                <a:lnTo>
                  <a:pt x="95589" y="1584737"/>
                </a:lnTo>
                <a:lnTo>
                  <a:pt x="87015" y="1560296"/>
                </a:lnTo>
                <a:lnTo>
                  <a:pt x="78123" y="1536172"/>
                </a:lnTo>
                <a:lnTo>
                  <a:pt x="70184" y="1512683"/>
                </a:lnTo>
                <a:lnTo>
                  <a:pt x="62880" y="1489829"/>
                </a:lnTo>
                <a:lnTo>
                  <a:pt x="55893" y="1466975"/>
                </a:lnTo>
                <a:lnTo>
                  <a:pt x="49224" y="1445073"/>
                </a:lnTo>
                <a:lnTo>
                  <a:pt x="43190" y="1423171"/>
                </a:lnTo>
                <a:lnTo>
                  <a:pt x="37474" y="1401904"/>
                </a:lnTo>
                <a:lnTo>
                  <a:pt x="32393" y="1380955"/>
                </a:lnTo>
                <a:lnTo>
                  <a:pt x="27311" y="1360323"/>
                </a:lnTo>
                <a:lnTo>
                  <a:pt x="22865" y="1340325"/>
                </a:lnTo>
                <a:lnTo>
                  <a:pt x="18737" y="1320646"/>
                </a:lnTo>
                <a:lnTo>
                  <a:pt x="15244" y="1301283"/>
                </a:lnTo>
                <a:lnTo>
                  <a:pt x="12068" y="1282238"/>
                </a:lnTo>
                <a:lnTo>
                  <a:pt x="9210" y="1263828"/>
                </a:lnTo>
                <a:lnTo>
                  <a:pt x="6987" y="1245417"/>
                </a:lnTo>
                <a:lnTo>
                  <a:pt x="4764" y="1227642"/>
                </a:lnTo>
                <a:lnTo>
                  <a:pt x="3176" y="1210184"/>
                </a:lnTo>
                <a:lnTo>
                  <a:pt x="1906" y="1192726"/>
                </a:lnTo>
                <a:lnTo>
                  <a:pt x="953" y="1175903"/>
                </a:lnTo>
                <a:lnTo>
                  <a:pt x="318" y="1159397"/>
                </a:lnTo>
                <a:lnTo>
                  <a:pt x="0" y="1143209"/>
                </a:lnTo>
                <a:lnTo>
                  <a:pt x="318" y="1127973"/>
                </a:lnTo>
                <a:lnTo>
                  <a:pt x="953" y="1113054"/>
                </a:lnTo>
                <a:lnTo>
                  <a:pt x="1588" y="1098136"/>
                </a:lnTo>
                <a:lnTo>
                  <a:pt x="2858" y="1083534"/>
                </a:lnTo>
                <a:lnTo>
                  <a:pt x="4446" y="1069251"/>
                </a:lnTo>
                <a:lnTo>
                  <a:pt x="6034" y="1055284"/>
                </a:lnTo>
                <a:lnTo>
                  <a:pt x="8257" y="1041953"/>
                </a:lnTo>
                <a:lnTo>
                  <a:pt x="10798" y="1028304"/>
                </a:lnTo>
                <a:lnTo>
                  <a:pt x="13656" y="1014972"/>
                </a:lnTo>
                <a:lnTo>
                  <a:pt x="16832" y="1002275"/>
                </a:lnTo>
                <a:lnTo>
                  <a:pt x="20325" y="989579"/>
                </a:lnTo>
                <a:lnTo>
                  <a:pt x="23818" y="977199"/>
                </a:lnTo>
                <a:lnTo>
                  <a:pt x="27947" y="965138"/>
                </a:lnTo>
                <a:lnTo>
                  <a:pt x="32710" y="953393"/>
                </a:lnTo>
                <a:lnTo>
                  <a:pt x="37474" y="941966"/>
                </a:lnTo>
                <a:lnTo>
                  <a:pt x="42555" y="930539"/>
                </a:lnTo>
                <a:lnTo>
                  <a:pt x="47636" y="919429"/>
                </a:lnTo>
                <a:lnTo>
                  <a:pt x="53352" y="908955"/>
                </a:lnTo>
                <a:lnTo>
                  <a:pt x="59069" y="898797"/>
                </a:lnTo>
                <a:lnTo>
                  <a:pt x="65420" y="888640"/>
                </a:lnTo>
                <a:lnTo>
                  <a:pt x="71772" y="879117"/>
                </a:lnTo>
                <a:lnTo>
                  <a:pt x="78441" y="869595"/>
                </a:lnTo>
                <a:lnTo>
                  <a:pt x="85427" y="860390"/>
                </a:lnTo>
                <a:lnTo>
                  <a:pt x="92414" y="851819"/>
                </a:lnTo>
                <a:lnTo>
                  <a:pt x="99718" y="843567"/>
                </a:lnTo>
                <a:lnTo>
                  <a:pt x="107340" y="835314"/>
                </a:lnTo>
                <a:lnTo>
                  <a:pt x="114961" y="827696"/>
                </a:lnTo>
                <a:lnTo>
                  <a:pt x="122583" y="820078"/>
                </a:lnTo>
                <a:lnTo>
                  <a:pt x="130522" y="813094"/>
                </a:lnTo>
                <a:lnTo>
                  <a:pt x="138462" y="806429"/>
                </a:lnTo>
                <a:lnTo>
                  <a:pt x="146719" y="800080"/>
                </a:lnTo>
                <a:lnTo>
                  <a:pt x="154975" y="794049"/>
                </a:lnTo>
                <a:lnTo>
                  <a:pt x="163232" y="788653"/>
                </a:lnTo>
                <a:lnTo>
                  <a:pt x="171489" y="783257"/>
                </a:lnTo>
                <a:lnTo>
                  <a:pt x="179746" y="778179"/>
                </a:lnTo>
                <a:lnTo>
                  <a:pt x="188321" y="773417"/>
                </a:lnTo>
                <a:lnTo>
                  <a:pt x="196895" y="768973"/>
                </a:lnTo>
                <a:lnTo>
                  <a:pt x="205152" y="764530"/>
                </a:lnTo>
                <a:lnTo>
                  <a:pt x="213409" y="760403"/>
                </a:lnTo>
                <a:lnTo>
                  <a:pt x="221666" y="756912"/>
                </a:lnTo>
                <a:lnTo>
                  <a:pt x="229605" y="753420"/>
                </a:lnTo>
                <a:lnTo>
                  <a:pt x="237862" y="750246"/>
                </a:lnTo>
                <a:lnTo>
                  <a:pt x="245801" y="747389"/>
                </a:lnTo>
                <a:lnTo>
                  <a:pt x="254376" y="744532"/>
                </a:lnTo>
                <a:lnTo>
                  <a:pt x="269937" y="739771"/>
                </a:lnTo>
                <a:lnTo>
                  <a:pt x="285498" y="735645"/>
                </a:lnTo>
                <a:lnTo>
                  <a:pt x="300424" y="732470"/>
                </a:lnTo>
                <a:lnTo>
                  <a:pt x="315349" y="729931"/>
                </a:lnTo>
                <a:lnTo>
                  <a:pt x="329323" y="727709"/>
                </a:lnTo>
                <a:lnTo>
                  <a:pt x="342978" y="726439"/>
                </a:lnTo>
                <a:lnTo>
                  <a:pt x="355681" y="725170"/>
                </a:lnTo>
                <a:lnTo>
                  <a:pt x="368066" y="724535"/>
                </a:lnTo>
                <a:lnTo>
                  <a:pt x="379499" y="724218"/>
                </a:lnTo>
                <a:lnTo>
                  <a:pt x="389979" y="723900"/>
                </a:lnTo>
                <a:close/>
                <a:moveTo>
                  <a:pt x="691663" y="0"/>
                </a:moveTo>
                <a:lnTo>
                  <a:pt x="699930" y="0"/>
                </a:lnTo>
                <a:lnTo>
                  <a:pt x="707562" y="0"/>
                </a:lnTo>
                <a:lnTo>
                  <a:pt x="715511" y="318"/>
                </a:lnTo>
                <a:lnTo>
                  <a:pt x="723143" y="954"/>
                </a:lnTo>
                <a:lnTo>
                  <a:pt x="731092" y="1590"/>
                </a:lnTo>
                <a:lnTo>
                  <a:pt x="739042" y="2544"/>
                </a:lnTo>
                <a:lnTo>
                  <a:pt x="746991" y="3498"/>
                </a:lnTo>
                <a:lnTo>
                  <a:pt x="754941" y="4770"/>
                </a:lnTo>
                <a:lnTo>
                  <a:pt x="762890" y="6360"/>
                </a:lnTo>
                <a:lnTo>
                  <a:pt x="770840" y="8268"/>
                </a:lnTo>
                <a:lnTo>
                  <a:pt x="778789" y="10175"/>
                </a:lnTo>
                <a:lnTo>
                  <a:pt x="786421" y="12083"/>
                </a:lnTo>
                <a:lnTo>
                  <a:pt x="794053" y="14627"/>
                </a:lnTo>
                <a:lnTo>
                  <a:pt x="801684" y="16853"/>
                </a:lnTo>
                <a:lnTo>
                  <a:pt x="809634" y="19715"/>
                </a:lnTo>
                <a:lnTo>
                  <a:pt x="816947" y="22577"/>
                </a:lnTo>
                <a:lnTo>
                  <a:pt x="824261" y="25438"/>
                </a:lnTo>
                <a:lnTo>
                  <a:pt x="831256" y="28618"/>
                </a:lnTo>
                <a:lnTo>
                  <a:pt x="838252" y="32116"/>
                </a:lnTo>
                <a:lnTo>
                  <a:pt x="845247" y="35614"/>
                </a:lnTo>
                <a:lnTo>
                  <a:pt x="851925" y="39112"/>
                </a:lnTo>
                <a:lnTo>
                  <a:pt x="858921" y="42927"/>
                </a:lnTo>
                <a:lnTo>
                  <a:pt x="872276" y="51513"/>
                </a:lnTo>
                <a:lnTo>
                  <a:pt x="884677" y="60098"/>
                </a:lnTo>
                <a:lnTo>
                  <a:pt x="896760" y="69320"/>
                </a:lnTo>
                <a:lnTo>
                  <a:pt x="908526" y="79177"/>
                </a:lnTo>
                <a:lnTo>
                  <a:pt x="919655" y="89353"/>
                </a:lnTo>
                <a:lnTo>
                  <a:pt x="930466" y="100482"/>
                </a:lnTo>
                <a:lnTo>
                  <a:pt x="940324" y="111929"/>
                </a:lnTo>
                <a:lnTo>
                  <a:pt x="949863" y="123695"/>
                </a:lnTo>
                <a:lnTo>
                  <a:pt x="958449" y="135778"/>
                </a:lnTo>
                <a:lnTo>
                  <a:pt x="966716" y="148497"/>
                </a:lnTo>
                <a:lnTo>
                  <a:pt x="974666" y="161534"/>
                </a:lnTo>
                <a:lnTo>
                  <a:pt x="981661" y="174889"/>
                </a:lnTo>
                <a:lnTo>
                  <a:pt x="988021" y="188563"/>
                </a:lnTo>
                <a:lnTo>
                  <a:pt x="993744" y="202554"/>
                </a:lnTo>
                <a:lnTo>
                  <a:pt x="998832" y="217181"/>
                </a:lnTo>
                <a:lnTo>
                  <a:pt x="1003284" y="231490"/>
                </a:lnTo>
                <a:lnTo>
                  <a:pt x="1007100" y="246435"/>
                </a:lnTo>
                <a:lnTo>
                  <a:pt x="1009961" y="261380"/>
                </a:lnTo>
                <a:lnTo>
                  <a:pt x="1012187" y="276643"/>
                </a:lnTo>
                <a:lnTo>
                  <a:pt x="1013777" y="291906"/>
                </a:lnTo>
                <a:lnTo>
                  <a:pt x="1014095" y="299856"/>
                </a:lnTo>
                <a:lnTo>
                  <a:pt x="1014413" y="307488"/>
                </a:lnTo>
                <a:lnTo>
                  <a:pt x="1014413" y="315119"/>
                </a:lnTo>
                <a:lnTo>
                  <a:pt x="1014413" y="323387"/>
                </a:lnTo>
                <a:lnTo>
                  <a:pt x="1014095" y="331018"/>
                </a:lnTo>
                <a:lnTo>
                  <a:pt x="1013459" y="338968"/>
                </a:lnTo>
                <a:lnTo>
                  <a:pt x="1012823" y="346917"/>
                </a:lnTo>
                <a:lnTo>
                  <a:pt x="1011869" y="354867"/>
                </a:lnTo>
                <a:lnTo>
                  <a:pt x="1010915" y="362498"/>
                </a:lnTo>
                <a:lnTo>
                  <a:pt x="1009644" y="370448"/>
                </a:lnTo>
                <a:lnTo>
                  <a:pt x="1008054" y="378715"/>
                </a:lnTo>
                <a:lnTo>
                  <a:pt x="1006146" y="386665"/>
                </a:lnTo>
                <a:lnTo>
                  <a:pt x="1004238" y="394614"/>
                </a:lnTo>
                <a:lnTo>
                  <a:pt x="1002330" y="402246"/>
                </a:lnTo>
                <a:lnTo>
                  <a:pt x="999786" y="409877"/>
                </a:lnTo>
                <a:lnTo>
                  <a:pt x="997560" y="417509"/>
                </a:lnTo>
                <a:lnTo>
                  <a:pt x="994698" y="424822"/>
                </a:lnTo>
                <a:lnTo>
                  <a:pt x="991837" y="432136"/>
                </a:lnTo>
                <a:lnTo>
                  <a:pt x="988975" y="439767"/>
                </a:lnTo>
                <a:lnTo>
                  <a:pt x="985795" y="447081"/>
                </a:lnTo>
                <a:lnTo>
                  <a:pt x="982297" y="454077"/>
                </a:lnTo>
                <a:lnTo>
                  <a:pt x="978799" y="461072"/>
                </a:lnTo>
                <a:lnTo>
                  <a:pt x="975302" y="467750"/>
                </a:lnTo>
                <a:lnTo>
                  <a:pt x="971486" y="474427"/>
                </a:lnTo>
                <a:lnTo>
                  <a:pt x="962900" y="487465"/>
                </a:lnTo>
                <a:lnTo>
                  <a:pt x="954315" y="500502"/>
                </a:lnTo>
                <a:lnTo>
                  <a:pt x="945093" y="512585"/>
                </a:lnTo>
                <a:lnTo>
                  <a:pt x="935236" y="524032"/>
                </a:lnTo>
                <a:lnTo>
                  <a:pt x="925061" y="535162"/>
                </a:lnTo>
                <a:lnTo>
                  <a:pt x="914249" y="545973"/>
                </a:lnTo>
                <a:lnTo>
                  <a:pt x="902484" y="556148"/>
                </a:lnTo>
                <a:lnTo>
                  <a:pt x="890719" y="565370"/>
                </a:lnTo>
                <a:lnTo>
                  <a:pt x="878635" y="574273"/>
                </a:lnTo>
                <a:lnTo>
                  <a:pt x="865916" y="582541"/>
                </a:lnTo>
                <a:lnTo>
                  <a:pt x="852879" y="590172"/>
                </a:lnTo>
                <a:lnTo>
                  <a:pt x="839524" y="597168"/>
                </a:lnTo>
                <a:lnTo>
                  <a:pt x="825851" y="603846"/>
                </a:lnTo>
                <a:lnTo>
                  <a:pt x="811859" y="609569"/>
                </a:lnTo>
                <a:lnTo>
                  <a:pt x="797232" y="614657"/>
                </a:lnTo>
                <a:lnTo>
                  <a:pt x="782923" y="619109"/>
                </a:lnTo>
                <a:lnTo>
                  <a:pt x="767978" y="622606"/>
                </a:lnTo>
                <a:lnTo>
                  <a:pt x="753033" y="625786"/>
                </a:lnTo>
                <a:lnTo>
                  <a:pt x="737770" y="628012"/>
                </a:lnTo>
                <a:lnTo>
                  <a:pt x="722507" y="629602"/>
                </a:lnTo>
                <a:lnTo>
                  <a:pt x="714557" y="629920"/>
                </a:lnTo>
                <a:lnTo>
                  <a:pt x="706926" y="630238"/>
                </a:lnTo>
                <a:lnTo>
                  <a:pt x="699294" y="630238"/>
                </a:lnTo>
                <a:lnTo>
                  <a:pt x="691027" y="630238"/>
                </a:lnTo>
                <a:lnTo>
                  <a:pt x="683395" y="629920"/>
                </a:lnTo>
                <a:lnTo>
                  <a:pt x="675446" y="629284"/>
                </a:lnTo>
                <a:lnTo>
                  <a:pt x="667496" y="628648"/>
                </a:lnTo>
                <a:lnTo>
                  <a:pt x="659547" y="627694"/>
                </a:lnTo>
                <a:lnTo>
                  <a:pt x="651915" y="626740"/>
                </a:lnTo>
                <a:lnTo>
                  <a:pt x="643966" y="625150"/>
                </a:lnTo>
                <a:lnTo>
                  <a:pt x="635698" y="623878"/>
                </a:lnTo>
                <a:lnTo>
                  <a:pt x="627749" y="621970"/>
                </a:lnTo>
                <a:lnTo>
                  <a:pt x="619799" y="620063"/>
                </a:lnTo>
                <a:lnTo>
                  <a:pt x="612167" y="617837"/>
                </a:lnTo>
                <a:lnTo>
                  <a:pt x="604536" y="615611"/>
                </a:lnTo>
                <a:lnTo>
                  <a:pt x="596904" y="613067"/>
                </a:lnTo>
                <a:lnTo>
                  <a:pt x="589591" y="610523"/>
                </a:lnTo>
                <a:lnTo>
                  <a:pt x="582277" y="607661"/>
                </a:lnTo>
                <a:lnTo>
                  <a:pt x="574646" y="604800"/>
                </a:lnTo>
                <a:lnTo>
                  <a:pt x="567332" y="601620"/>
                </a:lnTo>
                <a:lnTo>
                  <a:pt x="560337" y="597804"/>
                </a:lnTo>
                <a:lnTo>
                  <a:pt x="553341" y="594306"/>
                </a:lnTo>
                <a:lnTo>
                  <a:pt x="546663" y="590808"/>
                </a:lnTo>
                <a:lnTo>
                  <a:pt x="539986" y="586993"/>
                </a:lnTo>
                <a:lnTo>
                  <a:pt x="526949" y="578725"/>
                </a:lnTo>
                <a:lnTo>
                  <a:pt x="513911" y="570140"/>
                </a:lnTo>
                <a:lnTo>
                  <a:pt x="501828" y="560918"/>
                </a:lnTo>
                <a:lnTo>
                  <a:pt x="490381" y="551061"/>
                </a:lnTo>
                <a:lnTo>
                  <a:pt x="479252" y="540249"/>
                </a:lnTo>
                <a:lnTo>
                  <a:pt x="468440" y="529438"/>
                </a:lnTo>
                <a:lnTo>
                  <a:pt x="458265" y="518309"/>
                </a:lnTo>
                <a:lnTo>
                  <a:pt x="449043" y="506544"/>
                </a:lnTo>
                <a:lnTo>
                  <a:pt x="440140" y="494460"/>
                </a:lnTo>
                <a:lnTo>
                  <a:pt x="431872" y="481423"/>
                </a:lnTo>
                <a:lnTo>
                  <a:pt x="424241" y="468386"/>
                </a:lnTo>
                <a:lnTo>
                  <a:pt x="417245" y="455031"/>
                </a:lnTo>
                <a:lnTo>
                  <a:pt x="410568" y="441675"/>
                </a:lnTo>
                <a:lnTo>
                  <a:pt x="404844" y="427366"/>
                </a:lnTo>
                <a:lnTo>
                  <a:pt x="399756" y="413057"/>
                </a:lnTo>
                <a:lnTo>
                  <a:pt x="395305" y="398430"/>
                </a:lnTo>
                <a:lnTo>
                  <a:pt x="391489" y="383803"/>
                </a:lnTo>
                <a:lnTo>
                  <a:pt x="388627" y="368540"/>
                </a:lnTo>
                <a:lnTo>
                  <a:pt x="386401" y="353277"/>
                </a:lnTo>
                <a:lnTo>
                  <a:pt x="384811" y="338014"/>
                </a:lnTo>
                <a:lnTo>
                  <a:pt x="384493" y="330382"/>
                </a:lnTo>
                <a:lnTo>
                  <a:pt x="384175" y="322751"/>
                </a:lnTo>
                <a:lnTo>
                  <a:pt x="384175" y="314483"/>
                </a:lnTo>
                <a:lnTo>
                  <a:pt x="384175" y="306851"/>
                </a:lnTo>
                <a:lnTo>
                  <a:pt x="384493" y="298902"/>
                </a:lnTo>
                <a:lnTo>
                  <a:pt x="385129" y="291270"/>
                </a:lnTo>
                <a:lnTo>
                  <a:pt x="385765" y="283321"/>
                </a:lnTo>
                <a:lnTo>
                  <a:pt x="386719" y="275371"/>
                </a:lnTo>
                <a:lnTo>
                  <a:pt x="387673" y="267422"/>
                </a:lnTo>
                <a:lnTo>
                  <a:pt x="389263" y="259472"/>
                </a:lnTo>
                <a:lnTo>
                  <a:pt x="390535" y="251523"/>
                </a:lnTo>
                <a:lnTo>
                  <a:pt x="392443" y="243573"/>
                </a:lnTo>
                <a:lnTo>
                  <a:pt x="394351" y="235624"/>
                </a:lnTo>
                <a:lnTo>
                  <a:pt x="396577" y="227992"/>
                </a:lnTo>
                <a:lnTo>
                  <a:pt x="398802" y="220361"/>
                </a:lnTo>
                <a:lnTo>
                  <a:pt x="401346" y="212729"/>
                </a:lnTo>
                <a:lnTo>
                  <a:pt x="403890" y="204780"/>
                </a:lnTo>
                <a:lnTo>
                  <a:pt x="406752" y="197466"/>
                </a:lnTo>
                <a:lnTo>
                  <a:pt x="409614" y="190153"/>
                </a:lnTo>
                <a:lnTo>
                  <a:pt x="412794" y="183157"/>
                </a:lnTo>
                <a:lnTo>
                  <a:pt x="416609" y="176161"/>
                </a:lnTo>
                <a:lnTo>
                  <a:pt x="420107" y="169166"/>
                </a:lnTo>
                <a:lnTo>
                  <a:pt x="423605" y="162488"/>
                </a:lnTo>
                <a:lnTo>
                  <a:pt x="427421" y="155811"/>
                </a:lnTo>
                <a:lnTo>
                  <a:pt x="435688" y="142137"/>
                </a:lnTo>
                <a:lnTo>
                  <a:pt x="444274" y="129736"/>
                </a:lnTo>
                <a:lnTo>
                  <a:pt x="453495" y="117653"/>
                </a:lnTo>
                <a:lnTo>
                  <a:pt x="463352" y="105888"/>
                </a:lnTo>
                <a:lnTo>
                  <a:pt x="474164" y="94758"/>
                </a:lnTo>
                <a:lnTo>
                  <a:pt x="484975" y="83947"/>
                </a:lnTo>
                <a:lnTo>
                  <a:pt x="496104" y="74090"/>
                </a:lnTo>
                <a:lnTo>
                  <a:pt x="507870" y="64550"/>
                </a:lnTo>
                <a:lnTo>
                  <a:pt x="519953" y="55965"/>
                </a:lnTo>
                <a:lnTo>
                  <a:pt x="532990" y="47697"/>
                </a:lnTo>
                <a:lnTo>
                  <a:pt x="546027" y="39748"/>
                </a:lnTo>
                <a:lnTo>
                  <a:pt x="559383" y="32752"/>
                </a:lnTo>
                <a:lnTo>
                  <a:pt x="572738" y="26392"/>
                </a:lnTo>
                <a:lnTo>
                  <a:pt x="587047" y="20669"/>
                </a:lnTo>
                <a:lnTo>
                  <a:pt x="601356" y="15581"/>
                </a:lnTo>
                <a:lnTo>
                  <a:pt x="615983" y="11129"/>
                </a:lnTo>
                <a:lnTo>
                  <a:pt x="630610" y="7314"/>
                </a:lnTo>
                <a:lnTo>
                  <a:pt x="645873" y="4452"/>
                </a:lnTo>
                <a:lnTo>
                  <a:pt x="661137" y="2226"/>
                </a:lnTo>
                <a:lnTo>
                  <a:pt x="676400" y="636"/>
                </a:lnTo>
                <a:lnTo>
                  <a:pt x="684031" y="318"/>
                </a:lnTo>
                <a:lnTo>
                  <a:pt x="691663" y="0"/>
                </a:lnTo>
                <a:close/>
              </a:path>
            </a:pathLst>
          </a:cu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149" y="4949058"/>
            <a:ext cx="23098755" cy="580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286017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103" y="5310190"/>
            <a:ext cx="5600700" cy="3057525"/>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en-US" altLang="zh-CN" dirty="0">
                <a:solidFill>
                  <a:schemeClr val="tx1">
                    <a:lumMod val="95000"/>
                    <a:lumOff val="5000"/>
                  </a:schemeClr>
                </a:solidFill>
              </a:rPr>
              <a:t>Kettle</a:t>
            </a:r>
            <a:r>
              <a:rPr lang="zh-CN" altLang="en-US" dirty="0">
                <a:solidFill>
                  <a:schemeClr val="tx1">
                    <a:lumMod val="95000"/>
                    <a:lumOff val="5000"/>
                  </a:schemeClr>
                </a:solidFill>
              </a:rPr>
              <a:t>工具</a:t>
            </a:r>
            <a:r>
              <a:rPr lang="zh-CN" altLang="en-US" dirty="0" smtClean="0">
                <a:solidFill>
                  <a:schemeClr val="tx1">
                    <a:lumMod val="95000"/>
                    <a:lumOff val="5000"/>
                  </a:schemeClr>
                </a:solidFill>
              </a:rPr>
              <a:t>简介</a:t>
            </a:r>
            <a:endParaRPr lang="zh-CN" altLang="en-US" dirty="0">
              <a:solidFill>
                <a:schemeClr val="tx1">
                  <a:lumMod val="95000"/>
                  <a:lumOff val="5000"/>
                </a:schemeClr>
              </a:solidFill>
            </a:endParaRPr>
          </a:p>
        </p:txBody>
      </p:sp>
      <p:sp>
        <p:nvSpPr>
          <p:cNvPr id="15" name="Shape 158"/>
          <p:cNvSpPr>
            <a:spLocks noGrp="1"/>
          </p:cNvSpPr>
          <p:nvPr>
            <p:ph type="body" idx="1"/>
          </p:nvPr>
        </p:nvSpPr>
        <p:spPr>
          <a:xfrm>
            <a:off x="539309" y="2112580"/>
            <a:ext cx="22817647" cy="7091056"/>
          </a:xfrm>
          <a:prstGeom prst="rect">
            <a:avLst/>
          </a:prstGeom>
        </p:spPr>
        <p:txBody>
          <a:bodyPr>
            <a:normAutofit/>
          </a:bodyPr>
          <a:lstStyle/>
          <a:p>
            <a:pPr>
              <a:lnSpc>
                <a:spcPct val="120000"/>
              </a:lnSpc>
              <a:buFont typeface="Wingdings" charset="2"/>
              <a:buChar char="Ø"/>
            </a:pPr>
            <a:r>
              <a:rPr lang="en-US" altLang="zh-CN" sz="4000" dirty="0"/>
              <a:t>Kettle</a:t>
            </a:r>
            <a:r>
              <a:rPr lang="zh-CN" altLang="en-US" sz="4000" dirty="0"/>
              <a:t>是一款国外开源的</a:t>
            </a:r>
            <a:r>
              <a:rPr lang="en-US" altLang="zh-CN" sz="4000" dirty="0"/>
              <a:t>ETL</a:t>
            </a:r>
            <a:r>
              <a:rPr lang="zh-CN" altLang="en-US" sz="4000" dirty="0"/>
              <a:t>工具，纯</a:t>
            </a:r>
            <a:r>
              <a:rPr lang="en-US" altLang="zh-CN" sz="4000" dirty="0"/>
              <a:t>java</a:t>
            </a:r>
            <a:r>
              <a:rPr lang="zh-CN" altLang="en-US" sz="4000" dirty="0"/>
              <a:t>编写，可以在</a:t>
            </a:r>
            <a:r>
              <a:rPr lang="en-US" altLang="zh-CN" sz="4000" dirty="0"/>
              <a:t>Window</a:t>
            </a:r>
            <a:r>
              <a:rPr lang="zh-CN" altLang="en-US" sz="4000" dirty="0"/>
              <a:t>、</a:t>
            </a:r>
            <a:r>
              <a:rPr lang="en-US" altLang="zh-CN" sz="4000" dirty="0"/>
              <a:t>Linux</a:t>
            </a:r>
            <a:r>
              <a:rPr lang="zh-CN" altLang="en-US" sz="4000" dirty="0"/>
              <a:t>、</a:t>
            </a:r>
            <a:r>
              <a:rPr lang="en-US" altLang="zh-CN" sz="4000" dirty="0"/>
              <a:t>Unix</a:t>
            </a:r>
            <a:r>
              <a:rPr lang="zh-CN" altLang="en-US" sz="4000" dirty="0"/>
              <a:t>上运行，绿色无需安装，数据抽取高效稳定。</a:t>
            </a:r>
          </a:p>
          <a:p>
            <a:pPr>
              <a:lnSpc>
                <a:spcPct val="120000"/>
              </a:lnSpc>
              <a:buFont typeface="Wingdings" charset="2"/>
              <a:buChar char="Ø"/>
            </a:pPr>
            <a:r>
              <a:rPr lang="en-US" altLang="zh-CN" sz="4000" dirty="0"/>
              <a:t>Kettle </a:t>
            </a:r>
            <a:r>
              <a:rPr lang="zh-CN" altLang="en-US" sz="4000" dirty="0"/>
              <a:t>中文名称叫水壶，该项目的主程序员</a:t>
            </a:r>
            <a:r>
              <a:rPr lang="en-US" altLang="zh-CN" sz="4000" dirty="0" smtClean="0"/>
              <a:t>MATT</a:t>
            </a:r>
            <a:r>
              <a:rPr lang="zh-CN" altLang="en-US" sz="4000" dirty="0" smtClean="0"/>
              <a:t>希望</a:t>
            </a:r>
            <a:r>
              <a:rPr lang="zh-CN" altLang="en-US" sz="4000" dirty="0"/>
              <a:t>把各种数据放到一个壶里，然后以一种指定的格式流出。</a:t>
            </a:r>
          </a:p>
          <a:p>
            <a:pPr>
              <a:lnSpc>
                <a:spcPct val="120000"/>
              </a:lnSpc>
              <a:buFont typeface="Wingdings" charset="2"/>
              <a:buChar char="Ø"/>
            </a:pPr>
            <a:r>
              <a:rPr lang="en-US" altLang="zh-CN" sz="4000" dirty="0"/>
              <a:t>Kettle</a:t>
            </a:r>
            <a:r>
              <a:rPr lang="zh-CN" altLang="en-US" sz="4000" dirty="0"/>
              <a:t>这个</a:t>
            </a:r>
            <a:r>
              <a:rPr lang="en-US" altLang="zh-CN" sz="4000" dirty="0"/>
              <a:t>ETL</a:t>
            </a:r>
            <a:r>
              <a:rPr lang="zh-CN" altLang="en-US" sz="4000" dirty="0"/>
              <a:t>工具集，它允许你管理来自不同数据库的数据，通过提供一个图形化的用户环境来描述你想做什么，而不是你想怎么做。</a:t>
            </a:r>
          </a:p>
          <a:p>
            <a:pPr>
              <a:lnSpc>
                <a:spcPct val="120000"/>
              </a:lnSpc>
              <a:buFont typeface="Wingdings" charset="2"/>
              <a:buChar char="Ø"/>
            </a:pPr>
            <a:r>
              <a:rPr lang="en-US" altLang="zh-CN" sz="4000" dirty="0"/>
              <a:t>Kettle</a:t>
            </a:r>
            <a:r>
              <a:rPr lang="zh-CN" altLang="en-US" sz="4000" dirty="0"/>
              <a:t>中有两种脚本文件，</a:t>
            </a:r>
            <a:r>
              <a:rPr lang="en-US" altLang="zh-CN" sz="4000" dirty="0"/>
              <a:t>transformation</a:t>
            </a:r>
            <a:r>
              <a:rPr lang="zh-CN" altLang="en-US" sz="4000" dirty="0"/>
              <a:t>和</a:t>
            </a:r>
            <a:r>
              <a:rPr lang="en-US" altLang="zh-CN" sz="4000" dirty="0"/>
              <a:t>job</a:t>
            </a:r>
            <a:r>
              <a:rPr lang="zh-CN" altLang="en-US" sz="4000" dirty="0"/>
              <a:t>，</a:t>
            </a:r>
            <a:r>
              <a:rPr lang="en-US" altLang="zh-CN" sz="4000" dirty="0"/>
              <a:t>transformation</a:t>
            </a:r>
            <a:r>
              <a:rPr lang="zh-CN" altLang="en-US" sz="4000" dirty="0"/>
              <a:t>完成针对数据的基础转换，</a:t>
            </a:r>
            <a:r>
              <a:rPr lang="en-US" altLang="zh-CN" sz="4000" dirty="0"/>
              <a:t>job</a:t>
            </a:r>
            <a:r>
              <a:rPr lang="zh-CN" altLang="en-US" sz="4000" dirty="0"/>
              <a:t>则完成整个工作流的控制</a:t>
            </a:r>
            <a:r>
              <a:rPr lang="zh-CN" altLang="en-US" sz="4000" dirty="0" smtClean="0"/>
              <a:t>。</a:t>
            </a:r>
            <a:endParaRPr lang="zh-CN" altLang="en-US" sz="4000" dirty="0"/>
          </a:p>
        </p:txBody>
      </p:sp>
    </p:spTree>
    <p:extLst>
      <p:ext uri="{BB962C8B-B14F-4D97-AF65-F5344CB8AC3E}">
        <p14:creationId xmlns:p14="http://schemas.microsoft.com/office/powerpoint/2010/main" val="342573563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开发环境搭建</a:t>
            </a:r>
          </a:p>
        </p:txBody>
      </p:sp>
      <p:sp>
        <p:nvSpPr>
          <p:cNvPr id="15" name="Shape 158"/>
          <p:cNvSpPr>
            <a:spLocks noGrp="1"/>
          </p:cNvSpPr>
          <p:nvPr>
            <p:ph type="body" idx="1"/>
          </p:nvPr>
        </p:nvSpPr>
        <p:spPr>
          <a:xfrm>
            <a:off x="539310" y="2112580"/>
            <a:ext cx="21906978" cy="2333296"/>
          </a:xfrm>
          <a:prstGeom prst="rect">
            <a:avLst/>
          </a:prstGeom>
        </p:spPr>
        <p:txBody>
          <a:bodyPr>
            <a:normAutofit/>
          </a:bodyPr>
          <a:lstStyle/>
          <a:p>
            <a:pPr marL="742950" indent="-742950">
              <a:buFont typeface="+mj-lt"/>
              <a:buAutoNum type="arabicPeriod"/>
            </a:pPr>
            <a:r>
              <a:rPr lang="zh-CN" altLang="en-US" sz="4800" b="1" dirty="0" smtClean="0"/>
              <a:t>安装</a:t>
            </a:r>
            <a:r>
              <a:rPr lang="en-US" altLang="zh-CN" sz="4800" b="1" dirty="0" smtClean="0"/>
              <a:t>Java   </a:t>
            </a:r>
          </a:p>
          <a:p>
            <a:pPr marL="0" indent="0">
              <a:buNone/>
            </a:pPr>
            <a:r>
              <a:rPr lang="zh-CN" altLang="en-US" sz="4000" dirty="0" smtClean="0"/>
              <a:t>在</a:t>
            </a:r>
            <a:r>
              <a:rPr lang="zh-CN" altLang="en-US" sz="4000" dirty="0"/>
              <a:t>网站</a:t>
            </a:r>
            <a:r>
              <a:rPr lang="en-US" altLang="zh-CN" sz="4000" dirty="0">
                <a:latin typeface="Arial"/>
                <a:ea typeface="Arial"/>
                <a:cs typeface="Arial"/>
              </a:rPr>
              <a:t>http://www.java.com/zh_CN/</a:t>
            </a:r>
            <a:r>
              <a:rPr lang="zh-CN" altLang="en-US" sz="4000" dirty="0"/>
              <a:t>下载适合的</a:t>
            </a:r>
            <a:r>
              <a:rPr lang="en-US" altLang="zh-CN" sz="4000" dirty="0" err="1"/>
              <a:t>jre</a:t>
            </a:r>
            <a:r>
              <a:rPr lang="en-US" altLang="zh-CN" sz="4000" dirty="0"/>
              <a:t>  </a:t>
            </a:r>
            <a:r>
              <a:rPr lang="en-US" altLang="zh-CN" sz="4000" dirty="0" smtClean="0"/>
              <a:t>(</a:t>
            </a:r>
            <a:r>
              <a:rPr lang="zh-CN" altLang="en-US" sz="4000" dirty="0" smtClean="0"/>
              <a:t>有</a:t>
            </a:r>
            <a:r>
              <a:rPr lang="zh-CN" altLang="en-US" sz="4000" dirty="0"/>
              <a:t>两种可选版本：</a:t>
            </a:r>
            <a:r>
              <a:rPr lang="en-US" altLang="zh-CN" sz="4000" dirty="0">
                <a:latin typeface="Arial"/>
                <a:ea typeface="Arial"/>
                <a:cs typeface="Arial"/>
              </a:rPr>
              <a:t>rpm</a:t>
            </a:r>
            <a:r>
              <a:rPr lang="zh-CN" altLang="en-US" sz="4000" dirty="0"/>
              <a:t>安装包，</a:t>
            </a:r>
            <a:r>
              <a:rPr lang="en-US" altLang="zh-CN" sz="4000" dirty="0"/>
              <a:t>.</a:t>
            </a:r>
            <a:r>
              <a:rPr lang="en-US" altLang="zh-CN" sz="4000" dirty="0" err="1"/>
              <a:t>gz</a:t>
            </a:r>
            <a:r>
              <a:rPr lang="zh-CN" altLang="en-US" sz="4000" dirty="0"/>
              <a:t>自解压安装包 </a:t>
            </a:r>
            <a:r>
              <a:rPr lang="en-US" altLang="zh-CN" sz="4000" dirty="0" smtClean="0"/>
              <a:t>)</a:t>
            </a:r>
            <a:r>
              <a:rPr lang="zh-CN" altLang="en-US" sz="4000" dirty="0" smtClean="0"/>
              <a:t> 。以</a:t>
            </a:r>
            <a:r>
              <a:rPr lang="en-US" altLang="zh-CN" sz="4000" dirty="0" smtClean="0"/>
              <a:t>rpm</a:t>
            </a:r>
            <a:r>
              <a:rPr lang="zh-CN" altLang="en-US" sz="4000" dirty="0"/>
              <a:t>格式安装，将安装包（</a:t>
            </a:r>
            <a:r>
              <a:rPr lang="en-US" altLang="zh-CN" sz="4000" dirty="0">
                <a:latin typeface="Arial"/>
                <a:ea typeface="Arial"/>
                <a:cs typeface="Arial"/>
              </a:rPr>
              <a:t>jre-7u45-linux-i586.rpm</a:t>
            </a:r>
            <a:r>
              <a:rPr lang="zh-CN" altLang="en-US" sz="4000" dirty="0"/>
              <a:t>）上传到</a:t>
            </a:r>
            <a:r>
              <a:rPr lang="en-US" altLang="zh-CN" sz="4000" dirty="0">
                <a:latin typeface="Arial"/>
                <a:ea typeface="Arial"/>
                <a:cs typeface="Arial"/>
              </a:rPr>
              <a:t>root</a:t>
            </a:r>
            <a:r>
              <a:rPr lang="zh-CN" altLang="en-US" sz="4000" dirty="0"/>
              <a:t>用户目录</a:t>
            </a:r>
            <a:r>
              <a:rPr lang="en-US" altLang="zh-CN" sz="4000" dirty="0">
                <a:latin typeface="Arial"/>
                <a:ea typeface="Arial"/>
                <a:cs typeface="Arial"/>
              </a:rPr>
              <a:t>/home/java</a:t>
            </a:r>
            <a:r>
              <a:rPr lang="zh-CN" altLang="en-US" sz="4000" dirty="0"/>
              <a:t>下</a:t>
            </a:r>
            <a:r>
              <a:rPr lang="zh-CN" altLang="en-US" sz="4000" dirty="0" smtClean="0"/>
              <a:t>。</a:t>
            </a:r>
            <a:endParaRPr lang="en-US" altLang="zh-CN" sz="4000" dirty="0" smtClean="0"/>
          </a:p>
          <a:p>
            <a:pPr marL="0" indent="0">
              <a:buNone/>
            </a:pPr>
            <a:endParaRPr lang="zh-CN" altLang="en-US"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0" y="4508940"/>
            <a:ext cx="14953681" cy="212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hape 158"/>
          <p:cNvSpPr txBox="1">
            <a:spLocks/>
          </p:cNvSpPr>
          <p:nvPr/>
        </p:nvSpPr>
        <p:spPr>
          <a:xfrm>
            <a:off x="539310" y="6786894"/>
            <a:ext cx="21343228" cy="1371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0" indent="0">
              <a:buNone/>
            </a:pPr>
            <a:r>
              <a:rPr lang="zh-CN" altLang="en-US" sz="4000" dirty="0" smtClean="0"/>
              <a:t>终端输入：</a:t>
            </a:r>
            <a:r>
              <a:rPr lang="en-US" altLang="zh-CN" sz="4000" dirty="0">
                <a:latin typeface="Arial"/>
                <a:ea typeface="Arial"/>
                <a:cs typeface="Arial"/>
              </a:rPr>
              <a:t>rpm -</a:t>
            </a:r>
            <a:r>
              <a:rPr lang="en-US" altLang="zh-CN" sz="4000" dirty="0" err="1">
                <a:latin typeface="Arial"/>
                <a:ea typeface="Arial"/>
                <a:cs typeface="Arial"/>
              </a:rPr>
              <a:t>ivh</a:t>
            </a:r>
            <a:r>
              <a:rPr lang="en-US" altLang="zh-CN" sz="4000" dirty="0">
                <a:latin typeface="Arial"/>
                <a:ea typeface="Arial"/>
                <a:cs typeface="Arial"/>
              </a:rPr>
              <a:t> jre-7u45-linux-i586.rpm </a:t>
            </a:r>
            <a:r>
              <a:rPr lang="zh-CN" altLang="en-US" sz="4000" dirty="0" smtClean="0"/>
              <a:t>开始安装。</a:t>
            </a:r>
            <a:endParaRPr lang="en-US" altLang="zh-CN" sz="4000" dirty="0" smtClean="0"/>
          </a:p>
          <a:p>
            <a:pPr marL="0" indent="0">
              <a:buNone/>
            </a:pPr>
            <a:r>
              <a:rPr lang="en-US" altLang="zh-CN" sz="4000" dirty="0" smtClean="0"/>
              <a:t>rpm</a:t>
            </a:r>
            <a:r>
              <a:rPr lang="zh-CN" altLang="en-US" sz="4000" dirty="0"/>
              <a:t>命令安装的</a:t>
            </a:r>
            <a:r>
              <a:rPr lang="en-US" altLang="zh-CN" sz="4000" dirty="0"/>
              <a:t>java</a:t>
            </a:r>
            <a:r>
              <a:rPr lang="zh-CN" altLang="en-US" sz="4000" dirty="0"/>
              <a:t>默认安装路径是</a:t>
            </a:r>
            <a:r>
              <a:rPr lang="en-US" altLang="zh-CN" sz="4000" dirty="0">
                <a:latin typeface="Arial"/>
                <a:ea typeface="Arial"/>
                <a:cs typeface="Arial"/>
              </a:rPr>
              <a:t>/</a:t>
            </a:r>
            <a:r>
              <a:rPr lang="en-US" altLang="zh-CN" sz="4000" dirty="0" err="1">
                <a:latin typeface="Arial"/>
                <a:ea typeface="Arial"/>
                <a:cs typeface="Arial"/>
              </a:rPr>
              <a:t>usr</a:t>
            </a:r>
            <a:r>
              <a:rPr lang="en-US" altLang="zh-CN" sz="4000" dirty="0">
                <a:latin typeface="Arial"/>
                <a:ea typeface="Arial"/>
                <a:cs typeface="Arial"/>
              </a:rPr>
              <a:t>/java/ jre1.7.0_45 </a:t>
            </a:r>
            <a:endParaRPr lang="zh-CN" altLang="en-US" sz="4000" dirty="0">
              <a:latin typeface="Arial"/>
              <a:ea typeface="Arial"/>
              <a:cs typeface="Arial"/>
            </a:endParaRPr>
          </a:p>
          <a:p>
            <a:pPr marL="0" indent="0">
              <a:buNone/>
            </a:pPr>
            <a:endParaRPr lang="zh-CN" altLang="en-US" sz="4000" dirty="0"/>
          </a:p>
          <a:p>
            <a:pPr marL="0" indent="0" hangingPunct="1">
              <a:buNone/>
            </a:pPr>
            <a:endParaRPr lang="en-US" altLang="zh-CN" sz="4000" dirty="0" smtClean="0"/>
          </a:p>
          <a:p>
            <a:pPr marL="0" indent="0" hangingPunct="1">
              <a:buFont typeface="Arial"/>
              <a:buNone/>
            </a:pPr>
            <a:endParaRPr lang="zh-CN" altLang="en-US" sz="4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0" y="8260809"/>
            <a:ext cx="14953681" cy="4551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7334165"/>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开发环境搭建</a:t>
            </a:r>
          </a:p>
        </p:txBody>
      </p:sp>
      <p:sp>
        <p:nvSpPr>
          <p:cNvPr id="15" name="Shape 158"/>
          <p:cNvSpPr>
            <a:spLocks noGrp="1"/>
          </p:cNvSpPr>
          <p:nvPr>
            <p:ph type="body" idx="1"/>
          </p:nvPr>
        </p:nvSpPr>
        <p:spPr>
          <a:xfrm>
            <a:off x="539310" y="2112579"/>
            <a:ext cx="21906978" cy="9144000"/>
          </a:xfrm>
          <a:prstGeom prst="rect">
            <a:avLst/>
          </a:prstGeom>
        </p:spPr>
        <p:txBody>
          <a:bodyPr>
            <a:normAutofit/>
          </a:bodyPr>
          <a:lstStyle/>
          <a:p>
            <a:pPr marL="914400" indent="-914400">
              <a:buFont typeface="+mj-lt"/>
              <a:buAutoNum type="arabicPeriod" startAt="2"/>
            </a:pPr>
            <a:r>
              <a:rPr lang="zh-CN" altLang="en-US" sz="4800" b="1" dirty="0"/>
              <a:t>配置</a:t>
            </a:r>
            <a:r>
              <a:rPr lang="en-US" altLang="zh-CN" sz="4800" b="1" dirty="0"/>
              <a:t>java</a:t>
            </a:r>
            <a:r>
              <a:rPr lang="zh-CN" altLang="en-US" sz="4800" b="1" dirty="0" smtClean="0"/>
              <a:t>环境</a:t>
            </a:r>
            <a:endParaRPr lang="en-US" altLang="zh-CN" sz="4800" b="1" dirty="0" smtClean="0"/>
          </a:p>
          <a:p>
            <a:pPr marL="0" indent="0">
              <a:buNone/>
            </a:pPr>
            <a:r>
              <a:rPr lang="zh-CN" altLang="en-US" sz="4000" dirty="0"/>
              <a:t>修改文件</a:t>
            </a:r>
            <a:r>
              <a:rPr lang="en-US" altLang="zh-CN" sz="4000" dirty="0">
                <a:latin typeface="Arial"/>
                <a:ea typeface="Arial"/>
                <a:cs typeface="Arial"/>
              </a:rPr>
              <a:t>/</a:t>
            </a:r>
            <a:r>
              <a:rPr lang="en-US" altLang="zh-CN" sz="4000" dirty="0" err="1">
                <a:latin typeface="Arial"/>
                <a:ea typeface="Arial"/>
                <a:cs typeface="Arial"/>
              </a:rPr>
              <a:t>etc</a:t>
            </a:r>
            <a:r>
              <a:rPr lang="en-US" altLang="zh-CN" sz="4000" dirty="0">
                <a:latin typeface="Arial"/>
                <a:ea typeface="Arial"/>
                <a:cs typeface="Arial"/>
              </a:rPr>
              <a:t>/profile</a:t>
            </a:r>
            <a:r>
              <a:rPr lang="zh-CN" altLang="en-US" sz="4000" dirty="0" smtClean="0"/>
              <a:t>。进入</a:t>
            </a:r>
            <a:r>
              <a:rPr lang="en-US" altLang="zh-CN" sz="4000" dirty="0">
                <a:latin typeface="Arial"/>
                <a:ea typeface="Arial"/>
                <a:cs typeface="Arial"/>
              </a:rPr>
              <a:t>profile</a:t>
            </a:r>
            <a:r>
              <a:rPr lang="en-US" altLang="zh-CN" sz="4000" dirty="0"/>
              <a:t>,</a:t>
            </a:r>
            <a:r>
              <a:rPr lang="zh-CN" altLang="en-US" sz="4000" dirty="0"/>
              <a:t>敲</a:t>
            </a:r>
            <a:r>
              <a:rPr lang="en-US" altLang="zh-CN" sz="4000" dirty="0">
                <a:latin typeface="Arial"/>
                <a:ea typeface="Arial"/>
                <a:cs typeface="Arial"/>
              </a:rPr>
              <a:t>Ctrl +F</a:t>
            </a:r>
            <a:r>
              <a:rPr lang="zh-CN" altLang="en-US" sz="4000" dirty="0"/>
              <a:t>到文件末尾，写入以下内容： </a:t>
            </a:r>
            <a:endParaRPr lang="en-US" altLang="zh-CN" sz="4000" dirty="0" smtClean="0"/>
          </a:p>
          <a:p>
            <a:pPr marL="0" indent="0">
              <a:buNone/>
            </a:pPr>
            <a:r>
              <a:rPr lang="en-US" altLang="zh-CN" sz="4000" dirty="0" smtClean="0">
                <a:latin typeface="Arial"/>
                <a:ea typeface="Arial"/>
                <a:cs typeface="Arial"/>
                <a:sym typeface="Helvetica"/>
              </a:rPr>
              <a:t>JAVA_HOME</a:t>
            </a:r>
            <a:r>
              <a:rPr lang="en-US" altLang="zh-CN" sz="4000" dirty="0">
                <a:latin typeface="Arial"/>
                <a:ea typeface="Arial"/>
                <a:cs typeface="Arial"/>
                <a:sym typeface="Helvetica"/>
              </a:rPr>
              <a:t>=/</a:t>
            </a:r>
            <a:r>
              <a:rPr lang="en-US" altLang="zh-CN" sz="4000" dirty="0" err="1">
                <a:latin typeface="Arial"/>
                <a:ea typeface="Arial"/>
                <a:cs typeface="Arial"/>
                <a:sym typeface="Helvetica"/>
              </a:rPr>
              <a:t>usr</a:t>
            </a:r>
            <a:r>
              <a:rPr lang="en-US" altLang="zh-CN" sz="4000" dirty="0">
                <a:latin typeface="Arial"/>
                <a:ea typeface="Arial"/>
                <a:cs typeface="Arial"/>
                <a:sym typeface="Helvetica"/>
              </a:rPr>
              <a:t>/java/jre1.7.0_45 </a:t>
            </a:r>
            <a:endParaRPr lang="en-US" altLang="zh-CN" sz="4000" dirty="0" smtClean="0">
              <a:latin typeface="Arial"/>
              <a:ea typeface="Arial"/>
              <a:cs typeface="Arial"/>
              <a:sym typeface="Helvetica"/>
            </a:endParaRPr>
          </a:p>
          <a:p>
            <a:pPr marL="0" indent="0">
              <a:buNone/>
            </a:pPr>
            <a:r>
              <a:rPr lang="en-US" altLang="zh-CN" sz="4000" dirty="0" smtClean="0">
                <a:latin typeface="Arial"/>
                <a:ea typeface="Arial"/>
                <a:cs typeface="Arial"/>
                <a:sym typeface="Helvetica"/>
              </a:rPr>
              <a:t>PATH</a:t>
            </a:r>
            <a:r>
              <a:rPr lang="en-US" altLang="zh-CN" sz="4000" dirty="0">
                <a:latin typeface="Arial"/>
                <a:ea typeface="Arial"/>
                <a:cs typeface="Arial"/>
                <a:sym typeface="Helvetica"/>
              </a:rPr>
              <a:t>=$JAVA_HOME/bin:$PATH  </a:t>
            </a:r>
            <a:endParaRPr lang="en-US" altLang="zh-CN" sz="4000" dirty="0" smtClean="0">
              <a:latin typeface="Arial"/>
              <a:ea typeface="Arial"/>
              <a:cs typeface="Arial"/>
              <a:sym typeface="Helvetica"/>
            </a:endParaRPr>
          </a:p>
          <a:p>
            <a:pPr marL="0" indent="0">
              <a:buNone/>
            </a:pPr>
            <a:r>
              <a:rPr lang="en-US" altLang="zh-CN" sz="4000" dirty="0" smtClean="0">
                <a:latin typeface="Arial"/>
                <a:ea typeface="Arial"/>
                <a:cs typeface="Arial"/>
                <a:sym typeface="Helvetica"/>
              </a:rPr>
              <a:t>CLASSPATH</a:t>
            </a:r>
            <a:r>
              <a:rPr lang="en-US" altLang="zh-CN" sz="4000" dirty="0">
                <a:latin typeface="Arial"/>
                <a:ea typeface="Arial"/>
                <a:cs typeface="Arial"/>
                <a:sym typeface="Helvetica"/>
              </a:rPr>
              <a:t>=.:$JAVA_HOME/lib/dt.jar:$JAVA_HOME/lib/tools.jar </a:t>
            </a:r>
            <a:endParaRPr lang="en-US" altLang="zh-CN" sz="4000" dirty="0" smtClean="0">
              <a:latin typeface="Arial"/>
              <a:ea typeface="Arial"/>
              <a:cs typeface="Arial"/>
              <a:sym typeface="Helvetica"/>
            </a:endParaRPr>
          </a:p>
          <a:p>
            <a:pPr marL="0" indent="0">
              <a:buNone/>
            </a:pPr>
            <a:r>
              <a:rPr lang="en-US" altLang="zh-CN" sz="4000" dirty="0" smtClean="0">
                <a:latin typeface="Arial"/>
                <a:ea typeface="Arial"/>
                <a:cs typeface="Arial"/>
                <a:sym typeface="Helvetica"/>
              </a:rPr>
              <a:t>export </a:t>
            </a:r>
            <a:r>
              <a:rPr lang="en-US" altLang="zh-CN" sz="4000" dirty="0">
                <a:latin typeface="Arial"/>
                <a:ea typeface="Arial"/>
                <a:cs typeface="Arial"/>
                <a:sym typeface="Helvetica"/>
              </a:rPr>
              <a:t>JAVA_HOME </a:t>
            </a:r>
            <a:endParaRPr lang="en-US" altLang="zh-CN" sz="4000" dirty="0" smtClean="0">
              <a:latin typeface="Arial"/>
              <a:ea typeface="Arial"/>
              <a:cs typeface="Arial"/>
              <a:sym typeface="Helvetica"/>
            </a:endParaRPr>
          </a:p>
          <a:p>
            <a:pPr marL="0" indent="0">
              <a:buNone/>
            </a:pPr>
            <a:r>
              <a:rPr lang="en-US" altLang="zh-CN" sz="4000" dirty="0" smtClean="0">
                <a:latin typeface="Arial"/>
                <a:ea typeface="Arial"/>
                <a:cs typeface="Arial"/>
                <a:sym typeface="Helvetica"/>
              </a:rPr>
              <a:t>export </a:t>
            </a:r>
            <a:r>
              <a:rPr lang="en-US" altLang="zh-CN" sz="4000" dirty="0">
                <a:latin typeface="Arial"/>
                <a:ea typeface="Arial"/>
                <a:cs typeface="Arial"/>
                <a:sym typeface="Helvetica"/>
              </a:rPr>
              <a:t>PATH  </a:t>
            </a:r>
            <a:endParaRPr lang="en-US" altLang="zh-CN" sz="4000" dirty="0" smtClean="0">
              <a:latin typeface="Arial"/>
              <a:ea typeface="Arial"/>
              <a:cs typeface="Arial"/>
              <a:sym typeface="Helvetica"/>
            </a:endParaRPr>
          </a:p>
          <a:p>
            <a:pPr marL="0" indent="0">
              <a:buNone/>
            </a:pPr>
            <a:r>
              <a:rPr lang="en-US" altLang="zh-CN" sz="4000" dirty="0" smtClean="0">
                <a:latin typeface="Arial"/>
                <a:ea typeface="Arial"/>
                <a:cs typeface="Arial"/>
                <a:sym typeface="Helvetica"/>
              </a:rPr>
              <a:t>export CLASSPATH</a:t>
            </a:r>
          </a:p>
          <a:p>
            <a:pPr marL="0" indent="0">
              <a:buNone/>
            </a:pPr>
            <a:endParaRPr lang="en-US" altLang="zh-CN" sz="4000" dirty="0">
              <a:latin typeface="Arial"/>
              <a:ea typeface="Arial"/>
              <a:cs typeface="Arial"/>
              <a:sym typeface="Helvetica"/>
            </a:endParaRPr>
          </a:p>
          <a:p>
            <a:pPr marL="0" indent="0">
              <a:buNone/>
            </a:pPr>
            <a:r>
              <a:rPr lang="zh-CN" altLang="en-US" sz="4000" dirty="0"/>
              <a:t>保存</a:t>
            </a:r>
            <a:r>
              <a:rPr lang="zh-CN" altLang="en-US" sz="4000" dirty="0" smtClean="0"/>
              <a:t>退出。</a:t>
            </a:r>
            <a:endParaRPr lang="en-US" altLang="zh-CN" sz="4000" dirty="0" smtClean="0"/>
          </a:p>
          <a:p>
            <a:pPr marL="0" indent="0">
              <a:buNone/>
            </a:pPr>
            <a:endParaRPr lang="zh-CN" altLang="en-US" sz="4000" dirty="0"/>
          </a:p>
        </p:txBody>
      </p:sp>
      <p:sp>
        <p:nvSpPr>
          <p:cNvPr id="4" name="Shape 158"/>
          <p:cNvSpPr txBox="1">
            <a:spLocks/>
          </p:cNvSpPr>
          <p:nvPr/>
        </p:nvSpPr>
        <p:spPr>
          <a:xfrm>
            <a:off x="539310" y="10462803"/>
            <a:ext cx="21906978" cy="22606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914400" indent="-914400" hangingPunct="1">
              <a:buFont typeface="+mj-lt"/>
              <a:buAutoNum type="arabicPeriod" startAt="3"/>
            </a:pPr>
            <a:r>
              <a:rPr lang="zh-CN" altLang="en-US" sz="4800" b="1" smtClean="0"/>
              <a:t>安装</a:t>
            </a:r>
            <a:r>
              <a:rPr lang="en-US" altLang="zh-CN" sz="4800" b="1" smtClean="0"/>
              <a:t>Kettle</a:t>
            </a:r>
          </a:p>
          <a:p>
            <a:pPr marL="0" indent="0" hangingPunct="1">
              <a:buFont typeface="Arial"/>
              <a:buNone/>
            </a:pPr>
            <a:r>
              <a:rPr lang="zh-CN" altLang="en-US" sz="4000" smtClean="0"/>
              <a:t>下载</a:t>
            </a:r>
            <a:r>
              <a:rPr lang="en-US" altLang="zh-CN" sz="4000" smtClean="0"/>
              <a:t>kettle</a:t>
            </a:r>
            <a:r>
              <a:rPr lang="zh-CN" altLang="en-US" sz="4000" smtClean="0"/>
              <a:t>压缩包，因美云使用的自定制的</a:t>
            </a:r>
            <a:r>
              <a:rPr lang="en-US" altLang="zh-CN" sz="4000" smtClean="0"/>
              <a:t>kettle</a:t>
            </a:r>
            <a:r>
              <a:rPr lang="zh-CN" altLang="en-US" sz="4000" smtClean="0"/>
              <a:t>，为绿色软件，解压缩到任意本地路径即可。一般是用</a:t>
            </a:r>
            <a:r>
              <a:rPr lang="en-US" altLang="zh-CN" sz="4000" smtClean="0"/>
              <a:t>hive</a:t>
            </a:r>
            <a:r>
              <a:rPr lang="zh-CN" altLang="en-US" sz="4000" smtClean="0"/>
              <a:t>用户登录，所以默认会放在</a:t>
            </a:r>
            <a:r>
              <a:rPr lang="en-US" altLang="zh-CN" sz="4000" smtClean="0"/>
              <a:t>/home/hive</a:t>
            </a:r>
            <a:r>
              <a:rPr lang="zh-CN" altLang="en-US" sz="4000" smtClean="0"/>
              <a:t>目录下 。</a:t>
            </a:r>
          </a:p>
          <a:p>
            <a:pPr marL="0" indent="0" hangingPunct="1">
              <a:buFont typeface="Arial"/>
              <a:buNone/>
            </a:pPr>
            <a:endParaRPr lang="zh-CN" altLang="en-US" sz="4000" dirty="0"/>
          </a:p>
        </p:txBody>
      </p:sp>
    </p:spTree>
    <p:extLst>
      <p:ext uri="{BB962C8B-B14F-4D97-AF65-F5344CB8AC3E}">
        <p14:creationId xmlns:p14="http://schemas.microsoft.com/office/powerpoint/2010/main" val="319879779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a:pPr>
            <a:r>
              <a:rPr lang="zh-CN" altLang="en-US" sz="4800" b="1" dirty="0"/>
              <a:t>开始</a:t>
            </a:r>
            <a:r>
              <a:rPr lang="zh-CN" altLang="en-US" sz="4800" b="1" dirty="0" smtClean="0"/>
              <a:t>（</a:t>
            </a:r>
            <a:r>
              <a:rPr lang="en-US" altLang="zh-CN" sz="4800" b="1" dirty="0" smtClean="0"/>
              <a:t>Start</a:t>
            </a:r>
            <a:r>
              <a:rPr lang="zh-CN" altLang="en-US" sz="4800" b="1" dirty="0" smtClean="0"/>
              <a:t>）</a:t>
            </a:r>
            <a:endParaRPr lang="zh-CN" altLang="en-US" sz="4800" b="1" dirty="0"/>
          </a:p>
          <a:p>
            <a:pPr marL="0" indent="0">
              <a:buNone/>
            </a:pPr>
            <a:endParaRPr lang="en-US" altLang="zh-CN" sz="4000" dirty="0" smtClean="0"/>
          </a:p>
          <a:p>
            <a:pPr marL="0" indent="0">
              <a:buNone/>
            </a:pPr>
            <a:r>
              <a:rPr lang="zh-CN" altLang="en-US" sz="4000" b="1" dirty="0" smtClean="0"/>
              <a:t>图标</a:t>
            </a:r>
            <a:endParaRPr lang="en-US" altLang="zh-CN" sz="4000" b="1" dirty="0" smtClean="0"/>
          </a:p>
          <a:p>
            <a:pPr marL="0" indent="0">
              <a:buNone/>
            </a:pPr>
            <a:endParaRPr lang="en-US" altLang="zh-CN" sz="4000" dirty="0" smtClean="0"/>
          </a:p>
          <a:p>
            <a:pPr marL="0" indent="0">
              <a:buNone/>
            </a:pPr>
            <a:endParaRPr lang="en-US" altLang="zh-CN" sz="4000" dirty="0"/>
          </a:p>
          <a:p>
            <a:pPr marL="0" indent="0">
              <a:buNone/>
            </a:pPr>
            <a:endParaRPr lang="en-US" altLang="zh-CN" sz="4000" b="1" dirty="0" smtClean="0"/>
          </a:p>
          <a:p>
            <a:pPr marL="0" indent="0">
              <a:buNone/>
            </a:pPr>
            <a:r>
              <a:rPr lang="zh-CN" altLang="en-US" sz="4000" b="1" dirty="0" smtClean="0"/>
              <a:t>功能说明</a:t>
            </a:r>
            <a:endParaRPr lang="en-US" altLang="zh-CN" sz="4000" b="1" dirty="0"/>
          </a:p>
          <a:p>
            <a:pPr marL="0" indent="0">
              <a:buNone/>
            </a:pPr>
            <a:r>
              <a:rPr lang="en-US" altLang="zh-CN" sz="4000" dirty="0" smtClean="0"/>
              <a:t>Start </a:t>
            </a:r>
            <a:r>
              <a:rPr lang="zh-CN" altLang="en-US" sz="4000" dirty="0"/>
              <a:t>是任务执行的入口，首先必须是任务可以执行。只有无条件的任务条目可以从</a:t>
            </a:r>
            <a:r>
              <a:rPr lang="en-US" altLang="zh-CN" sz="4000" dirty="0"/>
              <a:t>Start</a:t>
            </a:r>
            <a:r>
              <a:rPr lang="zh-CN" altLang="en-US" sz="4000" dirty="0"/>
              <a:t>入口连接。注：大家在开始过程当中最好只把它当成一个入口组件，不要使用它来做定时任务计划之类的工作，如果做定时任务有产生</a:t>
            </a:r>
            <a:r>
              <a:rPr lang="en-US" altLang="zh-CN" sz="4000" dirty="0"/>
              <a:t>Java JVM</a:t>
            </a:r>
            <a:r>
              <a:rPr lang="zh-CN" altLang="en-US" sz="4000" dirty="0"/>
              <a:t>内存溢出，这是一个</a:t>
            </a:r>
            <a:r>
              <a:rPr lang="en-US" altLang="zh-CN" sz="4000" dirty="0"/>
              <a:t>BUG</a:t>
            </a:r>
            <a:r>
              <a:rPr lang="zh-CN" altLang="en-US" sz="4000" dirty="0"/>
              <a:t>，在</a:t>
            </a:r>
            <a:r>
              <a:rPr lang="en-US" altLang="zh-CN" sz="4000" dirty="0"/>
              <a:t>Kettle</a:t>
            </a:r>
            <a:r>
              <a:rPr lang="zh-CN" altLang="en-US" sz="4000" dirty="0"/>
              <a:t>官网也说明不提倡使用此组件来做定时任务。</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317" y="4012324"/>
            <a:ext cx="2270563" cy="175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2360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startAt="2"/>
            </a:pPr>
            <a:r>
              <a:rPr lang="zh-CN" altLang="en-US" sz="4800" b="1" dirty="0"/>
              <a:t>转换（</a:t>
            </a:r>
            <a:r>
              <a:rPr lang="en-US" altLang="zh-CN" sz="4800" b="1" dirty="0"/>
              <a:t>Transformation</a:t>
            </a:r>
            <a:r>
              <a:rPr lang="zh-CN" altLang="en-US" sz="4800" b="1" dirty="0"/>
              <a:t>）</a:t>
            </a:r>
          </a:p>
          <a:p>
            <a:pPr marL="0" indent="0">
              <a:buNone/>
            </a:pPr>
            <a:endParaRPr lang="en-US" altLang="zh-CN" sz="4000" dirty="0" smtClean="0"/>
          </a:p>
          <a:p>
            <a:pPr marL="0" indent="0">
              <a:buNone/>
            </a:pPr>
            <a:r>
              <a:rPr lang="zh-CN" altLang="en-US" sz="4000" b="1" dirty="0" smtClean="0"/>
              <a:t>图标</a:t>
            </a:r>
            <a:endParaRPr lang="en-US" altLang="zh-CN" sz="4000" b="1" dirty="0" smtClean="0"/>
          </a:p>
          <a:p>
            <a:pPr marL="0" indent="0">
              <a:buNone/>
            </a:pPr>
            <a:endParaRPr lang="en-US" altLang="zh-CN" sz="4000" dirty="0" smtClean="0"/>
          </a:p>
          <a:p>
            <a:pPr marL="0" indent="0">
              <a:buNone/>
            </a:pPr>
            <a:endParaRPr lang="en-US" altLang="zh-CN" sz="4000" dirty="0"/>
          </a:p>
          <a:p>
            <a:pPr marL="0" indent="0">
              <a:buNone/>
            </a:pPr>
            <a:endParaRPr lang="en-US" altLang="zh-CN" sz="4000" b="1" dirty="0" smtClean="0"/>
          </a:p>
          <a:p>
            <a:pPr marL="0" indent="0">
              <a:buNone/>
            </a:pPr>
            <a:r>
              <a:rPr lang="zh-CN" altLang="en-US" sz="4000" b="1" dirty="0" smtClean="0"/>
              <a:t>功能说明</a:t>
            </a:r>
            <a:endParaRPr lang="en-US" altLang="zh-CN" sz="4000" b="1" dirty="0"/>
          </a:p>
          <a:p>
            <a:pPr marL="0" indent="0">
              <a:buNone/>
            </a:pPr>
            <a:r>
              <a:rPr lang="zh-CN" altLang="en-US" sz="4000" dirty="0"/>
              <a:t>此转换组件是用来</a:t>
            </a:r>
            <a:r>
              <a:rPr lang="zh-CN" altLang="en-US" sz="4000" dirty="0" smtClean="0"/>
              <a:t>执行</a:t>
            </a:r>
            <a:r>
              <a:rPr lang="zh-CN" altLang="en-US" sz="4000" dirty="0"/>
              <a:t>已经定义好的转换。 </a:t>
            </a:r>
            <a:endParaRPr lang="en-US" altLang="zh-CN" sz="4000" dirty="0" smtClean="0"/>
          </a:p>
          <a:p>
            <a:pPr marL="0" indent="0">
              <a:buNone/>
            </a:pPr>
            <a:endParaRPr lang="zh-CN" altLang="en-US" sz="4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979" y="4004441"/>
            <a:ext cx="1831802" cy="1923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370963"/>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1565320"/>
          </a:xfrm>
          <a:prstGeom prst="rect">
            <a:avLst/>
          </a:prstGeom>
        </p:spPr>
        <p:txBody>
          <a:bodyPr>
            <a:normAutofit/>
          </a:bodyPr>
          <a:lstStyle/>
          <a:p>
            <a:pPr marL="914400" indent="-914400">
              <a:buFont typeface="+mj-lt"/>
              <a:buAutoNum type="arabicPeriod" startAt="2"/>
            </a:pPr>
            <a:r>
              <a:rPr lang="zh-CN" altLang="en-US" sz="4800" b="1" dirty="0"/>
              <a:t>转换（</a:t>
            </a:r>
            <a:r>
              <a:rPr lang="en-US" altLang="zh-CN" sz="4800" b="1" dirty="0"/>
              <a:t>Transformation</a:t>
            </a:r>
            <a:r>
              <a:rPr lang="zh-CN" altLang="en-US" sz="4800" b="1" dirty="0"/>
              <a:t>）</a:t>
            </a:r>
          </a:p>
          <a:p>
            <a:pPr marL="0" indent="0">
              <a:buNone/>
            </a:pPr>
            <a:r>
              <a:rPr lang="zh-CN" altLang="en-US" sz="4000" b="1" dirty="0"/>
              <a:t>功能说明</a:t>
            </a:r>
            <a:endParaRPr lang="en-US" altLang="zh-CN" sz="4000" b="1" dirty="0"/>
          </a:p>
          <a:p>
            <a:pPr marL="0" indent="0">
              <a:buNone/>
            </a:pPr>
            <a:endParaRPr lang="en-US" altLang="zh-CN" sz="4000" dirty="0" smtClean="0"/>
          </a:p>
          <a:p>
            <a:pPr marL="0" indent="0">
              <a:buNone/>
            </a:pPr>
            <a:endParaRPr lang="zh-CN" altLang="en-US" sz="4000" dirty="0"/>
          </a:p>
        </p:txBody>
      </p:sp>
      <p:graphicFrame>
        <p:nvGraphicFramePr>
          <p:cNvPr id="4" name="表格 3"/>
          <p:cNvGraphicFramePr>
            <a:graphicFrameLocks noGrp="1"/>
          </p:cNvGraphicFramePr>
          <p:nvPr>
            <p:extLst>
              <p:ext uri="{D42A27DB-BD31-4B8C-83A1-F6EECF244321}">
                <p14:modId xmlns:p14="http://schemas.microsoft.com/office/powerpoint/2010/main" val="2343695852"/>
              </p:ext>
            </p:extLst>
          </p:nvPr>
        </p:nvGraphicFramePr>
        <p:xfrm>
          <a:off x="791557" y="3909843"/>
          <a:ext cx="19293712" cy="9427788"/>
        </p:xfrm>
        <a:graphic>
          <a:graphicData uri="http://schemas.openxmlformats.org/drawingml/2006/table">
            <a:tbl>
              <a:tblPr>
                <a:tableStyleId>{5940675A-B579-460E-94D1-54222C63F5DA}</a:tableStyleId>
              </a:tblPr>
              <a:tblGrid>
                <a:gridCol w="7854077"/>
                <a:gridCol w="11439635"/>
              </a:tblGrid>
              <a:tr h="523766">
                <a:tc>
                  <a:txBody>
                    <a:bodyPr/>
                    <a:lstStyle/>
                    <a:p>
                      <a:pPr algn="l" rtl="0" fontAlgn="ctr"/>
                      <a:r>
                        <a:rPr lang="zh-CN" altLang="en-US" sz="3000" b="1" u="none" strike="noStrike" dirty="0">
                          <a:effectLst/>
                          <a:latin typeface="微软雅黑" panose="020B0503020204020204" pitchFamily="34" charset="-122"/>
                          <a:ea typeface="微软雅黑" panose="020B0503020204020204" pitchFamily="34" charset="-122"/>
                        </a:rPr>
                        <a:t>选项</a:t>
                      </a:r>
                      <a:endParaRPr lang="zh-CN" altLang="en-US" sz="3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F0"/>
                    </a:solidFill>
                  </a:tcPr>
                </a:tc>
                <a:tc>
                  <a:txBody>
                    <a:bodyPr/>
                    <a:lstStyle/>
                    <a:p>
                      <a:pPr algn="l" rtl="0" fontAlgn="ctr"/>
                      <a:r>
                        <a:rPr lang="zh-CN" altLang="en-US" sz="3000" b="1" u="none" strike="noStrike" dirty="0">
                          <a:effectLst/>
                          <a:latin typeface="微软雅黑" panose="020B0503020204020204" pitchFamily="34" charset="-122"/>
                          <a:ea typeface="微软雅黑" panose="020B0503020204020204" pitchFamily="34" charset="-122"/>
                        </a:rPr>
                        <a:t>描述</a:t>
                      </a:r>
                      <a:endParaRPr lang="zh-CN" altLang="en-US" sz="3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solidFill>
                      <a:srgbClr val="00B0F0"/>
                    </a:solidFill>
                  </a:tcP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转换名称</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需要运行的转换的名称</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资源库路径</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指定资源库目录中的文件名</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转换文件名</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如果你不是使用资源库工作，就指定转换运行的 </a:t>
                      </a:r>
                      <a:r>
                        <a:rPr lang="en-US" altLang="zh-CN" sz="3000" u="none" strike="noStrike">
                          <a:effectLst/>
                          <a:latin typeface="微软雅黑" panose="020B0503020204020204" pitchFamily="34" charset="-122"/>
                          <a:ea typeface="微软雅黑" panose="020B0503020204020204" pitchFamily="34" charset="-122"/>
                        </a:rPr>
                        <a:t>XML</a:t>
                      </a:r>
                      <a:r>
                        <a:rPr lang="zh-CN" altLang="en-US" sz="3000" u="none" strike="noStrike">
                          <a:effectLst/>
                          <a:latin typeface="微软雅黑" panose="020B0503020204020204" pitchFamily="34" charset="-122"/>
                          <a:ea typeface="微软雅黑" panose="020B0503020204020204" pitchFamily="34" charset="-122"/>
                        </a:rPr>
                        <a:t>文件名</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指定文件日志</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检查是否为转换指定一个单独的日志文件</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en-US" sz="3000" u="none" strike="noStrike">
                          <a:effectLst/>
                          <a:latin typeface="微软雅黑" panose="020B0503020204020204" pitchFamily="34" charset="-122"/>
                          <a:ea typeface="微软雅黑" panose="020B0503020204020204" pitchFamily="34" charset="-122"/>
                        </a:rPr>
                        <a:t>Apped logfile</a:t>
                      </a:r>
                      <a:endParaRPr 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是否以追加的方式写入日志文件</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日志文件名</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日志文件的目录和名称</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日志文件后缀名</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文件名扩展（例如：</a:t>
                      </a:r>
                      <a:r>
                        <a:rPr lang="en-US" altLang="zh-CN" sz="3000" u="none" strike="noStrike">
                          <a:effectLst/>
                          <a:latin typeface="微软雅黑" panose="020B0503020204020204" pitchFamily="34" charset="-122"/>
                          <a:ea typeface="微软雅黑" panose="020B0503020204020204" pitchFamily="34" charset="-122"/>
                        </a:rPr>
                        <a:t>log</a:t>
                      </a:r>
                      <a:r>
                        <a:rPr lang="zh-CN" altLang="en-US" sz="3000" u="none" strike="noStrike">
                          <a:effectLst/>
                          <a:latin typeface="微软雅黑" panose="020B0503020204020204" pitchFamily="34" charset="-122"/>
                          <a:ea typeface="微软雅黑" panose="020B0503020204020204" pitchFamily="34" charset="-122"/>
                        </a:rPr>
                        <a:t>或者 </a:t>
                      </a:r>
                      <a:r>
                        <a:rPr lang="en-US" altLang="zh-CN" sz="3000" u="none" strike="noStrike">
                          <a:effectLst/>
                          <a:latin typeface="微软雅黑" panose="020B0503020204020204" pitchFamily="34" charset="-122"/>
                          <a:ea typeface="微软雅黑" panose="020B0503020204020204" pitchFamily="34" charset="-122"/>
                        </a:rPr>
                        <a:t>txt</a:t>
                      </a:r>
                      <a:r>
                        <a:rPr lang="zh-CN" altLang="en-US" sz="3000" u="none" strike="noStrike">
                          <a:effectLst/>
                          <a:latin typeface="微软雅黑" panose="020B0503020204020204" pitchFamily="34" charset="-122"/>
                          <a:ea typeface="微软雅黑" panose="020B0503020204020204" pitchFamily="34" charset="-122"/>
                        </a:rPr>
                        <a:t>）</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日志文件包含日期</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文件名中添加系统日期</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日志文件包含时间</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文件名中添加系统时间</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日志级别</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dirty="0">
                          <a:effectLst/>
                          <a:latin typeface="微软雅黑" panose="020B0503020204020204" pitchFamily="34" charset="-122"/>
                          <a:ea typeface="微软雅黑" panose="020B0503020204020204" pitchFamily="34" charset="-122"/>
                        </a:rPr>
                        <a:t>日志级别</a:t>
                      </a:r>
                      <a:endParaRPr lang="zh-CN" altLang="en-US" sz="3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复制以前结果到参数</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复制以前结果到参数</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en-US" sz="3000" u="none" strike="noStrike">
                          <a:effectLst/>
                          <a:latin typeface="微软雅黑" panose="020B0503020204020204" pitchFamily="34" charset="-122"/>
                          <a:ea typeface="微软雅黑" panose="020B0503020204020204" pitchFamily="34" charset="-122"/>
                        </a:rPr>
                        <a:t>Copy previous  results to parameters</a:t>
                      </a:r>
                      <a:endParaRPr 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上一次的转换结果复制到参数中</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执行每一行输入行</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支持循环，根据参数结果集执行每一行参数</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在执行之前清除结果行列表</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在转换运行之前，检查确保列表或结果行已经被清除</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在执行之前清除结果文件列表</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dirty="0">
                          <a:effectLst/>
                          <a:latin typeface="微软雅黑" panose="020B0503020204020204" pitchFamily="34" charset="-122"/>
                          <a:ea typeface="微软雅黑" panose="020B0503020204020204" pitchFamily="34" charset="-122"/>
                        </a:rPr>
                        <a:t>在转换运行之前，检查确保列表或结果文件已经被清除</a:t>
                      </a:r>
                      <a:endParaRPr lang="zh-CN" altLang="en-US" sz="3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zh-CN" altLang="en-US" sz="3000" u="none" strike="noStrike">
                          <a:effectLst/>
                          <a:latin typeface="微软雅黑" panose="020B0503020204020204" pitchFamily="34" charset="-122"/>
                          <a:ea typeface="微软雅黑" panose="020B0503020204020204" pitchFamily="34" charset="-122"/>
                        </a:rPr>
                        <a:t>在集群模式下运行这个转换</a:t>
                      </a:r>
                      <a:endParaRPr lang="zh-CN" alt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dirty="0">
                          <a:effectLst/>
                          <a:latin typeface="微软雅黑" panose="020B0503020204020204" pitchFamily="34" charset="-122"/>
                          <a:ea typeface="微软雅黑" panose="020B0503020204020204" pitchFamily="34" charset="-122"/>
                        </a:rPr>
                        <a:t>是否使用集群模式运行转换</a:t>
                      </a:r>
                      <a:endParaRPr lang="zh-CN" altLang="en-US" sz="3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r h="523766">
                <a:tc>
                  <a:txBody>
                    <a:bodyPr/>
                    <a:lstStyle/>
                    <a:p>
                      <a:pPr algn="l" rtl="0" fontAlgn="ctr"/>
                      <a:r>
                        <a:rPr lang="en-US" sz="3000" u="none" strike="noStrike">
                          <a:effectLst/>
                          <a:latin typeface="微软雅黑" panose="020B0503020204020204" pitchFamily="34" charset="-122"/>
                          <a:ea typeface="微软雅黑" panose="020B0503020204020204" pitchFamily="34" charset="-122"/>
                        </a:rPr>
                        <a:t>Remote save  server</a:t>
                      </a:r>
                      <a:endParaRPr lang="en-US" sz="3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3000" u="none" strike="noStrike" dirty="0">
                          <a:effectLst/>
                          <a:latin typeface="微软雅黑" panose="020B0503020204020204" pitchFamily="34" charset="-122"/>
                          <a:ea typeface="微软雅黑" panose="020B0503020204020204" pitchFamily="34" charset="-122"/>
                        </a:rPr>
                        <a:t>执行集群节点服务器</a:t>
                      </a:r>
                      <a:endParaRPr lang="zh-CN" altLang="en-US" sz="3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r>
            </a:tbl>
          </a:graphicData>
        </a:graphic>
      </p:graphicFrame>
    </p:spTree>
    <p:extLst>
      <p:ext uri="{BB962C8B-B14F-4D97-AF65-F5344CB8AC3E}">
        <p14:creationId xmlns:p14="http://schemas.microsoft.com/office/powerpoint/2010/main" val="245428537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886150" y="509943"/>
            <a:ext cx="21910156" cy="1266093"/>
          </a:xfrm>
          <a:prstGeom prst="rect">
            <a:avLst/>
          </a:prstGeom>
        </p:spPr>
        <p:txBody>
          <a:bodyPr/>
          <a:lstStyle>
            <a:lvl1pPr defTabSz="1677822">
              <a:defRPr sz="6600">
                <a:solidFill>
                  <a:srgbClr val="000000"/>
                </a:solidFill>
              </a:defRPr>
            </a:lvl1pPr>
          </a:lstStyle>
          <a:p>
            <a:r>
              <a:rPr lang="zh-CN" altLang="en-US" dirty="0">
                <a:solidFill>
                  <a:schemeClr val="tx1">
                    <a:lumMod val="95000"/>
                    <a:lumOff val="5000"/>
                  </a:schemeClr>
                </a:solidFill>
              </a:rPr>
              <a:t>常用组件使用</a:t>
            </a:r>
          </a:p>
        </p:txBody>
      </p:sp>
      <p:sp>
        <p:nvSpPr>
          <p:cNvPr id="6" name="Shape 158"/>
          <p:cNvSpPr txBox="1">
            <a:spLocks/>
          </p:cNvSpPr>
          <p:nvPr/>
        </p:nvSpPr>
        <p:spPr>
          <a:xfrm>
            <a:off x="539310" y="2112580"/>
            <a:ext cx="21906978" cy="23332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a:bodyPr>
          <a:lstStyle>
            <a:lvl1pPr marL="455885" marR="0" indent="-455885"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1pPr>
            <a:lvl2pPr marL="1552424" marR="0" indent="-64001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2pPr>
            <a:lvl3pPr marL="2788332" marR="0" indent="-964789"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3pPr>
            <a:lvl4pPr marL="3963738" marR="0" indent="-1227788"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4pPr>
            <a:lvl5pPr marL="5080142" marR="0" indent="-1432420"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chemeClr val="tx1">
                    <a:lumMod val="95000"/>
                    <a:lumOff val="5000"/>
                  </a:schemeClr>
                </a:solidFill>
                <a:uFillTx/>
                <a:latin typeface="微软雅黑"/>
                <a:ea typeface="微软雅黑"/>
                <a:cs typeface="微软雅黑"/>
                <a:sym typeface="微软雅黑"/>
              </a:defRPr>
            </a:lvl5pPr>
            <a:lvl6pPr marL="518454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6pPr>
            <a:lvl7pPr marL="6096954"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7pPr>
            <a:lvl8pPr marL="7008726"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8pPr>
            <a:lvl9pPr marL="7920498" marR="0" indent="-625054" algn="l" defTabSz="1823544" rtl="0" latinLnBrk="0">
              <a:lnSpc>
                <a:spcPct val="90000"/>
              </a:lnSpc>
              <a:spcBef>
                <a:spcPts val="1900"/>
              </a:spcBef>
              <a:spcAft>
                <a:spcPts val="0"/>
              </a:spcAft>
              <a:buClrTx/>
              <a:buSzPct val="100000"/>
              <a:buFont typeface="Arial"/>
              <a:buChar char="•"/>
              <a:tabLst/>
              <a:defRPr sz="4799" b="0" i="0" u="none" strike="noStrike" cap="none" spc="0" baseline="0">
                <a:ln>
                  <a:noFill/>
                </a:ln>
                <a:solidFill>
                  <a:srgbClr val="FFFFFF"/>
                </a:solidFill>
                <a:uFillTx/>
                <a:latin typeface="微软雅黑"/>
                <a:ea typeface="微软雅黑"/>
                <a:cs typeface="微软雅黑"/>
                <a:sym typeface="微软雅黑"/>
              </a:defRPr>
            </a:lvl9pPr>
          </a:lstStyle>
          <a:p>
            <a:pPr marL="742950" indent="-742950" hangingPunct="1">
              <a:buFont typeface="+mj-lt"/>
              <a:buAutoNum type="arabicPeriod"/>
            </a:pPr>
            <a:endParaRPr lang="zh-CN" altLang="en-US" sz="3200" dirty="0"/>
          </a:p>
        </p:txBody>
      </p:sp>
      <p:sp>
        <p:nvSpPr>
          <p:cNvPr id="8" name="Shape 158"/>
          <p:cNvSpPr>
            <a:spLocks noGrp="1"/>
          </p:cNvSpPr>
          <p:nvPr>
            <p:ph type="body" idx="1"/>
          </p:nvPr>
        </p:nvSpPr>
        <p:spPr>
          <a:xfrm>
            <a:off x="539310" y="2112580"/>
            <a:ext cx="21906978" cy="10689020"/>
          </a:xfrm>
          <a:prstGeom prst="rect">
            <a:avLst/>
          </a:prstGeom>
        </p:spPr>
        <p:txBody>
          <a:bodyPr>
            <a:normAutofit/>
          </a:bodyPr>
          <a:lstStyle/>
          <a:p>
            <a:pPr marL="914400" indent="-914400">
              <a:buFont typeface="+mj-lt"/>
              <a:buAutoNum type="arabicPeriod" startAt="3"/>
            </a:pPr>
            <a:r>
              <a:rPr lang="zh-CN" altLang="en-US" sz="4800" b="1" dirty="0"/>
              <a:t>执行</a:t>
            </a:r>
            <a:r>
              <a:rPr lang="en-US" altLang="zh-CN" sz="4800" b="1" dirty="0"/>
              <a:t>SQL</a:t>
            </a:r>
            <a:r>
              <a:rPr lang="zh-CN" altLang="en-US" sz="4800" b="1" dirty="0"/>
              <a:t>脚本（</a:t>
            </a:r>
            <a:r>
              <a:rPr lang="en-US" altLang="zh-CN" sz="4800" b="1" dirty="0"/>
              <a:t>Execute SQL scripts</a:t>
            </a:r>
            <a:r>
              <a:rPr lang="zh-CN" altLang="en-US" sz="4800" b="1" dirty="0"/>
              <a:t>）</a:t>
            </a:r>
          </a:p>
          <a:p>
            <a:pPr marL="0" indent="0">
              <a:buNone/>
            </a:pPr>
            <a:endParaRPr lang="en-US" altLang="zh-CN" sz="4000" dirty="0" smtClean="0"/>
          </a:p>
          <a:p>
            <a:pPr marL="0" indent="0">
              <a:buNone/>
            </a:pPr>
            <a:r>
              <a:rPr lang="zh-CN" altLang="en-US" sz="4000" b="1" dirty="0" smtClean="0"/>
              <a:t>图标</a:t>
            </a:r>
            <a:endParaRPr lang="en-US" altLang="zh-CN" sz="4000" b="1" dirty="0" smtClean="0"/>
          </a:p>
          <a:p>
            <a:pPr marL="0" indent="0">
              <a:buNone/>
            </a:pPr>
            <a:endParaRPr lang="en-US" altLang="zh-CN" sz="4000" dirty="0" smtClean="0"/>
          </a:p>
          <a:p>
            <a:pPr marL="0" indent="0">
              <a:buNone/>
            </a:pPr>
            <a:endParaRPr lang="en-US" altLang="zh-CN" sz="4000" dirty="0"/>
          </a:p>
          <a:p>
            <a:pPr marL="0" indent="0">
              <a:buNone/>
            </a:pPr>
            <a:endParaRPr lang="en-US" altLang="zh-CN" sz="4000" b="1" dirty="0" smtClean="0"/>
          </a:p>
          <a:p>
            <a:pPr marL="0" indent="0">
              <a:buNone/>
            </a:pPr>
            <a:r>
              <a:rPr lang="zh-CN" altLang="en-US" sz="4000" b="1" dirty="0" smtClean="0"/>
              <a:t>功能说明</a:t>
            </a:r>
            <a:endParaRPr lang="en-US" altLang="zh-CN" sz="4000" b="1" dirty="0"/>
          </a:p>
          <a:p>
            <a:pPr marL="0" indent="0">
              <a:buNone/>
            </a:pPr>
            <a:r>
              <a:rPr lang="zh-CN" altLang="en-US" sz="4000" dirty="0"/>
              <a:t>使用 </a:t>
            </a:r>
            <a:r>
              <a:rPr lang="en-US" altLang="zh-CN" sz="4000" dirty="0"/>
              <a:t>SQL</a:t>
            </a:r>
            <a:r>
              <a:rPr lang="zh-CN" altLang="en-US" sz="4000" dirty="0"/>
              <a:t>任务条目执行 </a:t>
            </a:r>
            <a:r>
              <a:rPr lang="en-US" altLang="zh-CN" sz="4000" dirty="0"/>
              <a:t>SQL </a:t>
            </a:r>
            <a:r>
              <a:rPr lang="zh-CN" altLang="en-US" sz="4000" dirty="0"/>
              <a:t>脚本，多行脚本之前用“</a:t>
            </a:r>
            <a:r>
              <a:rPr lang="en-US" altLang="zh-CN" sz="4000" dirty="0"/>
              <a:t>;”</a:t>
            </a:r>
            <a:r>
              <a:rPr lang="zh-CN" altLang="en-US" sz="4000" dirty="0"/>
              <a:t>隔开</a:t>
            </a:r>
            <a:r>
              <a:rPr lang="zh-CN" altLang="en-US" sz="4000" dirty="0" smtClean="0"/>
              <a:t>。 </a:t>
            </a:r>
            <a:endParaRPr lang="en-US" altLang="zh-CN" sz="4000" dirty="0" smtClean="0"/>
          </a:p>
          <a:p>
            <a:pPr marL="0" indent="0">
              <a:buNone/>
            </a:pPr>
            <a:endParaRPr lang="zh-CN" altLang="en-US" sz="40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828" y="4445876"/>
            <a:ext cx="1364320" cy="1830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1036463"/>
      </p:ext>
    </p:extLst>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301084442"/>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SubTitle"/>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PageTitle"/>
  <p:tag name="MH_ORDER" val="PageTitle"/>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70301093717"/>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Other"/>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PageTitle"/>
  <p:tag name="MH_ORDER" val="PageTitle"/>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70301093717"/>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PageTitle"/>
  <p:tag name="MH_ORDER" val="PageTitle"/>
</p:tagLst>
</file>

<file path=ppt/tags/tag2.xml><?xml version="1.0" encoding="utf-8"?>
<p:tagLst xmlns:a="http://schemas.openxmlformats.org/drawingml/2006/main" xmlns:r="http://schemas.openxmlformats.org/officeDocument/2006/relationships" xmlns:p="http://schemas.openxmlformats.org/presentationml/2006/main">
  <p:tag name="MH" val="20170301084442"/>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SubTitle"/>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70306112036"/>
  <p:tag name="MH_LIBRARY" val="GRAPHIC"/>
  <p:tag name="MH_TYPE" val="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70301093717"/>
  <p:tag name="MH_LIBRARY" val="GRAPHIC"/>
</p:tagLst>
</file>

<file path=ppt/tags/tag29.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PageTitle"/>
  <p:tag name="MH_ORDER" val="PageTitle"/>
</p:tagLst>
</file>

<file path=ppt/tags/tag3.xml><?xml version="1.0" encoding="utf-8"?>
<p:tagLst xmlns:a="http://schemas.openxmlformats.org/drawingml/2006/main" xmlns:r="http://schemas.openxmlformats.org/officeDocument/2006/relationships" xmlns:p="http://schemas.openxmlformats.org/presentationml/2006/main">
  <p:tag name="MH" val="20170301084442"/>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0306133909"/>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306133909"/>
  <p:tag name="MH_LIBRARY" val="GRAPHIC"/>
  <p:tag name="MH_TYPE" val="Text"/>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306133909"/>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70306133909"/>
  <p:tag name="MH_LIBRARY" val="GRAPHIC"/>
  <p:tag name="MH_TYPE" val="Other"/>
  <p:tag name="MH_ORDER" val="3"/>
</p:tagLst>
</file>

<file path=ppt/tags/tag34.xml><?xml version="1.0" encoding="utf-8"?>
<p:tagLst xmlns:a="http://schemas.openxmlformats.org/drawingml/2006/main" xmlns:r="http://schemas.openxmlformats.org/officeDocument/2006/relationships" xmlns:p="http://schemas.openxmlformats.org/presentationml/2006/main">
  <p:tag name="MH" val="20170306133909"/>
  <p:tag name="MH_LIBRARY" val="GRAPHIC"/>
  <p:tag name="MH_TYPE" val="Text"/>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70301093717"/>
  <p:tag name="MH_LIBRARY" val="GRAPHIC"/>
</p:tagLst>
</file>

<file path=ppt/tags/tag36.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PageTitle"/>
  <p:tag name="MH_ORDER" val="PageTitle"/>
</p:tagLst>
</file>

<file path=ppt/tags/tag3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70301093717"/>
  <p:tag name="MH_LIBRARY" val="GRAPHIC"/>
</p:tagLst>
</file>

<file path=ppt/tags/tag38.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PageTitle"/>
  <p:tag name="MH_ORDER" val="PageTitle"/>
</p:tagLst>
</file>

<file path=ppt/tags/tag4.xml><?xml version="1.0" encoding="utf-8"?>
<p:tagLst xmlns:a="http://schemas.openxmlformats.org/drawingml/2006/main" xmlns:r="http://schemas.openxmlformats.org/officeDocument/2006/relationships" xmlns:p="http://schemas.openxmlformats.org/presentationml/2006/main">
  <p:tag name="MH" val="20170301084442"/>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70301084442"/>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301084442"/>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Other"/>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301093717"/>
  <p:tag name="MH_LIBRARY" val="GRAPHIC"/>
  <p:tag name="MH_TYPE" val="Other"/>
  <p:tag name="MH_ORDER" val="3"/>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183133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183133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183133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1831338"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2610</TotalTime>
  <Words>1547</Words>
  <Application>Microsoft Macintosh PowerPoint</Application>
  <PresentationFormat>自定义</PresentationFormat>
  <Paragraphs>241</Paragraphs>
  <Slides>24</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Calibri</vt:lpstr>
      <vt:lpstr>Helvetica</vt:lpstr>
      <vt:lpstr>Source Sans Pro</vt:lpstr>
      <vt:lpstr>Wingdings</vt:lpstr>
      <vt:lpstr>宋体</vt:lpstr>
      <vt:lpstr>微软雅黑</vt:lpstr>
      <vt:lpstr>幼圆</vt:lpstr>
      <vt:lpstr>Arial</vt:lpstr>
      <vt:lpstr>Office 主题</vt:lpstr>
      <vt:lpstr>PowerPoint 演示文稿</vt:lpstr>
      <vt:lpstr>目录</vt:lpstr>
      <vt:lpstr>Kettle工具简介</vt:lpstr>
      <vt:lpstr>开发环境搭建</vt:lpstr>
      <vt:lpstr>开发环境搭建</vt:lpstr>
      <vt:lpstr>常用组件使用</vt:lpstr>
      <vt:lpstr>常用组件使用</vt:lpstr>
      <vt:lpstr>常用组件使用</vt:lpstr>
      <vt:lpstr>常用组件使用</vt:lpstr>
      <vt:lpstr>常用组件使用</vt:lpstr>
      <vt:lpstr>常用组件使用</vt:lpstr>
      <vt:lpstr>常用组件使用</vt:lpstr>
      <vt:lpstr>常用组件使用</vt:lpstr>
      <vt:lpstr>Trans/Job 开发实践</vt:lpstr>
      <vt:lpstr>Trans/Job 开发实践</vt:lpstr>
      <vt:lpstr>Trans/Job 开发实践</vt:lpstr>
      <vt:lpstr>日志解读及调优</vt:lpstr>
      <vt:lpstr>日志解读及调优-资源库存储日志</vt:lpstr>
      <vt:lpstr>日志解读及调优-文本存储日志</vt:lpstr>
      <vt:lpstr>日志解读及调优-文本存储日志</vt:lpstr>
      <vt:lpstr>日志解读及调优-文本存储日志</vt:lpstr>
      <vt:lpstr>日志解读及调优-文本存储日志</vt:lpstr>
      <vt:lpstr>日志解读及调优-文本存储日志</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tim luo</cp:lastModifiedBy>
  <cp:revision>97</cp:revision>
  <dcterms:modified xsi:type="dcterms:W3CDTF">2017-03-07T02:40:52Z</dcterms:modified>
</cp:coreProperties>
</file>