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0"/>
  </p:notesMasterIdLst>
  <p:sldIdLst>
    <p:sldId id="256" r:id="rId2"/>
    <p:sldId id="292" r:id="rId3"/>
    <p:sldId id="328" r:id="rId4"/>
    <p:sldId id="370" r:id="rId5"/>
    <p:sldId id="282" r:id="rId6"/>
    <p:sldId id="316" r:id="rId7"/>
    <p:sldId id="280" r:id="rId8"/>
    <p:sldId id="281" r:id="rId9"/>
    <p:sldId id="329" r:id="rId10"/>
    <p:sldId id="371" r:id="rId11"/>
    <p:sldId id="372" r:id="rId12"/>
    <p:sldId id="343" r:id="rId13"/>
    <p:sldId id="373" r:id="rId14"/>
    <p:sldId id="330" r:id="rId15"/>
    <p:sldId id="374" r:id="rId16"/>
    <p:sldId id="331" r:id="rId17"/>
    <p:sldId id="375" r:id="rId18"/>
    <p:sldId id="332" r:id="rId19"/>
    <p:sldId id="345" r:id="rId20"/>
    <p:sldId id="347" r:id="rId21"/>
    <p:sldId id="376" r:id="rId22"/>
    <p:sldId id="334" r:id="rId23"/>
    <p:sldId id="377" r:id="rId24"/>
    <p:sldId id="349" r:id="rId25"/>
    <p:sldId id="378" r:id="rId26"/>
    <p:sldId id="406" r:id="rId27"/>
    <p:sldId id="405" r:id="rId28"/>
    <p:sldId id="293" r:id="rId29"/>
    <p:sldId id="294" r:id="rId30"/>
    <p:sldId id="295" r:id="rId31"/>
    <p:sldId id="380" r:id="rId32"/>
    <p:sldId id="381" r:id="rId33"/>
    <p:sldId id="298" r:id="rId34"/>
    <p:sldId id="297" r:id="rId35"/>
    <p:sldId id="382" r:id="rId36"/>
    <p:sldId id="383" r:id="rId37"/>
    <p:sldId id="305" r:id="rId38"/>
    <p:sldId id="385" r:id="rId39"/>
    <p:sldId id="336" r:id="rId40"/>
    <p:sldId id="337" r:id="rId41"/>
    <p:sldId id="389" r:id="rId42"/>
    <p:sldId id="386" r:id="rId43"/>
    <p:sldId id="387" r:id="rId44"/>
    <p:sldId id="390" r:id="rId45"/>
    <p:sldId id="354" r:id="rId46"/>
    <p:sldId id="393" r:id="rId47"/>
    <p:sldId id="324" r:id="rId48"/>
    <p:sldId id="394" r:id="rId49"/>
    <p:sldId id="339" r:id="rId50"/>
    <p:sldId id="338" r:id="rId51"/>
    <p:sldId id="396" r:id="rId52"/>
    <p:sldId id="340" r:id="rId53"/>
    <p:sldId id="341" r:id="rId54"/>
    <p:sldId id="363" r:id="rId55"/>
    <p:sldId id="326" r:id="rId56"/>
    <p:sldId id="318" r:id="rId57"/>
    <p:sldId id="342" r:id="rId58"/>
    <p:sldId id="301" r:id="rId59"/>
    <p:sldId id="304" r:id="rId60"/>
    <p:sldId id="320" r:id="rId61"/>
    <p:sldId id="401" r:id="rId62"/>
    <p:sldId id="402" r:id="rId63"/>
    <p:sldId id="302" r:id="rId64"/>
    <p:sldId id="403" r:id="rId65"/>
    <p:sldId id="303" r:id="rId66"/>
    <p:sldId id="325" r:id="rId67"/>
    <p:sldId id="312" r:id="rId68"/>
    <p:sldId id="335" r:id="rId6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1" autoAdjust="0"/>
    <p:restoredTop sz="96306" autoAdjust="0"/>
  </p:normalViewPr>
  <p:slideViewPr>
    <p:cSldViewPr>
      <p:cViewPr varScale="1">
        <p:scale>
          <a:sx n="110" d="100"/>
          <a:sy n="110" d="100"/>
        </p:scale>
        <p:origin x="75" y="4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7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7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arkanis.de/weblo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컴퓨터 시스템과 운영체제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와 메모리의 관계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endParaRPr lang="en-US" altLang="ko-KR" dirty="0"/>
          </a:p>
          <a:p>
            <a:pPr lvl="1"/>
            <a:r>
              <a:rPr lang="ko-KR" altLang="en-US" dirty="0" smtClean="0"/>
              <a:t>능동적 소자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액세스 시 주소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CPU, 32</a:t>
            </a:r>
            <a:r>
              <a:rPr lang="ko-KR" altLang="en-US" dirty="0" smtClean="0"/>
              <a:t>비트 운영체제</a:t>
            </a:r>
            <a:r>
              <a:rPr lang="en-US" altLang="ko-KR" dirty="0" smtClean="0"/>
              <a:t>, 32</a:t>
            </a:r>
            <a:r>
              <a:rPr lang="ko-KR" altLang="en-US" dirty="0" smtClean="0"/>
              <a:t>비트 컴퓨터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개의 주소 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액세스하는 주소 범위 </a:t>
            </a:r>
            <a:r>
              <a:rPr lang="en-US" altLang="ko-KR" dirty="0" smtClean="0"/>
              <a:t>: </a:t>
            </a:r>
            <a:r>
              <a:rPr lang="en-US" altLang="ko-KR" dirty="0"/>
              <a:t>0 ~ 2</a:t>
            </a:r>
            <a:r>
              <a:rPr lang="en-US" altLang="ko-KR" baseline="30000" dirty="0"/>
              <a:t>32</a:t>
            </a:r>
            <a:r>
              <a:rPr lang="en-US" altLang="ko-KR" dirty="0"/>
              <a:t>-1 </a:t>
            </a:r>
            <a:r>
              <a:rPr lang="ko-KR" altLang="en-US" dirty="0" smtClean="0"/>
              <a:t>번지</a:t>
            </a:r>
            <a:endParaRPr lang="en-US" altLang="ko-KR" dirty="0" smtClean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가 </a:t>
            </a:r>
            <a:r>
              <a:rPr lang="ko-KR" altLang="en-US" dirty="0" smtClean="0"/>
              <a:t>최대 액세스할 수 있는 메모리의 크기 </a:t>
            </a:r>
            <a:r>
              <a:rPr lang="en-US" altLang="ko-KR" dirty="0" smtClean="0"/>
              <a:t>: 4GB</a:t>
            </a:r>
            <a:endParaRPr lang="ko-KR" altLang="en-US" dirty="0"/>
          </a:p>
          <a:p>
            <a:pPr lvl="3"/>
            <a:r>
              <a:rPr lang="ko-KR" altLang="en-US" dirty="0" smtClean="0"/>
              <a:t>한 번지가 한 바이트이므로</a:t>
            </a:r>
            <a:r>
              <a:rPr lang="en-US" altLang="ko-KR" dirty="0" smtClean="0"/>
              <a:t>, </a:t>
            </a:r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r>
              <a:rPr lang="ko-KR" altLang="en-US" dirty="0"/>
              <a:t> 바이트 </a:t>
            </a:r>
            <a:r>
              <a:rPr lang="en-US" altLang="ko-KR" dirty="0"/>
              <a:t>= 4GB</a:t>
            </a:r>
          </a:p>
          <a:p>
            <a:pPr lvl="3" fontAlgn="base"/>
            <a:r>
              <a:rPr lang="en-US" altLang="ko-KR" dirty="0"/>
              <a:t>2</a:t>
            </a:r>
            <a:r>
              <a:rPr lang="en-US" altLang="ko-KR" baseline="30000" dirty="0"/>
              <a:t>10</a:t>
            </a:r>
            <a:r>
              <a:rPr lang="en-US" altLang="ko-KR" dirty="0"/>
              <a:t> = 1KB</a:t>
            </a:r>
          </a:p>
          <a:p>
            <a:pPr lvl="3" fontAlgn="base"/>
            <a:r>
              <a:rPr lang="en-US" altLang="ko-KR" dirty="0"/>
              <a:t>2</a:t>
            </a:r>
            <a:r>
              <a:rPr lang="en-US" altLang="ko-KR" baseline="30000" dirty="0"/>
              <a:t>20</a:t>
            </a:r>
            <a:r>
              <a:rPr lang="en-US" altLang="ko-KR" dirty="0"/>
              <a:t> = 2</a:t>
            </a:r>
            <a:r>
              <a:rPr lang="en-US" altLang="ko-KR" baseline="30000" dirty="0"/>
              <a:t>10</a:t>
            </a:r>
            <a:r>
              <a:rPr lang="en-US" altLang="ko-KR" dirty="0"/>
              <a:t>x2</a:t>
            </a:r>
            <a:r>
              <a:rPr lang="en-US" altLang="ko-KR" baseline="30000" dirty="0"/>
              <a:t>10</a:t>
            </a:r>
            <a:r>
              <a:rPr lang="en-US" altLang="ko-KR" dirty="0"/>
              <a:t> = 1MB</a:t>
            </a:r>
          </a:p>
          <a:p>
            <a:pPr lvl="3" fontAlgn="base"/>
            <a:r>
              <a:rPr lang="en-US" altLang="ko-KR" dirty="0"/>
              <a:t>2</a:t>
            </a:r>
            <a:r>
              <a:rPr lang="en-US" altLang="ko-KR" baseline="30000" dirty="0"/>
              <a:t>30</a:t>
            </a:r>
            <a:r>
              <a:rPr lang="en-US" altLang="ko-KR" dirty="0"/>
              <a:t> = 2</a:t>
            </a:r>
            <a:r>
              <a:rPr lang="en-US" altLang="ko-KR" baseline="30000" dirty="0"/>
              <a:t>20</a:t>
            </a:r>
            <a:r>
              <a:rPr lang="en-US" altLang="ko-KR" dirty="0"/>
              <a:t>x2</a:t>
            </a:r>
            <a:r>
              <a:rPr lang="en-US" altLang="ko-KR" baseline="30000" dirty="0"/>
              <a:t>10</a:t>
            </a:r>
            <a:r>
              <a:rPr lang="en-US" altLang="ko-KR" dirty="0"/>
              <a:t> = 1GB</a:t>
            </a:r>
          </a:p>
          <a:p>
            <a:pPr lvl="3" fontAlgn="base"/>
            <a:r>
              <a:rPr lang="en-US" altLang="ko-KR" dirty="0"/>
              <a:t>2</a:t>
            </a:r>
            <a:r>
              <a:rPr lang="en-US" altLang="ko-KR" baseline="30000" dirty="0"/>
              <a:t>30</a:t>
            </a:r>
            <a:r>
              <a:rPr lang="en-US" altLang="ko-KR" dirty="0"/>
              <a:t> = 2</a:t>
            </a:r>
            <a:r>
              <a:rPr lang="en-US" altLang="ko-KR" baseline="30000" dirty="0"/>
              <a:t>2</a:t>
            </a:r>
            <a:r>
              <a:rPr lang="en-US" altLang="ko-KR" dirty="0"/>
              <a:t>x2</a:t>
            </a:r>
            <a:r>
              <a:rPr lang="en-US" altLang="ko-KR" baseline="30000" dirty="0"/>
              <a:t>30</a:t>
            </a:r>
            <a:r>
              <a:rPr lang="en-US" altLang="ko-KR" dirty="0"/>
              <a:t> = 4x1GB = </a:t>
            </a:r>
            <a:r>
              <a:rPr lang="en-US" altLang="ko-KR" dirty="0" smtClean="0"/>
              <a:t>4GB</a:t>
            </a:r>
          </a:p>
          <a:p>
            <a:pPr lvl="2" fontAlgn="base"/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가진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컴퓨터에 </a:t>
            </a:r>
            <a:r>
              <a:rPr lang="en-US" altLang="ko-KR" dirty="0" smtClean="0"/>
              <a:t>4GB</a:t>
            </a:r>
            <a:r>
              <a:rPr lang="ko-KR" altLang="en-US" dirty="0" smtClean="0"/>
              <a:t>이상 메모리를 달아도 소용없음 </a:t>
            </a:r>
            <a:endParaRPr lang="en-US" altLang="ko-KR" dirty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입출력되는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개의 데이터 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한 번에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읽고 쓰기 가능</a:t>
            </a:r>
            <a:r>
              <a:rPr lang="en-US" altLang="ko-KR" dirty="0" smtClean="0"/>
              <a:t>(32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주소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r>
              <a:rPr lang="en-US" altLang="ko-KR" dirty="0" smtClean="0"/>
              <a:t>(instruction)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가 해석하고 실행할 수 있는 기계 명령어</a:t>
            </a:r>
            <a:r>
              <a:rPr lang="en-US" altLang="ko-KR" dirty="0"/>
              <a:t>(machine instruction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마다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기계어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 등이 다름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2564904"/>
            <a:ext cx="562525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 fontAlgn="base" latinLnBrk="0"/>
            <a:r>
              <a:rPr lang="ko-KR" altLang="en-US" sz="1100" b="1" dirty="0" smtClean="0"/>
              <a:t>어셈블리어</a:t>
            </a:r>
            <a:r>
              <a:rPr lang="en-US" altLang="ko-KR" sz="1100" b="1" dirty="0" smtClean="0"/>
              <a:t>			  </a:t>
            </a:r>
            <a:r>
              <a:rPr lang="ko-KR" altLang="en-US" sz="1100" b="1" dirty="0" smtClean="0"/>
              <a:t>기계어 코드</a:t>
            </a:r>
            <a:endParaRPr lang="en-US" altLang="ko-KR" sz="1100" b="1" dirty="0" smtClean="0"/>
          </a:p>
          <a:p>
            <a:pPr defTabSz="180000" fontAlgn="base" latinLnBrk="0"/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ecx</a:t>
            </a:r>
            <a:r>
              <a:rPr lang="en-US" altLang="ko-KR" sz="1100" dirty="0"/>
              <a:t>, 51</a:t>
            </a:r>
            <a:r>
              <a:rPr lang="ko-KR" altLang="en-US" sz="1100" dirty="0"/>
              <a:t>	</a:t>
            </a:r>
            <a:r>
              <a:rPr lang="en-US" altLang="ko-KR" sz="1100" dirty="0" smtClean="0"/>
              <a:t>	; </a:t>
            </a:r>
            <a:r>
              <a:rPr lang="en-US" altLang="ko-KR" sz="1100" dirty="0"/>
              <a:t>b9 33 00 00 00</a:t>
            </a:r>
            <a:r>
              <a:rPr lang="ko-KR" altLang="en-US" sz="1100" dirty="0"/>
              <a:t>	</a:t>
            </a:r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ecx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레지스터에 </a:t>
            </a:r>
            <a:r>
              <a:rPr lang="en-US" altLang="ko-KR" sz="1100" dirty="0"/>
              <a:t>51 </a:t>
            </a:r>
            <a:r>
              <a:rPr lang="ko-KR" altLang="en-US" sz="1100" dirty="0"/>
              <a:t>저장</a:t>
            </a:r>
          </a:p>
          <a:p>
            <a:pPr defTabSz="180000" fontAlgn="base" latinLnBrk="0"/>
            <a:r>
              <a:rPr lang="en-US" altLang="ko-KR" sz="1100" dirty="0"/>
              <a:t>add ax, 8</a:t>
            </a:r>
            <a:r>
              <a:rPr lang="ko-KR" altLang="en-US" sz="1100" dirty="0"/>
              <a:t>		</a:t>
            </a:r>
            <a:r>
              <a:rPr lang="en-US" altLang="ko-KR" sz="1100" dirty="0" smtClean="0"/>
              <a:t>	; </a:t>
            </a:r>
            <a:r>
              <a:rPr lang="en-US" altLang="ko-KR" sz="1100" dirty="0"/>
              <a:t>83 c4 08</a:t>
            </a:r>
            <a:r>
              <a:rPr lang="ko-KR" altLang="en-US" sz="1100" dirty="0"/>
              <a:t>		</a:t>
            </a:r>
            <a:r>
              <a:rPr lang="en-US" altLang="ko-KR" sz="1100" dirty="0" smtClean="0"/>
              <a:t>				ax </a:t>
            </a:r>
            <a:r>
              <a:rPr lang="ko-KR" altLang="en-US" sz="1100" dirty="0"/>
              <a:t>레지스터에 </a:t>
            </a:r>
            <a:r>
              <a:rPr lang="en-US" altLang="ko-KR" sz="1100" dirty="0"/>
              <a:t>8 </a:t>
            </a:r>
            <a:r>
              <a:rPr lang="ko-KR" altLang="en-US" sz="1100" dirty="0"/>
              <a:t>더하기</a:t>
            </a:r>
          </a:p>
          <a:p>
            <a:pPr defTabSz="180000" fontAlgn="base" latinLnBrk="0"/>
            <a:r>
              <a:rPr lang="en-US" altLang="ko-KR" sz="1100" dirty="0"/>
              <a:t>push </a:t>
            </a:r>
            <a:r>
              <a:rPr lang="en-US" altLang="ko-KR" sz="1100" dirty="0" err="1"/>
              <a:t>ebp</a:t>
            </a:r>
            <a:r>
              <a:rPr lang="ko-KR" altLang="en-US" sz="1100" dirty="0"/>
              <a:t>		</a:t>
            </a:r>
            <a:r>
              <a:rPr lang="en-US" altLang="ko-KR" sz="1100" dirty="0" smtClean="0"/>
              <a:t>	; </a:t>
            </a:r>
            <a:r>
              <a:rPr lang="en-US" altLang="ko-KR" sz="1100" dirty="0"/>
              <a:t>55</a:t>
            </a:r>
            <a:r>
              <a:rPr lang="ko-KR" altLang="en-US" sz="1100" dirty="0"/>
              <a:t>			</a:t>
            </a:r>
            <a:r>
              <a:rPr lang="en-US" altLang="ko-KR" sz="1100" dirty="0" smtClean="0"/>
              <a:t>					</a:t>
            </a:r>
            <a:r>
              <a:rPr lang="en-US" altLang="ko-KR" sz="1100" dirty="0" err="1" smtClean="0"/>
              <a:t>ebp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레지스터의 값을 스택에 저장</a:t>
            </a:r>
          </a:p>
          <a:p>
            <a:pPr defTabSz="180000" fontAlgn="base" latinLnBrk="0"/>
            <a:r>
              <a:rPr lang="en-US" altLang="ko-KR" sz="1100" dirty="0"/>
              <a:t>call _</a:t>
            </a:r>
            <a:r>
              <a:rPr lang="en-US" altLang="ko-KR" sz="1100" dirty="0" err="1"/>
              <a:t>printf</a:t>
            </a:r>
            <a:r>
              <a:rPr lang="ko-KR" altLang="en-US" sz="1100" dirty="0"/>
              <a:t>		</a:t>
            </a:r>
            <a:r>
              <a:rPr lang="en-US" altLang="ko-KR" sz="1100" dirty="0" smtClean="0"/>
              <a:t>	; </a:t>
            </a:r>
            <a:r>
              <a:rPr lang="en-US" altLang="ko-KR" sz="1100" dirty="0"/>
              <a:t>e8 00 00 00 00 </a:t>
            </a:r>
            <a:r>
              <a:rPr lang="ko-KR" altLang="en-US" sz="1100" dirty="0"/>
              <a:t>	</a:t>
            </a:r>
            <a:r>
              <a:rPr lang="en-US" altLang="ko-KR" sz="1100" dirty="0" smtClean="0"/>
              <a:t>		_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 </a:t>
            </a:r>
            <a:r>
              <a:rPr lang="ko-KR" altLang="en-US" sz="1100" dirty="0"/>
              <a:t>함수 호출</a:t>
            </a:r>
          </a:p>
          <a:p>
            <a:pPr defTabSz="180000" fontAlgn="base" latinLnBrk="0"/>
            <a:r>
              <a:rPr lang="en-US" altLang="ko-KR" sz="1100" dirty="0"/>
              <a:t>ret 0</a:t>
            </a:r>
            <a:r>
              <a:rPr lang="ko-KR" altLang="en-US" sz="1100" dirty="0"/>
              <a:t>			</a:t>
            </a:r>
            <a:r>
              <a:rPr lang="en-US" altLang="ko-KR" sz="1100" dirty="0" smtClean="0"/>
              <a:t>		; </a:t>
            </a:r>
            <a:r>
              <a:rPr lang="en-US" altLang="ko-KR" sz="1100" dirty="0"/>
              <a:t>c3</a:t>
            </a:r>
            <a:r>
              <a:rPr lang="ko-KR" altLang="en-US" sz="1100" dirty="0"/>
              <a:t>		 </a:t>
            </a:r>
            <a:r>
              <a:rPr lang="en-US" altLang="ko-KR" sz="1100" dirty="0" smtClean="0"/>
              <a:t>						</a:t>
            </a:r>
            <a:r>
              <a:rPr lang="ko-KR" altLang="en-US" sz="1100" dirty="0" smtClean="0"/>
              <a:t>이 </a:t>
            </a:r>
            <a:r>
              <a:rPr lang="ko-KR" altLang="en-US" sz="1100" dirty="0"/>
              <a:t>함수를 호출한 곳으로 리턴</a:t>
            </a:r>
            <a:r>
              <a:rPr lang="en-US" altLang="ko-KR" sz="1100" dirty="0"/>
              <a:t>(0 </a:t>
            </a:r>
            <a:r>
              <a:rPr lang="ko-KR" altLang="en-US" sz="1100" dirty="0"/>
              <a:t>값과 함께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53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44924"/>
            <a:ext cx="6480720" cy="609397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	PROC					;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COMDAT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   :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00000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55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push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00001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8b </a:t>
            </a:r>
            <a:r>
              <a:rPr lang="en-US" altLang="ko-KR" sz="1000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pl-PL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pl-PL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00003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pl-PL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81 </a:t>
            </a:r>
            <a:r>
              <a:rPr lang="pl-PL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 cc 00 </a:t>
            </a:r>
            <a:r>
              <a:rPr lang="pl-PL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sub 	esp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204				; 000000ccH</a:t>
            </a:r>
            <a:endParaRPr lang="pt-BR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00009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53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push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ebx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0000a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56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push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esi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0000b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57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push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8d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bd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34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 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lea 	edi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DWORD PTR [ebp-204]</a:t>
            </a:r>
          </a:p>
          <a:p>
            <a:pPr defTabSz="432000"/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pt-BR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00012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pt-BR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b9 </a:t>
            </a:r>
            <a:r>
              <a:rPr lang="pt-BR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33 00 00 </a:t>
            </a:r>
            <a:r>
              <a:rPr lang="pt-BR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	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mov 	ecx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51				; 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00000033H</a:t>
            </a: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00017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b8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-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858993460			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ccccccccH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0001c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f3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 rep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stosd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    :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</a:t>
            </a:r>
            <a:endParaRPr lang="en-US" altLang="ko-KR" sz="1000" dirty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0001e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c7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45 f8 0a 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00 00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DWORD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 _n$[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		;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0000000aH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5    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("hello");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00025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68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00 00 00 00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push 	OFFSET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??_C@_05CJBACGMB@hello?$AA@</a:t>
            </a: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0002a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e8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00 00 00 00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call 	_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it-IT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0002f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it-IT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83 </a:t>
            </a:r>
            <a:r>
              <a:rPr lang="it-IT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c4 04 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add 	esp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4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6    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}</a:t>
            </a:r>
          </a:p>
          <a:p>
            <a:pPr defTabSz="432000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00032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33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xor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eax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00034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5f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pop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00035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5e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pop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esi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00036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5b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pop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ebx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00037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81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c4 cc 00 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</a:t>
            </a:r>
            <a:r>
              <a:rPr lang="it-IT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add 	esp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it-IT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204				; </a:t>
            </a:r>
            <a:r>
              <a:rPr lang="it-IT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000000ccH</a:t>
            </a: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3b </a:t>
            </a:r>
            <a:r>
              <a:rPr lang="en-US" altLang="ko-KR" sz="1000" dirty="0" err="1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cmp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0003f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e8 </a:t>
            </a:r>
            <a:r>
              <a:rPr lang="en-US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00 00 00 00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call 	__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RTC_CheckEsp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pt-BR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00044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pt-BR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8b </a:t>
            </a:r>
            <a:r>
              <a:rPr lang="pt-BR" altLang="ko-KR" sz="1000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e5 </a:t>
            </a:r>
            <a:r>
              <a:rPr lang="pt-BR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	mov 	esp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ebp</a:t>
            </a: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00046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pop 	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ebp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00047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000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c3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		ret 	0</a:t>
            </a:r>
          </a:p>
          <a:p>
            <a:pPr defTabSz="432000"/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432000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_main	ENDP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07704" y="980728"/>
            <a:ext cx="1368152" cy="1584176"/>
          </a:xfrm>
          <a:prstGeom prst="roundRect">
            <a:avLst>
              <a:gd name="adj" fmla="val 10610"/>
            </a:avLst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9" y="980728"/>
            <a:ext cx="2232248" cy="1584176"/>
          </a:xfrm>
          <a:prstGeom prst="roundRect">
            <a:avLst>
              <a:gd name="adj" fmla="val 7635"/>
            </a:avLst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627785" y="476672"/>
            <a:ext cx="792087" cy="288032"/>
          </a:xfrm>
          <a:prstGeom prst="wedgeRoundRectCallout">
            <a:avLst>
              <a:gd name="adj1" fmla="val -22344"/>
              <a:gd name="adj2" fmla="val 1165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컴파일된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기계 명령어들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2040" y="476672"/>
            <a:ext cx="648072" cy="288032"/>
          </a:xfrm>
          <a:prstGeom prst="wedgeRoundRectCallout">
            <a:avLst>
              <a:gd name="adj1" fmla="val -22344"/>
              <a:gd name="adj2" fmla="val 1165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어셈블리어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명령어들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2257" y="836712"/>
            <a:ext cx="584823" cy="216025"/>
          </a:xfrm>
          <a:prstGeom prst="wedgeRoundRectCallout">
            <a:avLst>
              <a:gd name="adj1" fmla="val 82093"/>
              <a:gd name="adj2" fmla="val 810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논리 주소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0312" y="116632"/>
            <a:ext cx="15161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>
                <a:solidFill>
                  <a:srgbClr val="808080"/>
                </a:solidFill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defTabSz="180000"/>
            <a:endParaRPr lang="ko-KR" altLang="en-US" sz="12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main() {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 n = 10;</a:t>
            </a:r>
          </a:p>
          <a:p>
            <a:pPr defTabSz="180000"/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ea typeface="돋움체" panose="020B0609000101010101" pitchFamily="49" charset="-127"/>
              </a:rPr>
              <a:t>"hello"</a:t>
            </a:r>
            <a:r>
              <a:rPr lang="en-US" altLang="ko-KR" sz="12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pPr defTabSz="180000"/>
            <a:r>
              <a:rPr lang="en-US" altLang="ko-KR" sz="1200" dirty="0" smtClean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2" idx="2"/>
            <a:endCxn id="4" idx="3"/>
          </p:cNvCxnSpPr>
          <p:nvPr/>
        </p:nvCxnSpPr>
        <p:spPr>
          <a:xfrm rot="5400000">
            <a:off x="6793891" y="2047398"/>
            <a:ext cx="2074951" cy="614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81073" y="3429000"/>
            <a:ext cx="12586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hello.c</a:t>
            </a:r>
            <a:r>
              <a:rPr lang="ko-KR" altLang="en-US" sz="1100" dirty="0" smtClean="0"/>
              <a:t>를 </a:t>
            </a:r>
            <a:r>
              <a:rPr lang="ko-KR" altLang="en-US" sz="1100" dirty="0" err="1" smtClean="0"/>
              <a:t>비주얼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100" dirty="0" smtClean="0"/>
              <a:t>스튜디오에서 </a:t>
            </a:r>
            <a:endParaRPr lang="en-US" altLang="ko-KR" sz="1100" dirty="0" smtClean="0"/>
          </a:p>
          <a:p>
            <a:r>
              <a:rPr lang="ko-KR" altLang="en-US" sz="1100" dirty="0" smtClean="0"/>
              <a:t>컴파일한 코드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87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처리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레지스터들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PC(Program Counter) - </a:t>
            </a:r>
            <a:r>
              <a:rPr lang="ko-KR" altLang="en-US" dirty="0"/>
              <a:t>다음에 실행할 명령어의 메모리 </a:t>
            </a:r>
            <a:r>
              <a:rPr lang="ko-KR" altLang="en-US" dirty="0" smtClean="0"/>
              <a:t>주소 저장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IR(Instruction </a:t>
            </a:r>
            <a:r>
              <a:rPr lang="en-US" altLang="ko-KR" dirty="0"/>
              <a:t>Register) - </a:t>
            </a:r>
            <a:r>
              <a:rPr lang="ko-KR" altLang="en-US" dirty="0"/>
              <a:t>현재 실행하기 위해 메모리로부터 읽어 온 명령어를 </a:t>
            </a:r>
            <a:r>
              <a:rPr lang="ko-KR" altLang="en-US" dirty="0" smtClean="0"/>
              <a:t>저장</a:t>
            </a:r>
            <a:endParaRPr lang="ko-KR" altLang="en-US" dirty="0"/>
          </a:p>
          <a:p>
            <a:pPr lvl="1" fontAlgn="base"/>
            <a:r>
              <a:rPr lang="en-US" altLang="ko-KR" dirty="0"/>
              <a:t>SP(Stack Pointer) - </a:t>
            </a:r>
            <a:r>
              <a:rPr lang="ko-KR" altLang="en-US" dirty="0"/>
              <a:t>스택의 톱 메모리 주소를 </a:t>
            </a:r>
            <a:r>
              <a:rPr lang="ko-KR" altLang="en-US" dirty="0" smtClean="0"/>
              <a:t>저장</a:t>
            </a:r>
            <a:endParaRPr lang="ko-KR" altLang="en-US" dirty="0"/>
          </a:p>
          <a:p>
            <a:pPr lvl="1" fontAlgn="base"/>
            <a:r>
              <a:rPr lang="en-US" altLang="ko-KR" dirty="0"/>
              <a:t>Data Registers - </a:t>
            </a:r>
            <a:r>
              <a:rPr lang="ko-KR" altLang="en-US" dirty="0"/>
              <a:t>연산에 사용될 데이터들을 </a:t>
            </a:r>
            <a:r>
              <a:rPr lang="ko-KR" altLang="en-US" dirty="0" smtClean="0"/>
              <a:t>저장</a:t>
            </a:r>
            <a:endParaRPr lang="ko-KR" altLang="en-US" dirty="0"/>
          </a:p>
          <a:p>
            <a:pPr lvl="1" fontAlgn="base"/>
            <a:r>
              <a:rPr lang="ko-KR" altLang="en-US" dirty="0"/>
              <a:t>기타 여러 레지스터 </a:t>
            </a:r>
            <a:r>
              <a:rPr lang="en-US" altLang="ko-KR" dirty="0"/>
              <a:t>- </a:t>
            </a:r>
            <a:r>
              <a:rPr lang="ko-KR" altLang="en-US" dirty="0"/>
              <a:t>페이지 테이블이 저장된 메모리 주소를 가리키는 레지스터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명령어 사이클</a:t>
            </a:r>
            <a:r>
              <a:rPr lang="en-US" altLang="ko-KR" dirty="0" smtClean="0"/>
              <a:t>(instruction cycle)</a:t>
            </a:r>
          </a:p>
          <a:p>
            <a:pPr lvl="1" fontAlgn="base"/>
            <a:r>
              <a:rPr lang="en-US" altLang="ko-KR" dirty="0" smtClean="0"/>
              <a:t>CPU</a:t>
            </a:r>
            <a:r>
              <a:rPr lang="ko-KR" altLang="en-US" dirty="0" smtClean="0"/>
              <a:t>가 하나의 명령을 실행하는 과정으로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전원이 켜진 이후 단순하게 명령어 사이클을 반복</a:t>
            </a:r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 smtClean="0"/>
              <a:t>1</a:t>
            </a:r>
            <a:r>
              <a:rPr lang="en-US" altLang="ko-KR" dirty="0"/>
              <a:t>. CPU</a:t>
            </a:r>
            <a:r>
              <a:rPr lang="ko-KR" altLang="en-US" dirty="0"/>
              <a:t>는 현재 </a:t>
            </a:r>
            <a:r>
              <a:rPr lang="en-US" altLang="ko-KR" dirty="0"/>
              <a:t>PC </a:t>
            </a:r>
            <a:r>
              <a:rPr lang="ko-KR" altLang="en-US" dirty="0"/>
              <a:t>레지스터가 가리키는 주소</a:t>
            </a:r>
            <a:r>
              <a:rPr lang="en-US" altLang="ko-KR" dirty="0"/>
              <a:t>(100</a:t>
            </a:r>
            <a:r>
              <a:rPr lang="ko-KR" altLang="en-US" dirty="0"/>
              <a:t>번지</a:t>
            </a:r>
            <a:r>
              <a:rPr lang="en-US" altLang="ko-KR" dirty="0"/>
              <a:t>)</a:t>
            </a:r>
            <a:r>
              <a:rPr lang="ko-KR" altLang="en-US" dirty="0"/>
              <a:t>를 주소 버스에 싣는다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2. </a:t>
            </a:r>
            <a:r>
              <a:rPr lang="ko-KR" altLang="en-US" dirty="0"/>
              <a:t>메모리는 해당 주소의 데이터</a:t>
            </a:r>
            <a:r>
              <a:rPr lang="en-US" altLang="ko-KR" dirty="0"/>
              <a:t>(</a:t>
            </a:r>
            <a:r>
              <a:rPr lang="ko-KR" altLang="en-US" dirty="0"/>
              <a:t>명령</a:t>
            </a:r>
            <a:r>
              <a:rPr lang="en-US" altLang="ko-KR" dirty="0"/>
              <a:t>)</a:t>
            </a:r>
            <a:r>
              <a:rPr lang="ko-KR" altLang="en-US" dirty="0"/>
              <a:t>을 데이터 버스에 싣는다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3. CPU</a:t>
            </a:r>
            <a:r>
              <a:rPr lang="ko-KR" altLang="en-US" dirty="0"/>
              <a:t>는 데이터 버스에 담긴 이진 값들은 </a:t>
            </a:r>
            <a:r>
              <a:rPr lang="en-US" altLang="ko-KR" dirty="0"/>
              <a:t>IR </a:t>
            </a:r>
            <a:r>
              <a:rPr lang="ko-KR" altLang="en-US" dirty="0"/>
              <a:t>레지스터에 </a:t>
            </a:r>
            <a:r>
              <a:rPr lang="ko-KR" altLang="en-US" dirty="0" smtClean="0"/>
              <a:t>저장한다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4. CPU</a:t>
            </a:r>
            <a:r>
              <a:rPr lang="ko-KR" altLang="en-US" dirty="0"/>
              <a:t>는 </a:t>
            </a:r>
            <a:r>
              <a:rPr lang="ko-KR" altLang="en-US" dirty="0" smtClean="0"/>
              <a:t>필요한 </a:t>
            </a:r>
            <a:r>
              <a:rPr lang="ko-KR" altLang="en-US" dirty="0"/>
              <a:t>데이터를 읽기 위해 데이터의 주소</a:t>
            </a:r>
            <a:r>
              <a:rPr lang="en-US" altLang="ko-KR" dirty="0"/>
              <a:t>, 300</a:t>
            </a:r>
            <a:r>
              <a:rPr lang="ko-KR" altLang="en-US" dirty="0"/>
              <a:t>을 주소 버스에 싣는다</a:t>
            </a:r>
            <a:r>
              <a:rPr lang="en-US" altLang="ko-KR" dirty="0"/>
              <a:t>. </a:t>
            </a:r>
            <a:r>
              <a:rPr lang="ko-KR" altLang="en-US" dirty="0"/>
              <a:t>만일 명령 속에 데이터가 있다면 데이터를 읽어 오는 </a:t>
            </a:r>
            <a:r>
              <a:rPr lang="en-US" altLang="ko-KR" dirty="0"/>
              <a:t>5, 6</a:t>
            </a:r>
            <a:r>
              <a:rPr lang="ko-KR" altLang="en-US" dirty="0"/>
              <a:t>의 과정은 생략된다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PC</a:t>
            </a:r>
            <a:r>
              <a:rPr lang="ko-KR" altLang="en-US" dirty="0"/>
              <a:t>는 다음 번지로 </a:t>
            </a:r>
            <a:r>
              <a:rPr lang="ko-KR" altLang="en-US" dirty="0" smtClean="0"/>
              <a:t>수정된다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명령어의 길이만큼 더한다</a:t>
            </a:r>
            <a:r>
              <a:rPr lang="en-US" altLang="ko-KR" dirty="0" smtClean="0"/>
              <a:t>).</a:t>
            </a:r>
            <a:endParaRPr lang="ko-KR" altLang="en-US" dirty="0"/>
          </a:p>
          <a:p>
            <a:pPr lvl="1" fontAlgn="base"/>
            <a:r>
              <a:rPr lang="en-US" altLang="ko-KR" dirty="0"/>
              <a:t>5. </a:t>
            </a:r>
            <a:r>
              <a:rPr lang="ko-KR" altLang="en-US" dirty="0"/>
              <a:t>메모리는 </a:t>
            </a:r>
            <a:r>
              <a:rPr lang="en-US" altLang="ko-KR" dirty="0"/>
              <a:t>300</a:t>
            </a:r>
            <a:r>
              <a:rPr lang="ko-KR" altLang="en-US" dirty="0"/>
              <a:t>번지에 저장된 </a:t>
            </a:r>
            <a:r>
              <a:rPr lang="en-US" altLang="ko-KR" dirty="0"/>
              <a:t>50</a:t>
            </a:r>
            <a:r>
              <a:rPr lang="ko-KR" altLang="en-US" dirty="0"/>
              <a:t>을 데이터 버스에 싣는다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6. CPU</a:t>
            </a:r>
            <a:r>
              <a:rPr lang="ko-KR" altLang="en-US" dirty="0"/>
              <a:t>는 데이터 </a:t>
            </a:r>
            <a:r>
              <a:rPr lang="ko-KR" altLang="en-US" dirty="0" err="1"/>
              <a:t>버스로부터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을 임시 데이터 레지스터에 저장된다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7. </a:t>
            </a:r>
            <a:r>
              <a:rPr lang="ko-KR" altLang="en-US" dirty="0"/>
              <a:t>명령을 해석하고 명령을 </a:t>
            </a:r>
            <a:r>
              <a:rPr lang="ko-KR" altLang="en-US" dirty="0"/>
              <a:t>실행한다</a:t>
            </a:r>
            <a:r>
              <a:rPr lang="en-US" altLang="ko-KR" dirty="0"/>
              <a:t>. </a:t>
            </a:r>
            <a:r>
              <a:rPr lang="ko-KR" altLang="en-US" dirty="0"/>
              <a:t>명령을 실행하면 </a:t>
            </a:r>
            <a:r>
              <a:rPr lang="en-US" altLang="ko-KR" dirty="0"/>
              <a:t>50</a:t>
            </a:r>
            <a:r>
              <a:rPr lang="ko-KR" altLang="en-US" dirty="0"/>
              <a:t>을 </a:t>
            </a:r>
            <a:r>
              <a:rPr lang="en-US" altLang="ko-KR" dirty="0" err="1"/>
              <a:t>eax</a:t>
            </a:r>
            <a:r>
              <a:rPr lang="en-US" altLang="ko-KR" dirty="0"/>
              <a:t> </a:t>
            </a:r>
            <a:r>
              <a:rPr lang="ko-KR" altLang="en-US" dirty="0"/>
              <a:t>레지스터에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8. </a:t>
            </a:r>
            <a:r>
              <a:rPr lang="ko-KR" altLang="en-US" dirty="0"/>
              <a:t>필요에 따라 명령 실행의 결과 값을 다시 메모리에 저장한다</a:t>
            </a:r>
            <a:r>
              <a:rPr lang="en-US" altLang="ko-KR" dirty="0"/>
              <a:t>. </a:t>
            </a:r>
            <a:r>
              <a:rPr lang="ko-KR" altLang="en-US" dirty="0"/>
              <a:t>이 때 메모리 주소를 주소 버스에 싣고 데이터는 데이터버스에 싣는다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356992"/>
            <a:ext cx="5760640" cy="350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mov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eax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[300]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메모리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300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번지의 값을 읽어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eax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레지스터에 저장</a:t>
            </a:r>
          </a:p>
        </p:txBody>
      </p:sp>
    </p:spTree>
    <p:extLst>
      <p:ext uri="{BB962C8B-B14F-4D97-AF65-F5344CB8AC3E}">
        <p14:creationId xmlns:p14="http://schemas.microsoft.com/office/powerpoint/2010/main" val="24151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왼쪽/오른쪽 화살표 59"/>
          <p:cNvSpPr/>
          <p:nvPr/>
        </p:nvSpPr>
        <p:spPr>
          <a:xfrm>
            <a:off x="801579" y="6225907"/>
            <a:ext cx="7632848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처리 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순서도: 처리 3"/>
          <p:cNvSpPr/>
          <p:nvPr/>
        </p:nvSpPr>
        <p:spPr>
          <a:xfrm>
            <a:off x="536820" y="1934038"/>
            <a:ext cx="2422981" cy="210506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5327566" y="1700808"/>
            <a:ext cx="1215349" cy="33843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왼쪽/오른쪽 화살표 5"/>
          <p:cNvSpPr/>
          <p:nvPr/>
        </p:nvSpPr>
        <p:spPr>
          <a:xfrm>
            <a:off x="755576" y="5589240"/>
            <a:ext cx="7632848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25851" y="5604192"/>
            <a:ext cx="221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address bus(32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주소선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97846" y="3065225"/>
            <a:ext cx="81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A0~A31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위로 굽은 화살표 8"/>
          <p:cNvSpPr/>
          <p:nvPr/>
        </p:nvSpPr>
        <p:spPr>
          <a:xfrm flipV="1">
            <a:off x="2749399" y="3276083"/>
            <a:ext cx="976264" cy="2570097"/>
          </a:xfrm>
          <a:prstGeom prst="bentUpArrow">
            <a:avLst>
              <a:gd name="adj1" fmla="val 19723"/>
              <a:gd name="adj2" fmla="val 25000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rot="16200000" flipV="1">
            <a:off x="3442255" y="3857294"/>
            <a:ext cx="2880320" cy="871604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24286" y="1659076"/>
            <a:ext cx="22961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B050"/>
                </a:solidFill>
              </a:rPr>
              <a:t>00000000 </a:t>
            </a:r>
            <a:r>
              <a:rPr lang="ko-KR" altLang="en-US" sz="1100" dirty="0" smtClean="0">
                <a:solidFill>
                  <a:srgbClr val="00B050"/>
                </a:solidFill>
              </a:rPr>
              <a:t>번지</a:t>
            </a:r>
            <a:endParaRPr lang="en-US" altLang="ko-KR" sz="1100" dirty="0" smtClean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00B050"/>
                </a:solidFill>
              </a:rPr>
              <a:t>00000001 </a:t>
            </a:r>
            <a:r>
              <a:rPr lang="ko-KR" altLang="en-US" sz="1100" dirty="0" smtClean="0">
                <a:solidFill>
                  <a:srgbClr val="00B050"/>
                </a:solidFill>
              </a:rPr>
              <a:t>번지</a:t>
            </a:r>
            <a:endParaRPr lang="en-US" altLang="ko-KR" sz="1100" dirty="0" smtClean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00B050"/>
                </a:solidFill>
              </a:rPr>
              <a:t>00000002 </a:t>
            </a:r>
            <a:r>
              <a:rPr lang="ko-KR" altLang="en-US" sz="1100" dirty="0" smtClean="0">
                <a:solidFill>
                  <a:srgbClr val="00B050"/>
                </a:solidFill>
              </a:rPr>
              <a:t>번지</a:t>
            </a:r>
            <a:endParaRPr lang="en-US" altLang="ko-KR" sz="1100" dirty="0" smtClean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00B050"/>
                </a:solidFill>
              </a:rPr>
              <a:t>...</a:t>
            </a: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00000100 </a:t>
            </a:r>
            <a:r>
              <a:rPr lang="ko-KR" altLang="en-US" sz="1100" dirty="0" smtClean="0">
                <a:solidFill>
                  <a:srgbClr val="C00000"/>
                </a:solidFill>
              </a:rPr>
              <a:t>번지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endParaRPr lang="en-US" altLang="ko-KR" sz="1100" dirty="0">
              <a:solidFill>
                <a:srgbClr val="C00000"/>
              </a:solidFill>
            </a:endParaRPr>
          </a:p>
          <a:p>
            <a:endParaRPr lang="en-US" altLang="ko-KR" sz="1100" dirty="0" smtClean="0">
              <a:solidFill>
                <a:srgbClr val="C00000"/>
              </a:solidFill>
            </a:endParaRPr>
          </a:p>
          <a:p>
            <a:endParaRPr lang="en-US" altLang="ko-KR" sz="1100" dirty="0">
              <a:solidFill>
                <a:srgbClr val="C0000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00000300 </a:t>
            </a:r>
            <a:r>
              <a:rPr lang="ko-KR" altLang="en-US" sz="1100" dirty="0">
                <a:solidFill>
                  <a:srgbClr val="C00000"/>
                </a:solidFill>
              </a:rPr>
              <a:t>번지</a:t>
            </a:r>
            <a:endParaRPr lang="en-US" altLang="ko-KR" sz="1100" dirty="0">
              <a:solidFill>
                <a:srgbClr val="C0000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 smtClean="0">
              <a:solidFill>
                <a:srgbClr val="00B05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en-US" altLang="ko-KR" sz="1100" dirty="0" smtClean="0">
                <a:solidFill>
                  <a:srgbClr val="00B050"/>
                </a:solidFill>
              </a:rPr>
              <a:t>FFFFFFFF(</a:t>
            </a:r>
            <a:r>
              <a:rPr lang="en-US" altLang="ko-KR" sz="1100" dirty="0" smtClean="0"/>
              <a:t>2</a:t>
            </a:r>
            <a:r>
              <a:rPr lang="en-US" altLang="ko-KR" sz="1100" baseline="30000" dirty="0" smtClean="0"/>
              <a:t>32</a:t>
            </a:r>
            <a:r>
              <a:rPr lang="en-US" altLang="ko-KR" sz="1100" dirty="0" smtClean="0"/>
              <a:t> -1 = 4GB1</a:t>
            </a:r>
            <a:r>
              <a:rPr lang="en-US" altLang="ko-KR" sz="1100" baseline="30000" dirty="0" smtClean="0"/>
              <a:t>)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번지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1179" y="2699666"/>
            <a:ext cx="74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A0~A31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17847" y="1903084"/>
            <a:ext cx="1234785" cy="609600"/>
            <a:chOff x="2451585" y="1844824"/>
            <a:chExt cx="1234785" cy="6096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2451585" y="18448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451585" y="19972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451585" y="21496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451585" y="23020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451585" y="24544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317846" y="4326937"/>
            <a:ext cx="1234785" cy="609600"/>
            <a:chOff x="2451585" y="1844824"/>
            <a:chExt cx="1234785" cy="60960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451585" y="18448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451585" y="19972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51585" y="21496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451585" y="23020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451585" y="24544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순서도: 처리 26"/>
          <p:cNvSpPr/>
          <p:nvPr/>
        </p:nvSpPr>
        <p:spPr>
          <a:xfrm>
            <a:off x="3366493" y="5686104"/>
            <a:ext cx="1296144" cy="20042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93622" y="1641642"/>
            <a:ext cx="57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53" name="순서도: 처리 52"/>
          <p:cNvSpPr/>
          <p:nvPr/>
        </p:nvSpPr>
        <p:spPr>
          <a:xfrm>
            <a:off x="1256605" y="2090630"/>
            <a:ext cx="1029768" cy="2307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00000100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4" name="순서도: 처리 53"/>
          <p:cNvSpPr/>
          <p:nvPr/>
        </p:nvSpPr>
        <p:spPr>
          <a:xfrm>
            <a:off x="1256605" y="2512683"/>
            <a:ext cx="1029768" cy="2509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위로 굽은 화살표 55"/>
          <p:cNvSpPr/>
          <p:nvPr/>
        </p:nvSpPr>
        <p:spPr>
          <a:xfrm flipV="1">
            <a:off x="2270328" y="2109908"/>
            <a:ext cx="761051" cy="1358868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/>
          <p:cNvSpPr/>
          <p:nvPr/>
        </p:nvSpPr>
        <p:spPr>
          <a:xfrm>
            <a:off x="5315256" y="2312742"/>
            <a:ext cx="1227659" cy="21384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mov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eax</a:t>
            </a:r>
            <a:r>
              <a:rPr lang="en-US" altLang="ko-KR" sz="1200" dirty="0" smtClean="0">
                <a:solidFill>
                  <a:schemeClr val="tx1"/>
                </a:solidFill>
              </a:rPr>
              <a:t> [300]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89262" y="6277957"/>
            <a:ext cx="2124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 bus(32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데이터선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953273" y="2486625"/>
            <a:ext cx="3209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IR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927614" y="2081707"/>
            <a:ext cx="3706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PC</a:t>
            </a:r>
            <a:endParaRPr lang="ko-KR" altLang="en-US" sz="1200" dirty="0"/>
          </a:p>
        </p:txBody>
      </p:sp>
      <p:sp>
        <p:nvSpPr>
          <p:cNvPr id="67" name="순서도: 처리 66"/>
          <p:cNvSpPr/>
          <p:nvPr/>
        </p:nvSpPr>
        <p:spPr>
          <a:xfrm>
            <a:off x="1177630" y="2543638"/>
            <a:ext cx="1227659" cy="21384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C00000"/>
                </a:solidFill>
              </a:rPr>
              <a:t>mov</a:t>
            </a:r>
            <a:r>
              <a:rPr lang="en-US" altLang="ko-KR" sz="1100" dirty="0" smtClean="0">
                <a:solidFill>
                  <a:srgbClr val="C00000"/>
                </a:solidFill>
              </a:rPr>
              <a:t> </a:t>
            </a:r>
            <a:r>
              <a:rPr lang="en-US" altLang="ko-KR" sz="1100" dirty="0" err="1" smtClean="0">
                <a:solidFill>
                  <a:srgbClr val="C00000"/>
                </a:solidFill>
              </a:rPr>
              <a:t>eax</a:t>
            </a:r>
            <a:r>
              <a:rPr lang="en-US" altLang="ko-KR" sz="1100" dirty="0" smtClean="0">
                <a:solidFill>
                  <a:srgbClr val="C00000"/>
                </a:solidFill>
              </a:rPr>
              <a:t> [300]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69" name="순서도: 처리 68"/>
          <p:cNvSpPr/>
          <p:nvPr/>
        </p:nvSpPr>
        <p:spPr>
          <a:xfrm>
            <a:off x="2280214" y="2554810"/>
            <a:ext cx="518285" cy="193101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처리 71"/>
          <p:cNvSpPr/>
          <p:nvPr/>
        </p:nvSpPr>
        <p:spPr>
          <a:xfrm>
            <a:off x="5332424" y="3439698"/>
            <a:ext cx="1215349" cy="176819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순서도: 처리 74"/>
          <p:cNvSpPr/>
          <p:nvPr/>
        </p:nvSpPr>
        <p:spPr>
          <a:xfrm>
            <a:off x="1244157" y="3434131"/>
            <a:ext cx="1029768" cy="3198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5203" y="201546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280214" y="249576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71" name="순서도: 처리 70"/>
          <p:cNvSpPr/>
          <p:nvPr/>
        </p:nvSpPr>
        <p:spPr>
          <a:xfrm>
            <a:off x="1260820" y="2962923"/>
            <a:ext cx="1029768" cy="3198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5709" y="2969281"/>
            <a:ext cx="457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eax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469210" y="3345000"/>
            <a:ext cx="9215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임시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레지스터</a:t>
            </a:r>
            <a:endParaRPr lang="ko-KR" altLang="en-US" sz="1000" dirty="0"/>
          </a:p>
        </p:txBody>
      </p:sp>
      <p:sp>
        <p:nvSpPr>
          <p:cNvPr id="33" name="위쪽 화살표 32"/>
          <p:cNvSpPr/>
          <p:nvPr/>
        </p:nvSpPr>
        <p:spPr>
          <a:xfrm>
            <a:off x="1846952" y="3136884"/>
            <a:ext cx="277012" cy="399939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803136" y="313502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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>
            <a:off x="5406049" y="2512684"/>
            <a:ext cx="397992" cy="394065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430554" y="2705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38" name="위쪽 화살표 37"/>
          <p:cNvSpPr/>
          <p:nvPr/>
        </p:nvSpPr>
        <p:spPr>
          <a:xfrm>
            <a:off x="1327382" y="2747912"/>
            <a:ext cx="382928" cy="3712624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25078" y="27656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sp>
        <p:nvSpPr>
          <p:cNvPr id="83" name="아래쪽 화살표 82"/>
          <p:cNvSpPr/>
          <p:nvPr/>
        </p:nvSpPr>
        <p:spPr>
          <a:xfrm>
            <a:off x="5769688" y="3596213"/>
            <a:ext cx="397992" cy="2864323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82844" y="369163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  <p:sp>
        <p:nvSpPr>
          <p:cNvPr id="84" name="위쪽 화살표 83"/>
          <p:cNvSpPr/>
          <p:nvPr/>
        </p:nvSpPr>
        <p:spPr>
          <a:xfrm>
            <a:off x="1834335" y="3760681"/>
            <a:ext cx="340145" cy="2699855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19328" y="375401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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322310" y="2355373"/>
            <a:ext cx="1224699" cy="14039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06049" y="1426188"/>
            <a:ext cx="872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Memory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8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스택은 어디에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프로그램이 실행되기 위해 운영체제에 의해 할당되는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코드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 선언된 전역 변수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실행 중에 데이터를 동적으로 저장할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함수가 호출될 때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값 등이 저장되는 스택 공간</a:t>
            </a:r>
            <a:endParaRPr lang="en-US" altLang="ko-KR" dirty="0" smtClean="0"/>
          </a:p>
          <a:p>
            <a:r>
              <a:rPr lang="ko-KR" altLang="en-US" dirty="0" smtClean="0"/>
              <a:t>스택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메모리의 한 영역에 프로그램에서 스택으로 사용하도록 공간 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SP </a:t>
            </a:r>
            <a:r>
              <a:rPr lang="ko-KR" altLang="en-US" dirty="0" smtClean="0"/>
              <a:t>레지스터가 현재 프로그램의 스택 톱을 가리킴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스택에 저장되는 내용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함수가 호출될 때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지역변수들</a:t>
            </a:r>
            <a:endParaRPr lang="ko-KR" altLang="en-US" dirty="0"/>
          </a:p>
          <a:p>
            <a:pPr lvl="2" fontAlgn="base"/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전달받은 매개변수 값들</a:t>
            </a:r>
          </a:p>
          <a:p>
            <a:pPr lvl="2" fontAlgn="base"/>
            <a:r>
              <a:rPr lang="ko-KR" altLang="en-US" dirty="0"/>
              <a:t>함수를 실행한 후 돌아갈 주소</a:t>
            </a:r>
          </a:p>
          <a:p>
            <a:pPr lvl="2" fontAlgn="base"/>
            <a:r>
              <a:rPr lang="ko-KR" altLang="en-US" dirty="0"/>
              <a:t>함수가 </a:t>
            </a:r>
            <a:r>
              <a:rPr lang="ko-KR" altLang="en-US" dirty="0" err="1"/>
              <a:t>리턴한</a:t>
            </a:r>
            <a:r>
              <a:rPr lang="ko-KR" altLang="en-US" dirty="0"/>
              <a:t> 값</a:t>
            </a:r>
          </a:p>
          <a:p>
            <a:pPr lvl="2" fontAlgn="base"/>
            <a:r>
              <a:rPr lang="ko-KR" altLang="en-US" dirty="0"/>
              <a:t>함수 내 프로그램에서 의도적으로 스택에 저장해 두기 위해 저장하는 값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처리 27"/>
          <p:cNvSpPr/>
          <p:nvPr/>
        </p:nvSpPr>
        <p:spPr>
          <a:xfrm>
            <a:off x="4454190" y="2186583"/>
            <a:ext cx="1215349" cy="35317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 스택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순서도: 처리 3"/>
          <p:cNvSpPr/>
          <p:nvPr/>
        </p:nvSpPr>
        <p:spPr>
          <a:xfrm>
            <a:off x="524675" y="2708921"/>
            <a:ext cx="1552399" cy="134393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444841" y="1700808"/>
            <a:ext cx="1215349" cy="33843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왼쪽/오른쪽 화살표 5"/>
          <p:cNvSpPr/>
          <p:nvPr/>
        </p:nvSpPr>
        <p:spPr>
          <a:xfrm>
            <a:off x="107504" y="5589240"/>
            <a:ext cx="7632848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656" y="5642552"/>
            <a:ext cx="254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address bus(32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주소선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91546" y="3080006"/>
            <a:ext cx="54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~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위로 굽은 화살표 8"/>
          <p:cNvSpPr/>
          <p:nvPr/>
        </p:nvSpPr>
        <p:spPr>
          <a:xfrm flipV="1">
            <a:off x="2091545" y="3276083"/>
            <a:ext cx="750756" cy="2570097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rot="16200000" flipV="1">
            <a:off x="2559530" y="3857294"/>
            <a:ext cx="2880320" cy="871604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68454" y="2699666"/>
            <a:ext cx="74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A0~A31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435122" y="1903084"/>
            <a:ext cx="1234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35122" y="2055484"/>
            <a:ext cx="1234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454190" y="4019533"/>
            <a:ext cx="1234785" cy="304800"/>
            <a:chOff x="4435122" y="2207884"/>
            <a:chExt cx="1234785" cy="3048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435122" y="220788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435122" y="236028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35122" y="251268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순서도: 처리 26"/>
          <p:cNvSpPr/>
          <p:nvPr/>
        </p:nvSpPr>
        <p:spPr>
          <a:xfrm>
            <a:off x="2483768" y="5686104"/>
            <a:ext cx="1296144" cy="20042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/>
          <p:cNvSpPr/>
          <p:nvPr/>
        </p:nvSpPr>
        <p:spPr>
          <a:xfrm>
            <a:off x="4454190" y="4463262"/>
            <a:ext cx="1215349" cy="35317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83968" y="1628800"/>
            <a:ext cx="1512168" cy="107086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96430" y="3867223"/>
            <a:ext cx="1512168" cy="1070866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830780" y="1912962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프로그램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에게</a:t>
            </a:r>
            <a:endParaRPr lang="en-US" altLang="ko-KR" sz="1100" dirty="0"/>
          </a:p>
          <a:p>
            <a:r>
              <a:rPr lang="ko-KR" altLang="en-US" sz="1100" dirty="0" smtClean="0"/>
              <a:t>할당된 공간</a:t>
            </a:r>
            <a:endParaRPr lang="en-US" altLang="ko-KR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830780" y="4247818"/>
            <a:ext cx="11624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프로그램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에게</a:t>
            </a:r>
            <a:endParaRPr lang="en-US" altLang="ko-KR" sz="1100" dirty="0"/>
          </a:p>
          <a:p>
            <a:r>
              <a:rPr lang="ko-KR" altLang="en-US" sz="1100" dirty="0" smtClean="0"/>
              <a:t>할당된 공간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910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컨텍스트</a:t>
            </a:r>
            <a:r>
              <a:rPr lang="en-US" altLang="ko-KR" dirty="0" smtClean="0"/>
              <a:t>(Context)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컨텍스트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실행 중인 일체의 상황 혹은 상황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코드와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동적할당</a:t>
            </a:r>
            <a:r>
              <a:rPr lang="ko-KR" altLang="en-US" dirty="0" smtClean="0"/>
              <a:t> 받아 저장한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레지스터들의 </a:t>
            </a:r>
            <a:r>
              <a:rPr lang="ko-KR" altLang="en-US" dirty="0"/>
              <a:t>값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PC</a:t>
            </a:r>
            <a:r>
              <a:rPr lang="ko-KR" altLang="en-US" dirty="0" smtClean="0"/>
              <a:t>에는 코드의 주소</a:t>
            </a:r>
            <a:r>
              <a:rPr lang="en-US" altLang="ko-KR" dirty="0" smtClean="0"/>
              <a:t>, SP</a:t>
            </a:r>
            <a:r>
              <a:rPr lang="ko-KR" altLang="en-US" dirty="0" smtClean="0"/>
              <a:t>에는 스택의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레지스터는 이전의 실행 결과나 현재 실행에 사용될 데이터 들</a:t>
            </a:r>
            <a:endParaRPr lang="en-US" altLang="ko-KR" dirty="0" smtClean="0"/>
          </a:p>
          <a:p>
            <a:r>
              <a:rPr lang="ko-KR" altLang="en-US" dirty="0" smtClean="0"/>
              <a:t>컨텍스트 스위칭</a:t>
            </a:r>
            <a:endParaRPr lang="en-US" altLang="ko-KR" dirty="0" smtClean="0"/>
          </a:p>
          <a:p>
            <a:pPr lvl="1"/>
            <a:r>
              <a:rPr lang="ko-KR" altLang="en-US" dirty="0"/>
              <a:t>뜻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실행중인 프로그램을 중지하고 다른 프로그램을 실행 시키는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실행중인 프로그램의 컨텍스트를 다른 곳에 복사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실행시키고자 하는 프로그램의 컨텍스트를 복귀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메모리는 그대로 있으므로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내부의 레지스터만 다른 곳에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저장된 컨텍스트를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복귀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처리 27"/>
          <p:cNvSpPr/>
          <p:nvPr/>
        </p:nvSpPr>
        <p:spPr>
          <a:xfrm>
            <a:off x="4208679" y="5088609"/>
            <a:ext cx="1779392" cy="3497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stack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컨텍스트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4214359" y="2183529"/>
            <a:ext cx="1779392" cy="21865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1100" dirty="0" smtClean="0">
                <a:solidFill>
                  <a:schemeClr val="tx1"/>
                </a:solidFill>
              </a:rPr>
              <a:t>A </a:t>
            </a:r>
            <a:r>
              <a:rPr lang="ko-KR" altLang="en-US" sz="1100" dirty="0" smtClean="0">
                <a:solidFill>
                  <a:schemeClr val="tx1"/>
                </a:solidFill>
              </a:rPr>
              <a:t>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4214359" y="2480537"/>
            <a:ext cx="1779392" cy="24300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프로그램 </a:t>
            </a:r>
            <a:r>
              <a:rPr lang="en-US" altLang="ko-KR" sz="1100" dirty="0" smtClean="0">
                <a:solidFill>
                  <a:schemeClr val="tx1"/>
                </a:solidFill>
              </a:rPr>
              <a:t>A </a:t>
            </a:r>
            <a:r>
              <a:rPr lang="ko-KR" altLang="en-US" sz="1100" dirty="0">
                <a:solidFill>
                  <a:schemeClr val="tx1"/>
                </a:solidFill>
              </a:rPr>
              <a:t>데</a:t>
            </a:r>
            <a:r>
              <a:rPr lang="ko-KR" altLang="en-US" sz="1100" dirty="0" smtClean="0">
                <a:solidFill>
                  <a:schemeClr val="tx1"/>
                </a:solidFill>
              </a:rPr>
              <a:t>이터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전역변수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2330461" y="2837530"/>
            <a:ext cx="1224136" cy="136815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54149" y="2540010"/>
            <a:ext cx="57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39" name="순서도: 처리 38"/>
          <p:cNvSpPr/>
          <p:nvPr/>
        </p:nvSpPr>
        <p:spPr>
          <a:xfrm>
            <a:off x="2661041" y="2994121"/>
            <a:ext cx="677532" cy="1949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2661041" y="3306668"/>
            <a:ext cx="677532" cy="18647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87174" y="3280610"/>
            <a:ext cx="3209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IR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2361515" y="2985198"/>
            <a:ext cx="3706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PC</a:t>
            </a:r>
            <a:endParaRPr lang="ko-KR" altLang="en-US" sz="1200" dirty="0"/>
          </a:p>
        </p:txBody>
      </p:sp>
      <p:sp>
        <p:nvSpPr>
          <p:cNvPr id="49" name="순서도: 처리 48"/>
          <p:cNvSpPr/>
          <p:nvPr/>
        </p:nvSpPr>
        <p:spPr>
          <a:xfrm>
            <a:off x="2661041" y="3819226"/>
            <a:ext cx="677532" cy="20705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6725" y="1790829"/>
            <a:ext cx="93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Memory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2357279" y="3773633"/>
            <a:ext cx="3706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SP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>
            <a:stCxn id="39" idx="3"/>
            <a:endCxn id="20" idx="1"/>
          </p:cNvCxnSpPr>
          <p:nvPr/>
        </p:nvCxnSpPr>
        <p:spPr>
          <a:xfrm flipV="1">
            <a:off x="3338573" y="2292855"/>
            <a:ext cx="875786" cy="79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9" idx="3"/>
          </p:cNvCxnSpPr>
          <p:nvPr/>
        </p:nvCxnSpPr>
        <p:spPr>
          <a:xfrm>
            <a:off x="3338573" y="3922752"/>
            <a:ext cx="873387" cy="1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1975" y="3454781"/>
            <a:ext cx="265033" cy="27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27" name="순서도: 처리 26"/>
          <p:cNvSpPr/>
          <p:nvPr/>
        </p:nvSpPr>
        <p:spPr>
          <a:xfrm>
            <a:off x="4214359" y="2804538"/>
            <a:ext cx="1779392" cy="24300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r>
              <a:rPr lang="ko-KR" altLang="en-US" sz="1100" dirty="0" smtClean="0">
                <a:solidFill>
                  <a:schemeClr val="tx1"/>
                </a:solidFill>
              </a:rPr>
              <a:t> 동적할당영역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211960" y="2060848"/>
            <a:ext cx="1779392" cy="33843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8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프로그램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컨텍스트 스위칭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31" name="그룹 130"/>
          <p:cNvGrpSpPr/>
          <p:nvPr/>
        </p:nvGrpSpPr>
        <p:grpSpPr>
          <a:xfrm>
            <a:off x="242229" y="1939140"/>
            <a:ext cx="3664503" cy="3650100"/>
            <a:chOff x="242229" y="1939140"/>
            <a:chExt cx="3664503" cy="365010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08234" y="3082070"/>
              <a:ext cx="1125146" cy="1150930"/>
            </a:xfrm>
            <a:prstGeom prst="roundRect">
              <a:avLst/>
            </a:prstGeom>
            <a:solidFill>
              <a:srgbClr val="FFFF00"/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처리 77"/>
            <p:cNvSpPr/>
            <p:nvPr/>
          </p:nvSpPr>
          <p:spPr>
            <a:xfrm>
              <a:off x="2120447" y="5232625"/>
              <a:ext cx="1779392" cy="34974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stack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순서도: 처리 78"/>
            <p:cNvSpPr/>
            <p:nvPr/>
          </p:nvSpPr>
          <p:spPr>
            <a:xfrm>
              <a:off x="2126127" y="2327545"/>
              <a:ext cx="1779392" cy="218651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A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순서도: 처리 79"/>
            <p:cNvSpPr/>
            <p:nvPr/>
          </p:nvSpPr>
          <p:spPr>
            <a:xfrm>
              <a:off x="2126127" y="2624553"/>
              <a:ext cx="1779392" cy="24300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A </a:t>
              </a:r>
              <a:r>
                <a:rPr lang="ko-KR" altLang="en-US" sz="1100" dirty="0">
                  <a:solidFill>
                    <a:schemeClr val="tx1"/>
                  </a:solidFill>
                </a:rPr>
                <a:t>데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이터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전역변수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순서도: 처리 80"/>
            <p:cNvSpPr/>
            <p:nvPr/>
          </p:nvSpPr>
          <p:spPr>
            <a:xfrm>
              <a:off x="242229" y="2981546"/>
              <a:ext cx="1224136" cy="136815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7329" y="2671555"/>
              <a:ext cx="576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CPU</a:t>
              </a:r>
              <a:endParaRPr lang="ko-KR" altLang="en-US" sz="1200" dirty="0"/>
            </a:p>
          </p:txBody>
        </p:sp>
        <p:sp>
          <p:nvSpPr>
            <p:cNvPr id="83" name="순서도: 처리 82"/>
            <p:cNvSpPr/>
            <p:nvPr/>
          </p:nvSpPr>
          <p:spPr>
            <a:xfrm>
              <a:off x="572809" y="3138137"/>
              <a:ext cx="677532" cy="1949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순서도: 처리 83"/>
            <p:cNvSpPr/>
            <p:nvPr/>
          </p:nvSpPr>
          <p:spPr>
            <a:xfrm>
              <a:off x="572809" y="3450684"/>
              <a:ext cx="677532" cy="18647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8942" y="3424626"/>
              <a:ext cx="32092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IR</a:t>
              </a:r>
              <a:endParaRPr lang="ko-KR" altLang="en-US" sz="1200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73283" y="3129214"/>
              <a:ext cx="3706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PC</a:t>
              </a:r>
              <a:endParaRPr lang="ko-KR" altLang="en-US" sz="1200" dirty="0"/>
            </a:p>
          </p:txBody>
        </p:sp>
        <p:sp>
          <p:nvSpPr>
            <p:cNvPr id="87" name="순서도: 처리 86"/>
            <p:cNvSpPr/>
            <p:nvPr/>
          </p:nvSpPr>
          <p:spPr>
            <a:xfrm>
              <a:off x="572809" y="3963242"/>
              <a:ext cx="677532" cy="207051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55564" y="1939140"/>
              <a:ext cx="937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Memory</a:t>
              </a:r>
              <a:endParaRPr lang="ko-KR" altLang="en-US" sz="12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69047" y="3917649"/>
              <a:ext cx="3706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SP</a:t>
              </a:r>
              <a:endParaRPr lang="ko-KR" alt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53743" y="3598797"/>
              <a:ext cx="265033" cy="27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...</a:t>
              </a:r>
              <a:endParaRPr lang="ko-KR" altLang="en-US" sz="1200" dirty="0"/>
            </a:p>
          </p:txBody>
        </p:sp>
        <p:sp>
          <p:nvSpPr>
            <p:cNvPr id="93" name="순서도: 처리 92"/>
            <p:cNvSpPr/>
            <p:nvPr/>
          </p:nvSpPr>
          <p:spPr>
            <a:xfrm>
              <a:off x="2126127" y="2948554"/>
              <a:ext cx="1779392" cy="24300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동적할당영역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직선 화살표 연결선 95"/>
            <p:cNvCxnSpPr>
              <a:endCxn id="100" idx="1"/>
            </p:cNvCxnSpPr>
            <p:nvPr/>
          </p:nvCxnSpPr>
          <p:spPr>
            <a:xfrm flipV="1">
              <a:off x="1325960" y="3409918"/>
              <a:ext cx="801380" cy="9109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endCxn id="102" idx="1"/>
            </p:cNvCxnSpPr>
            <p:nvPr/>
          </p:nvCxnSpPr>
          <p:spPr>
            <a:xfrm>
              <a:off x="1271700" y="3789040"/>
              <a:ext cx="852028" cy="1114811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3162683">
              <a:off x="1178877" y="4418340"/>
              <a:ext cx="1066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컨텍스트 로딩</a:t>
              </a:r>
              <a:endParaRPr lang="ko-KR" altLang="en-US" sz="1000" dirty="0"/>
            </a:p>
          </p:txBody>
        </p:sp>
        <p:sp>
          <p:nvSpPr>
            <p:cNvPr id="99" name="TextBox 98"/>
            <p:cNvSpPr txBox="1"/>
            <p:nvPr/>
          </p:nvSpPr>
          <p:spPr>
            <a:xfrm rot="21189746">
              <a:off x="1235105" y="3491742"/>
              <a:ext cx="9916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컨텍스트 저장</a:t>
              </a:r>
              <a:endParaRPr lang="ko-KR" altLang="en-US" sz="1000" dirty="0"/>
            </a:p>
          </p:txBody>
        </p:sp>
        <p:sp>
          <p:nvSpPr>
            <p:cNvPr id="100" name="순서도: 처리 99"/>
            <p:cNvSpPr/>
            <p:nvPr/>
          </p:nvSpPr>
          <p:spPr>
            <a:xfrm>
              <a:off x="2127340" y="3300592"/>
              <a:ext cx="1779392" cy="218651"/>
            </a:xfrm>
            <a:prstGeom prst="flowChartProcess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의 컨텍스트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순서도: 처리 101"/>
            <p:cNvSpPr/>
            <p:nvPr/>
          </p:nvSpPr>
          <p:spPr>
            <a:xfrm>
              <a:off x="2123728" y="4794525"/>
              <a:ext cx="1779392" cy="218651"/>
            </a:xfrm>
            <a:prstGeom prst="flowChartProcess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>
                  <a:solidFill>
                    <a:schemeClr val="tx1"/>
                  </a:solidFill>
                </a:rPr>
                <a:t>B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의 컨텍스트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순서도: 처리 93"/>
            <p:cNvSpPr/>
            <p:nvPr/>
          </p:nvSpPr>
          <p:spPr>
            <a:xfrm>
              <a:off x="2123728" y="2204864"/>
              <a:ext cx="1779392" cy="338437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796260" y="1939140"/>
            <a:ext cx="3664172" cy="3650100"/>
            <a:chOff x="4445668" y="2061821"/>
            <a:chExt cx="3664172" cy="3650100"/>
          </a:xfrm>
        </p:grpSpPr>
        <p:sp>
          <p:nvSpPr>
            <p:cNvPr id="105" name="순서도: 처리 104"/>
            <p:cNvSpPr/>
            <p:nvPr/>
          </p:nvSpPr>
          <p:spPr>
            <a:xfrm>
              <a:off x="6330448" y="4519415"/>
              <a:ext cx="1779392" cy="34974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B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stack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처리 105"/>
            <p:cNvSpPr/>
            <p:nvPr/>
          </p:nvSpPr>
          <p:spPr>
            <a:xfrm>
              <a:off x="6329566" y="3578618"/>
              <a:ext cx="1779392" cy="218651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B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순서도: 처리 106"/>
            <p:cNvSpPr/>
            <p:nvPr/>
          </p:nvSpPr>
          <p:spPr>
            <a:xfrm>
              <a:off x="6329566" y="3875626"/>
              <a:ext cx="1779392" cy="24300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B </a:t>
              </a:r>
              <a:r>
                <a:rPr lang="ko-KR" altLang="en-US" sz="1100" dirty="0">
                  <a:solidFill>
                    <a:schemeClr val="tx1"/>
                  </a:solidFill>
                </a:rPr>
                <a:t>데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이터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전역변수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8" name="순서도: 처리 107"/>
            <p:cNvSpPr/>
            <p:nvPr/>
          </p:nvSpPr>
          <p:spPr>
            <a:xfrm>
              <a:off x="4445668" y="3104227"/>
              <a:ext cx="1224136" cy="136815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50768" y="2794236"/>
              <a:ext cx="576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CPU</a:t>
              </a:r>
              <a:endParaRPr lang="ko-KR" altLang="en-US" sz="1200" dirty="0"/>
            </a:p>
          </p:txBody>
        </p:sp>
        <p:sp>
          <p:nvSpPr>
            <p:cNvPr id="110" name="순서도: 처리 109"/>
            <p:cNvSpPr/>
            <p:nvPr/>
          </p:nvSpPr>
          <p:spPr>
            <a:xfrm>
              <a:off x="4776248" y="3260818"/>
              <a:ext cx="677532" cy="1949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순서도: 처리 110"/>
            <p:cNvSpPr/>
            <p:nvPr/>
          </p:nvSpPr>
          <p:spPr>
            <a:xfrm>
              <a:off x="4776248" y="3573365"/>
              <a:ext cx="677532" cy="18647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502381" y="3547307"/>
              <a:ext cx="32092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IR</a:t>
              </a:r>
              <a:endParaRPr lang="ko-KR" altLang="en-US" sz="12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76722" y="3251895"/>
              <a:ext cx="3706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PC</a:t>
              </a:r>
              <a:endParaRPr lang="ko-KR" altLang="en-US" sz="1200" dirty="0"/>
            </a:p>
          </p:txBody>
        </p:sp>
        <p:sp>
          <p:nvSpPr>
            <p:cNvPr id="114" name="순서도: 처리 113"/>
            <p:cNvSpPr/>
            <p:nvPr/>
          </p:nvSpPr>
          <p:spPr>
            <a:xfrm>
              <a:off x="4776248" y="4085923"/>
              <a:ext cx="677532" cy="207051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59003" y="2061821"/>
              <a:ext cx="937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Memory</a:t>
              </a:r>
              <a:endParaRPr lang="ko-KR" altLang="en-US" sz="1200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472486" y="4040330"/>
              <a:ext cx="3706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SP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957182" y="3721478"/>
              <a:ext cx="265033" cy="27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...</a:t>
              </a:r>
              <a:endParaRPr lang="ko-KR" altLang="en-US" sz="1200" dirty="0"/>
            </a:p>
          </p:txBody>
        </p:sp>
        <p:sp>
          <p:nvSpPr>
            <p:cNvPr id="118" name="순서도: 처리 117"/>
            <p:cNvSpPr/>
            <p:nvPr/>
          </p:nvSpPr>
          <p:spPr>
            <a:xfrm>
              <a:off x="6329566" y="4199627"/>
              <a:ext cx="1779392" cy="24300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B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동적할당영역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직선 화살표 연결선 126"/>
            <p:cNvCxnSpPr>
              <a:stCxn id="110" idx="3"/>
              <a:endCxn id="106" idx="1"/>
            </p:cNvCxnSpPr>
            <p:nvPr/>
          </p:nvCxnSpPr>
          <p:spPr>
            <a:xfrm>
              <a:off x="5453780" y="3358281"/>
              <a:ext cx="875786" cy="32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14" idx="3"/>
              <a:endCxn id="105" idx="1"/>
            </p:cNvCxnSpPr>
            <p:nvPr/>
          </p:nvCxnSpPr>
          <p:spPr>
            <a:xfrm>
              <a:off x="5453780" y="4189449"/>
              <a:ext cx="876668" cy="504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순서도: 처리 118"/>
            <p:cNvSpPr/>
            <p:nvPr/>
          </p:nvSpPr>
          <p:spPr>
            <a:xfrm>
              <a:off x="6327167" y="2327545"/>
              <a:ext cx="1779392" cy="338437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59402" y="5902256"/>
            <a:ext cx="3357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(a) </a:t>
            </a:r>
            <a:r>
              <a:rPr lang="ko-KR" altLang="en-US" sz="1100" dirty="0" smtClean="0"/>
              <a:t>프로그램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에서 프로그램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로 컨텍스트 스위칭</a:t>
            </a:r>
            <a:endParaRPr lang="ko-KR" alt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082894" y="5907454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(b) </a:t>
            </a:r>
            <a:r>
              <a:rPr lang="ko-KR" altLang="en-US" sz="1100" dirty="0" smtClean="0"/>
              <a:t>프로그램 </a:t>
            </a:r>
            <a:r>
              <a:rPr lang="en-US" altLang="ko-KR" sz="1100" dirty="0" smtClean="0"/>
              <a:t>B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733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4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코어 </a:t>
            </a:r>
            <a:r>
              <a:rPr lang="en-US" altLang="ko-KR" dirty="0" smtClean="0"/>
              <a:t>CPU(Multi-core CPU)</a:t>
            </a:r>
            <a:endParaRPr lang="ko-KR" altLang="en-US" dirty="0"/>
          </a:p>
        </p:txBody>
      </p:sp>
      <p:sp>
        <p:nvSpPr>
          <p:cNvPr id="56" name="내용 개체 틀 5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2001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IBM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PowerPC</a:t>
            </a:r>
            <a:r>
              <a:rPr lang="ko-KR" altLang="en-US" dirty="0" smtClean="0"/>
              <a:t>라는 멀티코어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프로세서</a:t>
            </a:r>
            <a:r>
              <a:rPr lang="en-US" altLang="ko-KR" dirty="0" smtClean="0"/>
              <a:t>(processor)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프로그램을 동시에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코어는 완벽한 처리기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 개념의 </a:t>
            </a:r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95858" y="3354878"/>
            <a:ext cx="2016224" cy="1825649"/>
            <a:chOff x="1789635" y="1340768"/>
            <a:chExt cx="2016224" cy="1825649"/>
          </a:xfrm>
        </p:grpSpPr>
        <p:sp>
          <p:nvSpPr>
            <p:cNvPr id="4" name="직사각형 3"/>
            <p:cNvSpPr/>
            <p:nvPr/>
          </p:nvSpPr>
          <p:spPr>
            <a:xfrm>
              <a:off x="1789635" y="1355052"/>
              <a:ext cx="2016224" cy="153120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69217" y="1436474"/>
              <a:ext cx="792088" cy="7848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ALU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42568" y="1601290"/>
              <a:ext cx="725363" cy="620003"/>
              <a:chOff x="1931541" y="1401386"/>
              <a:chExt cx="725363" cy="62000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931543" y="1401386"/>
                <a:ext cx="725361" cy="134031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931543" y="1527515"/>
                <a:ext cx="725361" cy="134031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931543" y="1649287"/>
                <a:ext cx="725361" cy="134031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931542" y="1782069"/>
                <a:ext cx="725361" cy="134031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931541" y="1887358"/>
                <a:ext cx="725361" cy="134031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31252" y="1340768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registers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42567" y="2419802"/>
              <a:ext cx="1718737" cy="34427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Control Unit/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Bus Interface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/>
            <p:cNvCxnSpPr>
              <a:endCxn id="5" idx="2"/>
            </p:cNvCxnSpPr>
            <p:nvPr/>
          </p:nvCxnSpPr>
          <p:spPr>
            <a:xfrm flipV="1">
              <a:off x="3229795" y="2221294"/>
              <a:ext cx="35466" cy="19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2"/>
            </p:cNvCxnSpPr>
            <p:nvPr/>
          </p:nvCxnSpPr>
          <p:spPr>
            <a:xfrm flipH="1">
              <a:off x="2293691" y="2221293"/>
              <a:ext cx="11558" cy="198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2865539"/>
              <a:ext cx="1152128" cy="30087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코어 내부 구조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555776" y="2996952"/>
            <a:ext cx="6480720" cy="3478381"/>
            <a:chOff x="1331640" y="3275528"/>
            <a:chExt cx="6480720" cy="3478381"/>
          </a:xfrm>
        </p:grpSpPr>
        <p:grpSp>
          <p:nvGrpSpPr>
            <p:cNvPr id="17" name="그룹 16"/>
            <p:cNvGrpSpPr/>
            <p:nvPr/>
          </p:nvGrpSpPr>
          <p:grpSpPr>
            <a:xfrm>
              <a:off x="1331640" y="3275528"/>
              <a:ext cx="6480720" cy="2398261"/>
              <a:chOff x="1789635" y="3118971"/>
              <a:chExt cx="6480720" cy="239826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789635" y="3429000"/>
                <a:ext cx="6480720" cy="20882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2293691" y="3573685"/>
                <a:ext cx="1152128" cy="1150790"/>
                <a:chOff x="1619672" y="1701477"/>
                <a:chExt cx="1152128" cy="1150790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1619672" y="1701477"/>
                  <a:ext cx="1152128" cy="115079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1619672" y="1701477"/>
                  <a:ext cx="1152128" cy="432048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Core 0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619672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I-cache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195736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D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-cache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619672" y="2562897"/>
                  <a:ext cx="1152128" cy="28937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L2 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1838350" y="4061320"/>
                <a:ext cx="432048" cy="28803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32KB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838350" y="4436443"/>
                <a:ext cx="432048" cy="28803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256KB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270398" y="4983909"/>
                <a:ext cx="432048" cy="28803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8MB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3733851" y="3573685"/>
                <a:ext cx="1152128" cy="1150790"/>
                <a:chOff x="1619672" y="1701477"/>
                <a:chExt cx="1152128" cy="115079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1619672" y="1701477"/>
                  <a:ext cx="1152128" cy="115079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619672" y="1701477"/>
                  <a:ext cx="1152128" cy="432048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Core 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619672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I-cache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195736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D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-cache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619672" y="2562897"/>
                  <a:ext cx="1152128" cy="28937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L2 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5174011" y="3587200"/>
                <a:ext cx="1152128" cy="1150790"/>
                <a:chOff x="1619672" y="1701477"/>
                <a:chExt cx="1152128" cy="1150790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1619672" y="1701477"/>
                  <a:ext cx="1152128" cy="115079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619672" y="1701477"/>
                  <a:ext cx="1152128" cy="432048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Core 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619672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I-cache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195736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D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-cache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1619672" y="2562897"/>
                  <a:ext cx="1152128" cy="28937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L2 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14171" y="3573685"/>
                <a:ext cx="1152128" cy="1150790"/>
                <a:chOff x="1619672" y="1701477"/>
                <a:chExt cx="1152128" cy="1150790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619672" y="1701477"/>
                  <a:ext cx="1152128" cy="115079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1619672" y="1701477"/>
                  <a:ext cx="1152128" cy="432048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Core 3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619672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I-cache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195736" y="2204864"/>
                  <a:ext cx="576064" cy="28803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D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-cache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619672" y="2562897"/>
                  <a:ext cx="1152128" cy="28937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L2 cache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직사각형 25"/>
              <p:cNvSpPr/>
              <p:nvPr/>
            </p:nvSpPr>
            <p:spPr>
              <a:xfrm>
                <a:off x="2653731" y="5013176"/>
                <a:ext cx="4752528" cy="28937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L3 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연결선 26"/>
              <p:cNvCxnSpPr>
                <a:stCxn id="51" idx="2"/>
              </p:cNvCxnSpPr>
              <p:nvPr/>
            </p:nvCxnSpPr>
            <p:spPr>
              <a:xfrm>
                <a:off x="2869755" y="4724475"/>
                <a:ext cx="0" cy="273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46" idx="2"/>
              </p:cNvCxnSpPr>
              <p:nvPr/>
            </p:nvCxnSpPr>
            <p:spPr>
              <a:xfrm>
                <a:off x="4309915" y="4724475"/>
                <a:ext cx="0" cy="273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37" idx="2"/>
              </p:cNvCxnSpPr>
              <p:nvPr/>
            </p:nvCxnSpPr>
            <p:spPr>
              <a:xfrm>
                <a:off x="5750075" y="4737990"/>
                <a:ext cx="0" cy="260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36" idx="2"/>
              </p:cNvCxnSpPr>
              <p:nvPr/>
            </p:nvCxnSpPr>
            <p:spPr>
              <a:xfrm flipH="1">
                <a:off x="7190234" y="4724475"/>
                <a:ext cx="1" cy="288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/>
              <p:cNvSpPr/>
              <p:nvPr/>
            </p:nvSpPr>
            <p:spPr>
              <a:xfrm>
                <a:off x="3661843" y="3118971"/>
                <a:ext cx="2736304" cy="30087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개의 코어를 가진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Intel Core-i7 CPU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2195736" y="6063055"/>
              <a:ext cx="4752527" cy="69085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 Memory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/>
            <p:cNvCxnSpPr>
              <a:stCxn id="18" idx="2"/>
              <a:endCxn id="52" idx="0"/>
            </p:cNvCxnSpPr>
            <p:nvPr/>
          </p:nvCxnSpPr>
          <p:spPr>
            <a:xfrm>
              <a:off x="4572000" y="5673789"/>
              <a:ext cx="0" cy="389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88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DMA</a:t>
            </a:r>
            <a:r>
              <a:rPr lang="ko-KR" altLang="en-US" dirty="0"/>
              <a:t>를 활용한 디스크 </a:t>
            </a:r>
            <a:r>
              <a:rPr lang="ko-KR" altLang="en-US" dirty="0" smtClean="0"/>
              <a:t>블록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운영체제가 파일을 읽고 쓸 때 하드웨어의 디스크 입력 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. CPU(</a:t>
            </a:r>
            <a:r>
              <a:rPr lang="ko-KR" altLang="en-US" dirty="0"/>
              <a:t>프로그램 코드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 smtClean="0"/>
              <a:t>I/O </a:t>
            </a:r>
            <a:r>
              <a:rPr lang="en-US" altLang="ko-KR" dirty="0"/>
              <a:t>controller(</a:t>
            </a:r>
            <a:r>
              <a:rPr lang="ko-KR" altLang="en-US" dirty="0"/>
              <a:t>디스크 제어 장치</a:t>
            </a:r>
            <a:r>
              <a:rPr lang="en-US" altLang="ko-KR" dirty="0"/>
              <a:t>)</a:t>
            </a:r>
            <a:r>
              <a:rPr lang="ko-KR" altLang="en-US" dirty="0"/>
              <a:t>에게 </a:t>
            </a:r>
            <a:r>
              <a:rPr lang="ko-KR" altLang="en-US" dirty="0" smtClean="0"/>
              <a:t>명령 전달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읽고자 </a:t>
            </a:r>
            <a:r>
              <a:rPr lang="ko-KR" altLang="en-US" dirty="0"/>
              <a:t>하는 디스크 블록 번호</a:t>
            </a:r>
            <a:r>
              <a:rPr lang="en-US" altLang="ko-KR" dirty="0"/>
              <a:t>, </a:t>
            </a:r>
            <a:r>
              <a:rPr lang="ko-KR" altLang="en-US" dirty="0"/>
              <a:t>블록 수</a:t>
            </a:r>
            <a:r>
              <a:rPr lang="en-US" altLang="ko-KR" dirty="0"/>
              <a:t>, </a:t>
            </a:r>
            <a:r>
              <a:rPr lang="ko-KR" altLang="en-US" dirty="0"/>
              <a:t>읽어 온 블록들을 저장할 메모리 주소 </a:t>
            </a:r>
            <a:r>
              <a:rPr lang="ko-KR" altLang="en-US" dirty="0" smtClean="0"/>
              <a:t>정보 전달</a:t>
            </a:r>
            <a:endParaRPr lang="ko-KR" altLang="en-US" dirty="0"/>
          </a:p>
          <a:p>
            <a:pPr lvl="1" fontAlgn="base"/>
            <a:r>
              <a:rPr lang="en-US" altLang="ko-KR" dirty="0"/>
              <a:t>2. </a:t>
            </a:r>
            <a:r>
              <a:rPr lang="ko-KR" altLang="en-US" dirty="0"/>
              <a:t>디스크 제어장치는 </a:t>
            </a:r>
            <a:r>
              <a:rPr lang="ko-KR" altLang="en-US" dirty="0" err="1" smtClean="0"/>
              <a:t>디스크에게</a:t>
            </a:r>
            <a:r>
              <a:rPr lang="ko-KR" altLang="en-US" dirty="0" smtClean="0"/>
              <a:t> 명령 전달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I/O </a:t>
            </a:r>
            <a:r>
              <a:rPr lang="ko-KR" altLang="en-US" dirty="0"/>
              <a:t>버스를 </a:t>
            </a:r>
            <a:r>
              <a:rPr lang="ko-KR" altLang="en-US" dirty="0" smtClean="0"/>
              <a:t>통해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디스크 블록 번호</a:t>
            </a:r>
            <a:r>
              <a:rPr lang="en-US" altLang="ko-KR" dirty="0"/>
              <a:t>, </a:t>
            </a:r>
            <a:r>
              <a:rPr lang="ko-KR" altLang="en-US" dirty="0"/>
              <a:t>블록 수</a:t>
            </a:r>
            <a:r>
              <a:rPr lang="en-US" altLang="ko-KR" dirty="0"/>
              <a:t>, </a:t>
            </a:r>
            <a:r>
              <a:rPr lang="ko-KR" altLang="en-US" dirty="0"/>
              <a:t>읽어 온 블록 들을 저장할 메모리 주소 정보 등을 포함한 명령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디스크 </a:t>
            </a:r>
            <a:r>
              <a:rPr lang="ko-KR" altLang="en-US" dirty="0" smtClean="0"/>
              <a:t>장치는 읽기 시작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디스크 장치는 명령 해석</a:t>
            </a:r>
            <a:r>
              <a:rPr lang="en-US" altLang="ko-KR" dirty="0" smtClean="0"/>
              <a:t>, </a:t>
            </a:r>
            <a:r>
              <a:rPr lang="ko-KR" altLang="en-US" dirty="0"/>
              <a:t>디스크 블록 번호를 디스크 물리 주소로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</a:t>
            </a:r>
            <a:r>
              <a:rPr lang="ko-KR" altLang="en-US" dirty="0"/>
              <a:t>암</a:t>
            </a:r>
            <a:r>
              <a:rPr lang="en-US" altLang="ko-KR" dirty="0"/>
              <a:t>(disk arm)</a:t>
            </a:r>
            <a:r>
              <a:rPr lang="ko-KR" altLang="en-US" dirty="0"/>
              <a:t>을 </a:t>
            </a:r>
            <a:r>
              <a:rPr lang="ko-KR" altLang="en-US" dirty="0" smtClean="0"/>
              <a:t>움직여 읽기 시작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읽혀진 데이터는 </a:t>
            </a:r>
            <a:r>
              <a:rPr lang="ko-KR" altLang="en-US" dirty="0"/>
              <a:t>디스크 내 캐시 메모리에 저장한다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4. </a:t>
            </a:r>
            <a:r>
              <a:rPr lang="ko-KR" altLang="en-US" dirty="0" smtClean="0"/>
              <a:t>디스크 장치는 </a:t>
            </a:r>
            <a:r>
              <a:rPr lang="en-US" altLang="ko-KR" dirty="0" smtClean="0"/>
              <a:t>DMA </a:t>
            </a:r>
            <a:r>
              <a:rPr lang="ko-KR" altLang="en-US" dirty="0" err="1" smtClean="0"/>
              <a:t>제어기에게</a:t>
            </a:r>
            <a:r>
              <a:rPr lang="ko-KR" altLang="en-US" dirty="0" smtClean="0"/>
              <a:t> 요청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디스크 </a:t>
            </a:r>
            <a:r>
              <a:rPr lang="ko-KR" altLang="en-US" dirty="0"/>
              <a:t>장치가 데이터를 전송할 준비가 되면 디스크 제어 </a:t>
            </a:r>
            <a:r>
              <a:rPr lang="ko-KR" altLang="en-US" dirty="0" err="1"/>
              <a:t>장치에게</a:t>
            </a:r>
            <a:r>
              <a:rPr lang="ko-KR" altLang="en-US" dirty="0"/>
              <a:t> 이를 </a:t>
            </a:r>
            <a:r>
              <a:rPr lang="ko-KR" altLang="en-US" dirty="0" smtClean="0"/>
              <a:t>알림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디스크 </a:t>
            </a:r>
            <a:r>
              <a:rPr lang="ko-KR" altLang="en-US" dirty="0"/>
              <a:t>제어 장치는 </a:t>
            </a:r>
            <a:r>
              <a:rPr lang="en-US" altLang="ko-KR" dirty="0"/>
              <a:t>DMA </a:t>
            </a:r>
            <a:r>
              <a:rPr lang="ko-KR" altLang="en-US" dirty="0"/>
              <a:t>제어기</a:t>
            </a:r>
            <a:r>
              <a:rPr lang="en-US" altLang="ko-KR" dirty="0"/>
              <a:t>(Direct Memory Access Controller, DMAC)</a:t>
            </a:r>
            <a:r>
              <a:rPr lang="ko-KR" altLang="en-US" dirty="0"/>
              <a:t>에게 디스크 장치가 읽어 온 데이터를 메모리에 직접 저장해줄 것을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DMA(Direct </a:t>
            </a:r>
            <a:r>
              <a:rPr lang="en-US" altLang="ko-KR" dirty="0"/>
              <a:t>Memory Access)</a:t>
            </a:r>
            <a:r>
              <a:rPr lang="ko-KR" altLang="en-US" dirty="0"/>
              <a:t>란 </a:t>
            </a:r>
            <a:r>
              <a:rPr lang="en-US" altLang="ko-KR" dirty="0"/>
              <a:t>CPU</a:t>
            </a:r>
            <a:r>
              <a:rPr lang="ko-KR" altLang="en-US" dirty="0"/>
              <a:t>를 사용하지 않고 입출력 장치와 메모리 사이의 데이터를 전송하는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en-US" altLang="ko-KR" dirty="0" smtClean="0"/>
              <a:t>DMA </a:t>
            </a:r>
            <a:r>
              <a:rPr lang="ko-KR" altLang="en-US" dirty="0" smtClean="0"/>
              <a:t>제어기에 의해 디스크 장치로부터 메모리에 데이터 전송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DMA </a:t>
            </a:r>
            <a:r>
              <a:rPr lang="ko-KR" altLang="en-US" dirty="0" smtClean="0"/>
              <a:t>제어기는  </a:t>
            </a:r>
            <a:r>
              <a:rPr lang="en-US" altLang="ko-KR" dirty="0"/>
              <a:t>CPU</a:t>
            </a:r>
            <a:r>
              <a:rPr lang="ko-KR" altLang="en-US" dirty="0"/>
              <a:t>에게 신호를 보내 모든 버스의 사용 중단을 </a:t>
            </a:r>
            <a:r>
              <a:rPr lang="ko-KR" altLang="en-US" dirty="0" smtClean="0"/>
              <a:t>지시하고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주소 </a:t>
            </a:r>
            <a:r>
              <a:rPr lang="ko-KR" altLang="en-US" dirty="0"/>
              <a:t>버스에 메모리 주소를 </a:t>
            </a:r>
            <a:r>
              <a:rPr lang="ko-KR" altLang="en-US" dirty="0" smtClean="0"/>
              <a:t>발생시키고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디스크 </a:t>
            </a:r>
            <a:r>
              <a:rPr lang="ko-KR" altLang="en-US" dirty="0" err="1"/>
              <a:t>장치에게는</a:t>
            </a:r>
            <a:r>
              <a:rPr lang="ko-KR" altLang="en-US" dirty="0"/>
              <a:t> 디스크 캐시에 저장된 데이터를 데이터 버스에 싣도록 </a:t>
            </a:r>
            <a:r>
              <a:rPr lang="ko-KR" altLang="en-US" dirty="0" smtClean="0"/>
              <a:t>지시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데이터가 </a:t>
            </a:r>
            <a:r>
              <a:rPr lang="ko-KR" altLang="en-US" dirty="0"/>
              <a:t>디스크 캐시에서 메모리로 바로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6</a:t>
            </a:r>
            <a:r>
              <a:rPr lang="en-US" altLang="ko-KR" dirty="0"/>
              <a:t>. </a:t>
            </a:r>
            <a:r>
              <a:rPr lang="ko-KR" altLang="en-US" dirty="0" smtClean="0"/>
              <a:t>디스크 제어 장치는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에게 인터럽트 발생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디스크 제어 장치는 </a:t>
            </a:r>
            <a:r>
              <a:rPr lang="ko-KR" altLang="en-US" dirty="0" smtClean="0"/>
              <a:t>디스크 읽기가 </a:t>
            </a:r>
            <a:r>
              <a:rPr lang="ko-KR" altLang="en-US" dirty="0"/>
              <a:t>끝나면 </a:t>
            </a:r>
            <a:r>
              <a:rPr lang="ko-KR" altLang="en-US" dirty="0" smtClean="0"/>
              <a:t>인터럽트 </a:t>
            </a:r>
            <a:r>
              <a:rPr lang="ko-KR" altLang="en-US" dirty="0"/>
              <a:t>제어기</a:t>
            </a:r>
            <a:r>
              <a:rPr lang="en-US" altLang="ko-KR" dirty="0"/>
              <a:t>(Interrupt Controller, INTC)</a:t>
            </a:r>
            <a:r>
              <a:rPr lang="ko-KR" altLang="en-US" dirty="0"/>
              <a:t>에게 </a:t>
            </a:r>
            <a:r>
              <a:rPr lang="ko-KR" altLang="en-US" dirty="0" smtClean="0"/>
              <a:t>인터럽트</a:t>
            </a:r>
            <a:endParaRPr lang="ko-KR" altLang="en-US" dirty="0"/>
          </a:p>
          <a:p>
            <a:pPr lvl="1" fontAlgn="base"/>
            <a:r>
              <a:rPr lang="en-US" altLang="ko-KR" dirty="0"/>
              <a:t>7. INTC</a:t>
            </a:r>
            <a:r>
              <a:rPr lang="ko-KR" altLang="en-US" dirty="0"/>
              <a:t>는 다시 </a:t>
            </a:r>
            <a:r>
              <a:rPr lang="en-US" altLang="ko-KR" dirty="0"/>
              <a:t>CPU</a:t>
            </a:r>
            <a:r>
              <a:rPr lang="ko-KR" altLang="en-US" dirty="0"/>
              <a:t>에게 </a:t>
            </a:r>
            <a:r>
              <a:rPr lang="ko-KR" altLang="en-US" dirty="0" smtClean="0"/>
              <a:t>인터럽트 발생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CPU</a:t>
            </a:r>
            <a:r>
              <a:rPr lang="ko-KR" altLang="en-US" dirty="0"/>
              <a:t>는 현재 하던 일을 중단하고 인터럽트 서비스 루틴</a:t>
            </a:r>
            <a:r>
              <a:rPr lang="en-US" altLang="ko-KR" dirty="0"/>
              <a:t>(Interrupt Service Routine, ISR)</a:t>
            </a:r>
            <a:r>
              <a:rPr lang="ko-KR" altLang="en-US" dirty="0"/>
              <a:t>을 실행한다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인터럽트 </a:t>
            </a:r>
            <a:r>
              <a:rPr lang="ko-KR" altLang="en-US" dirty="0"/>
              <a:t>서비스 루틴은 운영체제의 한 부분이며</a:t>
            </a:r>
            <a:r>
              <a:rPr lang="en-US" altLang="ko-KR" dirty="0"/>
              <a:t>, </a:t>
            </a:r>
            <a:r>
              <a:rPr lang="ko-KR" altLang="en-US" dirty="0"/>
              <a:t>디스크 블록을 읽기를 기다리는 프로그램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에게 이를 알린다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46" y="3609114"/>
            <a:ext cx="708149" cy="6795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디스크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장치로부터의 블록 읽기 </a:t>
            </a:r>
            <a:r>
              <a:rPr lang="en-US" altLang="ko-KR" dirty="0" smtClean="0"/>
              <a:t>– DMA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8" name="순서도: 처리 57"/>
          <p:cNvSpPr/>
          <p:nvPr/>
        </p:nvSpPr>
        <p:spPr>
          <a:xfrm>
            <a:off x="1187623" y="3634711"/>
            <a:ext cx="4231051" cy="139491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1691680" y="2135825"/>
            <a:ext cx="893459" cy="562784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5004049" y="2060848"/>
            <a:ext cx="1290720" cy="601179"/>
          </a:xfrm>
          <a:prstGeom prst="flowChartProcess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108304" y="2698609"/>
            <a:ext cx="1163" cy="515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왼쪽/오른쪽 화살표 9"/>
          <p:cNvSpPr/>
          <p:nvPr/>
        </p:nvSpPr>
        <p:spPr>
          <a:xfrm>
            <a:off x="512951" y="3164480"/>
            <a:ext cx="7657227" cy="167524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5649409" y="2662027"/>
            <a:ext cx="2711" cy="572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330" y="2881809"/>
            <a:ext cx="111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System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Bus</a:t>
            </a:r>
            <a:endParaRPr lang="ko-KR" altLang="en-US" sz="1400" dirty="0"/>
          </a:p>
        </p:txBody>
      </p:sp>
      <p:sp>
        <p:nvSpPr>
          <p:cNvPr id="13" name="순서도: 처리 12"/>
          <p:cNvSpPr/>
          <p:nvPr/>
        </p:nvSpPr>
        <p:spPr>
          <a:xfrm>
            <a:off x="3810065" y="3857072"/>
            <a:ext cx="1456209" cy="354014"/>
          </a:xfrm>
          <a:prstGeom prst="flowChartProcess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디스크 제어 장치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4538170" y="3290514"/>
            <a:ext cx="6622" cy="566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위쪽/아래쪽 화살표 25"/>
          <p:cNvSpPr/>
          <p:nvPr/>
        </p:nvSpPr>
        <p:spPr>
          <a:xfrm>
            <a:off x="6014359" y="3723165"/>
            <a:ext cx="196684" cy="64194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3" idx="3"/>
            <a:endCxn id="26" idx="2"/>
          </p:cNvCxnSpPr>
          <p:nvPr/>
        </p:nvCxnSpPr>
        <p:spPr>
          <a:xfrm>
            <a:off x="5266274" y="4034079"/>
            <a:ext cx="797256" cy="10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6"/>
          </p:cNvCxnSpPr>
          <p:nvPr/>
        </p:nvCxnSpPr>
        <p:spPr>
          <a:xfrm flipV="1">
            <a:off x="6161872" y="4044134"/>
            <a:ext cx="4687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06738" y="350636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I/O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Bus</a:t>
            </a:r>
            <a:endParaRPr lang="ko-KR" altLang="en-US" sz="1400" dirty="0"/>
          </a:p>
        </p:txBody>
      </p:sp>
      <p:sp>
        <p:nvSpPr>
          <p:cNvPr id="43" name="순서도: 처리 42"/>
          <p:cNvSpPr/>
          <p:nvPr/>
        </p:nvSpPr>
        <p:spPr>
          <a:xfrm>
            <a:off x="2563744" y="3857071"/>
            <a:ext cx="761690" cy="354014"/>
          </a:xfrm>
          <a:prstGeom prst="flowChartProcess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DMAC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1400703" y="3867126"/>
            <a:ext cx="692445" cy="354014"/>
          </a:xfrm>
          <a:prstGeom prst="flowChartProcess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46" idx="0"/>
          </p:cNvCxnSpPr>
          <p:nvPr/>
        </p:nvCxnSpPr>
        <p:spPr>
          <a:xfrm flipH="1" flipV="1">
            <a:off x="1745765" y="3290514"/>
            <a:ext cx="1161" cy="576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3" idx="0"/>
          </p:cNvCxnSpPr>
          <p:nvPr/>
        </p:nvCxnSpPr>
        <p:spPr>
          <a:xfrm flipV="1">
            <a:off x="2944589" y="3270483"/>
            <a:ext cx="9991" cy="586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H="1">
            <a:off x="2772937" y="2077962"/>
            <a:ext cx="1158463" cy="239976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/>
          <p:nvPr/>
        </p:nvCxnSpPr>
        <p:spPr>
          <a:xfrm>
            <a:off x="5266274" y="4034079"/>
            <a:ext cx="1439333" cy="150803"/>
          </a:xfrm>
          <a:prstGeom prst="curvedConnector3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>
            <a:off x="6796277" y="3605816"/>
            <a:ext cx="607884" cy="603118"/>
          </a:xfrm>
          <a:custGeom>
            <a:avLst/>
            <a:gdLst>
              <a:gd name="connsiteX0" fmla="*/ 147667 w 607884"/>
              <a:gd name="connsiteY0" fmla="*/ 374847 h 528215"/>
              <a:gd name="connsiteX1" fmla="*/ 136308 w 607884"/>
              <a:gd name="connsiteY1" fmla="*/ 329411 h 528215"/>
              <a:gd name="connsiteX2" fmla="*/ 119270 w 607884"/>
              <a:gd name="connsiteY2" fmla="*/ 289655 h 528215"/>
              <a:gd name="connsiteX3" fmla="*/ 124949 w 607884"/>
              <a:gd name="connsiteY3" fmla="*/ 153347 h 528215"/>
              <a:gd name="connsiteX4" fmla="*/ 130629 w 607884"/>
              <a:gd name="connsiteY4" fmla="*/ 130629 h 528215"/>
              <a:gd name="connsiteX5" fmla="*/ 147667 w 607884"/>
              <a:gd name="connsiteY5" fmla="*/ 102231 h 528215"/>
              <a:gd name="connsiteX6" fmla="*/ 181744 w 607884"/>
              <a:gd name="connsiteY6" fmla="*/ 56795 h 528215"/>
              <a:gd name="connsiteX7" fmla="*/ 244219 w 607884"/>
              <a:gd name="connsiteY7" fmla="*/ 11359 h 528215"/>
              <a:gd name="connsiteX8" fmla="*/ 335091 w 607884"/>
              <a:gd name="connsiteY8" fmla="*/ 0 h 528215"/>
              <a:gd name="connsiteX9" fmla="*/ 471399 w 607884"/>
              <a:gd name="connsiteY9" fmla="*/ 11359 h 528215"/>
              <a:gd name="connsiteX10" fmla="*/ 499796 w 607884"/>
              <a:gd name="connsiteY10" fmla="*/ 28398 h 528215"/>
              <a:gd name="connsiteX11" fmla="*/ 550912 w 607884"/>
              <a:gd name="connsiteY11" fmla="*/ 51116 h 528215"/>
              <a:gd name="connsiteX12" fmla="*/ 584989 w 607884"/>
              <a:gd name="connsiteY12" fmla="*/ 73834 h 528215"/>
              <a:gd name="connsiteX13" fmla="*/ 596348 w 607884"/>
              <a:gd name="connsiteY13" fmla="*/ 113590 h 528215"/>
              <a:gd name="connsiteX14" fmla="*/ 607707 w 607884"/>
              <a:gd name="connsiteY14" fmla="*/ 159026 h 528215"/>
              <a:gd name="connsiteX15" fmla="*/ 602028 w 607884"/>
              <a:gd name="connsiteY15" fmla="*/ 306693 h 528215"/>
              <a:gd name="connsiteX16" fmla="*/ 567951 w 607884"/>
              <a:gd name="connsiteY16" fmla="*/ 352129 h 528215"/>
              <a:gd name="connsiteX17" fmla="*/ 562271 w 607884"/>
              <a:gd name="connsiteY17" fmla="*/ 369168 h 528215"/>
              <a:gd name="connsiteX18" fmla="*/ 516835 w 607884"/>
              <a:gd name="connsiteY18" fmla="*/ 391886 h 528215"/>
              <a:gd name="connsiteX19" fmla="*/ 369168 w 607884"/>
              <a:gd name="connsiteY19" fmla="*/ 386206 h 528215"/>
              <a:gd name="connsiteX20" fmla="*/ 340770 w 607884"/>
              <a:gd name="connsiteY20" fmla="*/ 357809 h 528215"/>
              <a:gd name="connsiteX21" fmla="*/ 306693 w 607884"/>
              <a:gd name="connsiteY21" fmla="*/ 335091 h 528215"/>
              <a:gd name="connsiteX22" fmla="*/ 301014 w 607884"/>
              <a:gd name="connsiteY22" fmla="*/ 318052 h 528215"/>
              <a:gd name="connsiteX23" fmla="*/ 318052 w 607884"/>
              <a:gd name="connsiteY23" fmla="*/ 176065 h 528215"/>
              <a:gd name="connsiteX24" fmla="*/ 346450 w 607884"/>
              <a:gd name="connsiteY24" fmla="*/ 136308 h 528215"/>
              <a:gd name="connsiteX25" fmla="*/ 494117 w 607884"/>
              <a:gd name="connsiteY25" fmla="*/ 153347 h 528215"/>
              <a:gd name="connsiteX26" fmla="*/ 511155 w 607884"/>
              <a:gd name="connsiteY26" fmla="*/ 170385 h 528215"/>
              <a:gd name="connsiteX27" fmla="*/ 494117 w 607884"/>
              <a:gd name="connsiteY27" fmla="*/ 295334 h 528215"/>
              <a:gd name="connsiteX28" fmla="*/ 477078 w 607884"/>
              <a:gd name="connsiteY28" fmla="*/ 318052 h 528215"/>
              <a:gd name="connsiteX29" fmla="*/ 460040 w 607884"/>
              <a:gd name="connsiteY29" fmla="*/ 335091 h 528215"/>
              <a:gd name="connsiteX30" fmla="*/ 443001 w 607884"/>
              <a:gd name="connsiteY30" fmla="*/ 340770 h 528215"/>
              <a:gd name="connsiteX31" fmla="*/ 425963 w 607884"/>
              <a:gd name="connsiteY31" fmla="*/ 369168 h 528215"/>
              <a:gd name="connsiteX32" fmla="*/ 414604 w 607884"/>
              <a:gd name="connsiteY32" fmla="*/ 386206 h 528215"/>
              <a:gd name="connsiteX33" fmla="*/ 386206 w 607884"/>
              <a:gd name="connsiteY33" fmla="*/ 408924 h 528215"/>
              <a:gd name="connsiteX34" fmla="*/ 357809 w 607884"/>
              <a:gd name="connsiteY34" fmla="*/ 437322 h 528215"/>
              <a:gd name="connsiteX35" fmla="*/ 340770 w 607884"/>
              <a:gd name="connsiteY35" fmla="*/ 460040 h 528215"/>
              <a:gd name="connsiteX36" fmla="*/ 318052 w 607884"/>
              <a:gd name="connsiteY36" fmla="*/ 471399 h 528215"/>
              <a:gd name="connsiteX37" fmla="*/ 278296 w 607884"/>
              <a:gd name="connsiteY37" fmla="*/ 482758 h 528215"/>
              <a:gd name="connsiteX38" fmla="*/ 261257 w 607884"/>
              <a:gd name="connsiteY38" fmla="*/ 494117 h 528215"/>
              <a:gd name="connsiteX39" fmla="*/ 221501 w 607884"/>
              <a:gd name="connsiteY39" fmla="*/ 505476 h 528215"/>
              <a:gd name="connsiteX40" fmla="*/ 113590 w 607884"/>
              <a:gd name="connsiteY40" fmla="*/ 516835 h 528215"/>
              <a:gd name="connsiteX41" fmla="*/ 85193 w 607884"/>
              <a:gd name="connsiteY41" fmla="*/ 522514 h 528215"/>
              <a:gd name="connsiteX42" fmla="*/ 0 w 607884"/>
              <a:gd name="connsiteY42" fmla="*/ 528194 h 52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7884" h="528215">
                <a:moveTo>
                  <a:pt x="147667" y="374847"/>
                </a:moveTo>
                <a:cubicBezTo>
                  <a:pt x="143881" y="359702"/>
                  <a:pt x="141245" y="344221"/>
                  <a:pt x="136308" y="329411"/>
                </a:cubicBezTo>
                <a:cubicBezTo>
                  <a:pt x="131749" y="315733"/>
                  <a:pt x="120198" y="304043"/>
                  <a:pt x="119270" y="289655"/>
                </a:cubicBezTo>
                <a:cubicBezTo>
                  <a:pt x="116342" y="244274"/>
                  <a:pt x="121709" y="198707"/>
                  <a:pt x="124949" y="153347"/>
                </a:cubicBezTo>
                <a:cubicBezTo>
                  <a:pt x="125505" y="145561"/>
                  <a:pt x="127459" y="137762"/>
                  <a:pt x="130629" y="130629"/>
                </a:cubicBezTo>
                <a:cubicBezTo>
                  <a:pt x="135112" y="120541"/>
                  <a:pt x="141384" y="111307"/>
                  <a:pt x="147667" y="102231"/>
                </a:cubicBezTo>
                <a:cubicBezTo>
                  <a:pt x="158443" y="86665"/>
                  <a:pt x="166433" y="67930"/>
                  <a:pt x="181744" y="56795"/>
                </a:cubicBezTo>
                <a:cubicBezTo>
                  <a:pt x="202569" y="41650"/>
                  <a:pt x="218728" y="15001"/>
                  <a:pt x="244219" y="11359"/>
                </a:cubicBezTo>
                <a:cubicBezTo>
                  <a:pt x="300946" y="3254"/>
                  <a:pt x="270670" y="7157"/>
                  <a:pt x="335091" y="0"/>
                </a:cubicBezTo>
                <a:cubicBezTo>
                  <a:pt x="380527" y="3786"/>
                  <a:pt x="426468" y="3612"/>
                  <a:pt x="471399" y="11359"/>
                </a:cubicBezTo>
                <a:cubicBezTo>
                  <a:pt x="482277" y="13235"/>
                  <a:pt x="489923" y="23461"/>
                  <a:pt x="499796" y="28398"/>
                </a:cubicBezTo>
                <a:cubicBezTo>
                  <a:pt x="533982" y="45491"/>
                  <a:pt x="520796" y="33047"/>
                  <a:pt x="550912" y="51116"/>
                </a:cubicBezTo>
                <a:cubicBezTo>
                  <a:pt x="562618" y="58140"/>
                  <a:pt x="573630" y="66261"/>
                  <a:pt x="584989" y="73834"/>
                </a:cubicBezTo>
                <a:cubicBezTo>
                  <a:pt x="588775" y="87086"/>
                  <a:pt x="592797" y="100273"/>
                  <a:pt x="596348" y="113590"/>
                </a:cubicBezTo>
                <a:cubicBezTo>
                  <a:pt x="600371" y="128674"/>
                  <a:pt x="607707" y="159026"/>
                  <a:pt x="607707" y="159026"/>
                </a:cubicBezTo>
                <a:cubicBezTo>
                  <a:pt x="605814" y="208248"/>
                  <a:pt x="611961" y="258446"/>
                  <a:pt x="602028" y="306693"/>
                </a:cubicBezTo>
                <a:cubicBezTo>
                  <a:pt x="598210" y="325236"/>
                  <a:pt x="578115" y="336157"/>
                  <a:pt x="567951" y="352129"/>
                </a:cubicBezTo>
                <a:cubicBezTo>
                  <a:pt x="564737" y="357180"/>
                  <a:pt x="566504" y="364935"/>
                  <a:pt x="562271" y="369168"/>
                </a:cubicBezTo>
                <a:cubicBezTo>
                  <a:pt x="548860" y="382579"/>
                  <a:pt x="533434" y="386353"/>
                  <a:pt x="516835" y="391886"/>
                </a:cubicBezTo>
                <a:cubicBezTo>
                  <a:pt x="467613" y="389993"/>
                  <a:pt x="418165" y="391275"/>
                  <a:pt x="369168" y="386206"/>
                </a:cubicBezTo>
                <a:cubicBezTo>
                  <a:pt x="350764" y="384302"/>
                  <a:pt x="351601" y="367286"/>
                  <a:pt x="340770" y="357809"/>
                </a:cubicBezTo>
                <a:cubicBezTo>
                  <a:pt x="330496" y="348819"/>
                  <a:pt x="306693" y="335091"/>
                  <a:pt x="306693" y="335091"/>
                </a:cubicBezTo>
                <a:cubicBezTo>
                  <a:pt x="304800" y="329411"/>
                  <a:pt x="301014" y="324039"/>
                  <a:pt x="301014" y="318052"/>
                </a:cubicBezTo>
                <a:cubicBezTo>
                  <a:pt x="301014" y="253950"/>
                  <a:pt x="294277" y="223615"/>
                  <a:pt x="318052" y="176065"/>
                </a:cubicBezTo>
                <a:cubicBezTo>
                  <a:pt x="322206" y="167757"/>
                  <a:pt x="342588" y="141458"/>
                  <a:pt x="346450" y="136308"/>
                </a:cubicBezTo>
                <a:cubicBezTo>
                  <a:pt x="412080" y="139162"/>
                  <a:pt x="452062" y="118302"/>
                  <a:pt x="494117" y="153347"/>
                </a:cubicBezTo>
                <a:cubicBezTo>
                  <a:pt x="500287" y="158489"/>
                  <a:pt x="505476" y="164706"/>
                  <a:pt x="511155" y="170385"/>
                </a:cubicBezTo>
                <a:cubicBezTo>
                  <a:pt x="508523" y="212498"/>
                  <a:pt x="513577" y="256415"/>
                  <a:pt x="494117" y="295334"/>
                </a:cubicBezTo>
                <a:cubicBezTo>
                  <a:pt x="489884" y="303801"/>
                  <a:pt x="483238" y="310865"/>
                  <a:pt x="477078" y="318052"/>
                </a:cubicBezTo>
                <a:cubicBezTo>
                  <a:pt x="471851" y="324150"/>
                  <a:pt x="466723" y="330636"/>
                  <a:pt x="460040" y="335091"/>
                </a:cubicBezTo>
                <a:cubicBezTo>
                  <a:pt x="455059" y="338412"/>
                  <a:pt x="448681" y="338877"/>
                  <a:pt x="443001" y="340770"/>
                </a:cubicBezTo>
                <a:cubicBezTo>
                  <a:pt x="437322" y="350236"/>
                  <a:pt x="431814" y="359807"/>
                  <a:pt x="425963" y="369168"/>
                </a:cubicBezTo>
                <a:cubicBezTo>
                  <a:pt x="422345" y="374956"/>
                  <a:pt x="419431" y="381380"/>
                  <a:pt x="414604" y="386206"/>
                </a:cubicBezTo>
                <a:cubicBezTo>
                  <a:pt x="406032" y="394778"/>
                  <a:pt x="395216" y="400815"/>
                  <a:pt x="386206" y="408924"/>
                </a:cubicBezTo>
                <a:cubicBezTo>
                  <a:pt x="376256" y="417879"/>
                  <a:pt x="366703" y="427317"/>
                  <a:pt x="357809" y="437322"/>
                </a:cubicBezTo>
                <a:cubicBezTo>
                  <a:pt x="351520" y="444397"/>
                  <a:pt x="347957" y="453880"/>
                  <a:pt x="340770" y="460040"/>
                </a:cubicBezTo>
                <a:cubicBezTo>
                  <a:pt x="334342" y="465550"/>
                  <a:pt x="325834" y="468064"/>
                  <a:pt x="318052" y="471399"/>
                </a:cubicBezTo>
                <a:cubicBezTo>
                  <a:pt x="306649" y="476286"/>
                  <a:pt x="289819" y="479877"/>
                  <a:pt x="278296" y="482758"/>
                </a:cubicBezTo>
                <a:cubicBezTo>
                  <a:pt x="272616" y="486544"/>
                  <a:pt x="267595" y="491582"/>
                  <a:pt x="261257" y="494117"/>
                </a:cubicBezTo>
                <a:cubicBezTo>
                  <a:pt x="248460" y="499236"/>
                  <a:pt x="234930" y="502377"/>
                  <a:pt x="221501" y="505476"/>
                </a:cubicBezTo>
                <a:cubicBezTo>
                  <a:pt x="187425" y="513340"/>
                  <a:pt x="146713" y="514287"/>
                  <a:pt x="113590" y="516835"/>
                </a:cubicBezTo>
                <a:cubicBezTo>
                  <a:pt x="104124" y="518728"/>
                  <a:pt x="94772" y="521317"/>
                  <a:pt x="85193" y="522514"/>
                </a:cubicBezTo>
                <a:cubicBezTo>
                  <a:pt x="34268" y="528880"/>
                  <a:pt x="36715" y="528194"/>
                  <a:pt x="0" y="528194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구부러진 연결선 47"/>
          <p:cNvCxnSpPr>
            <a:stCxn id="13" idx="2"/>
            <a:endCxn id="43" idx="2"/>
          </p:cNvCxnSpPr>
          <p:nvPr/>
        </p:nvCxnSpPr>
        <p:spPr>
          <a:xfrm rot="5400000" flipH="1">
            <a:off x="3741379" y="3414296"/>
            <a:ext cx="1" cy="1593581"/>
          </a:xfrm>
          <a:prstGeom prst="curvedConnector3">
            <a:avLst>
              <a:gd name="adj1" fmla="val -2286000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57209" y="4728472"/>
            <a:ext cx="1312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I/O Controller</a:t>
            </a:r>
            <a:endParaRPr lang="ko-KR" altLang="en-US" sz="1400" dirty="0"/>
          </a:p>
        </p:txBody>
      </p:sp>
      <p:cxnSp>
        <p:nvCxnSpPr>
          <p:cNvPr id="82" name="구부러진 연결선 81"/>
          <p:cNvCxnSpPr>
            <a:stCxn id="43" idx="0"/>
            <a:endCxn id="4" idx="3"/>
          </p:cNvCxnSpPr>
          <p:nvPr/>
        </p:nvCxnSpPr>
        <p:spPr>
          <a:xfrm rot="16200000" flipV="1">
            <a:off x="2044937" y="2957419"/>
            <a:ext cx="1439854" cy="35945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43" idx="0"/>
            <a:endCxn id="6" idx="1"/>
          </p:cNvCxnSpPr>
          <p:nvPr/>
        </p:nvCxnSpPr>
        <p:spPr>
          <a:xfrm rot="5400000" flipH="1" flipV="1">
            <a:off x="3226503" y="2079525"/>
            <a:ext cx="1495633" cy="205946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자유형 94"/>
          <p:cNvSpPr/>
          <p:nvPr/>
        </p:nvSpPr>
        <p:spPr>
          <a:xfrm>
            <a:off x="4539543" y="2527379"/>
            <a:ext cx="2298579" cy="1453246"/>
          </a:xfrm>
          <a:custGeom>
            <a:avLst/>
            <a:gdLst>
              <a:gd name="connsiteX0" fmla="*/ 2298579 w 2298579"/>
              <a:gd name="connsiteY0" fmla="*/ 1402837 h 1453246"/>
              <a:gd name="connsiteX1" fmla="*/ 1622718 w 2298579"/>
              <a:gd name="connsiteY1" fmla="*/ 1442594 h 1453246"/>
              <a:gd name="connsiteX2" fmla="*/ 259637 w 2298579"/>
              <a:gd name="connsiteY2" fmla="*/ 1391478 h 1453246"/>
              <a:gd name="connsiteX3" fmla="*/ 21098 w 2298579"/>
              <a:gd name="connsiteY3" fmla="*/ 851925 h 1453246"/>
              <a:gd name="connsiteX4" fmla="*/ 554971 w 2298579"/>
              <a:gd name="connsiteY4" fmla="*/ 670181 h 1453246"/>
              <a:gd name="connsiteX5" fmla="*/ 1003652 w 2298579"/>
              <a:gd name="connsiteY5" fmla="*/ 579309 h 1453246"/>
              <a:gd name="connsiteX6" fmla="*/ 1066127 w 2298579"/>
              <a:gd name="connsiteY6" fmla="*/ 0 h 14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8579" h="1453246">
                <a:moveTo>
                  <a:pt x="2298579" y="1402837"/>
                </a:moveTo>
                <a:cubicBezTo>
                  <a:pt x="2130560" y="1423662"/>
                  <a:pt x="1962542" y="1444487"/>
                  <a:pt x="1622718" y="1442594"/>
                </a:cubicBezTo>
                <a:cubicBezTo>
                  <a:pt x="1282894" y="1440701"/>
                  <a:pt x="526574" y="1489923"/>
                  <a:pt x="259637" y="1391478"/>
                </a:cubicBezTo>
                <a:cubicBezTo>
                  <a:pt x="-7300" y="1293033"/>
                  <a:pt x="-28124" y="972141"/>
                  <a:pt x="21098" y="851925"/>
                </a:cubicBezTo>
                <a:cubicBezTo>
                  <a:pt x="70320" y="731709"/>
                  <a:pt x="391212" y="715617"/>
                  <a:pt x="554971" y="670181"/>
                </a:cubicBezTo>
                <a:cubicBezTo>
                  <a:pt x="718730" y="624745"/>
                  <a:pt x="918459" y="691006"/>
                  <a:pt x="1003652" y="579309"/>
                </a:cubicBezTo>
                <a:cubicBezTo>
                  <a:pt x="1088845" y="467612"/>
                  <a:pt x="1077486" y="233806"/>
                  <a:pt x="1066127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184592" y="270953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211043" y="405544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308830" y="362947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3457094" y="415892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2632676" y="234459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4534290" y="210180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5298982" y="275921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913379" y="424011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</a:t>
            </a:r>
            <a:endParaRPr lang="ko-KR" altLang="en-US" dirty="0"/>
          </a:p>
        </p:txBody>
      </p:sp>
      <p:cxnSp>
        <p:nvCxnSpPr>
          <p:cNvPr id="107" name="구부러진 연결선 106"/>
          <p:cNvCxnSpPr>
            <a:stCxn id="13" idx="2"/>
            <a:endCxn id="46" idx="2"/>
          </p:cNvCxnSpPr>
          <p:nvPr/>
        </p:nvCxnSpPr>
        <p:spPr>
          <a:xfrm rot="5400000">
            <a:off x="3137521" y="2820491"/>
            <a:ext cx="10054" cy="2791244"/>
          </a:xfrm>
          <a:prstGeom prst="curvedConnector3">
            <a:avLst>
              <a:gd name="adj1" fmla="val 5480674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 112"/>
          <p:cNvCxnSpPr>
            <a:stCxn id="46" idx="1"/>
            <a:endCxn id="4" idx="1"/>
          </p:cNvCxnSpPr>
          <p:nvPr/>
        </p:nvCxnSpPr>
        <p:spPr>
          <a:xfrm rot="10800000" flipH="1">
            <a:off x="1400702" y="2417217"/>
            <a:ext cx="290977" cy="1626916"/>
          </a:xfrm>
          <a:prstGeom prst="curvedConnector3">
            <a:avLst>
              <a:gd name="adj1" fmla="val -78563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084684" y="22919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</a:t>
            </a:r>
            <a:endParaRPr lang="ko-KR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659001" y="425999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하드 디스크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29767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시스템과 운영체제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00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시스템 계층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 시스템 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응용프로그램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운영체제 커널 코드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디바이스 드라이버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하드웨어</a:t>
            </a:r>
            <a:endParaRPr lang="en-US" altLang="ko-KR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47664" y="2852936"/>
            <a:ext cx="6108880" cy="3030120"/>
            <a:chOff x="1288211" y="2991168"/>
            <a:chExt cx="6108880" cy="303012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03848" y="4446091"/>
              <a:ext cx="2701319" cy="8797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203848" y="5560597"/>
              <a:ext cx="2701319" cy="4606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203848" y="2991168"/>
              <a:ext cx="2701319" cy="4606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203848" y="3702269"/>
              <a:ext cx="2701319" cy="4606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30148" y="3064180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dirty="0"/>
                <a:t>사용자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830148" y="3794115"/>
              <a:ext cx="99257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 smtClean="0"/>
                <a:t>응용프로그램</a:t>
              </a:r>
              <a:endParaRPr lang="ko-KR" altLang="en-US" sz="105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30148" y="5663984"/>
              <a:ext cx="11753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dirty="0"/>
                <a:t>컴퓨터 </a:t>
              </a:r>
              <a:r>
                <a:rPr lang="ko-KR" altLang="en-US" sz="1050" dirty="0" smtClean="0"/>
                <a:t>하드웨어</a:t>
              </a:r>
              <a:endParaRPr lang="ko-KR" altLang="en-US" sz="1050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1697" y="2998817"/>
              <a:ext cx="504836" cy="38932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0190" y="3006898"/>
              <a:ext cx="394318" cy="412241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164" y="2998818"/>
              <a:ext cx="434416" cy="430883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2099" y="3014017"/>
              <a:ext cx="496279" cy="414992"/>
            </a:xfrm>
            <a:prstGeom prst="rect">
              <a:avLst/>
            </a:prstGeom>
          </p:spPr>
        </p:pic>
        <p:sp>
          <p:nvSpPr>
            <p:cNvPr id="35" name="타원 34"/>
            <p:cNvSpPr/>
            <p:nvPr/>
          </p:nvSpPr>
          <p:spPr>
            <a:xfrm>
              <a:off x="3325129" y="3751259"/>
              <a:ext cx="517403" cy="368845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/>
                <a:t>워드</a:t>
              </a:r>
            </a:p>
          </p:txBody>
        </p:sp>
        <p:sp>
          <p:nvSpPr>
            <p:cNvPr id="36" name="타원 35"/>
            <p:cNvSpPr/>
            <p:nvPr/>
          </p:nvSpPr>
          <p:spPr>
            <a:xfrm>
              <a:off x="3890551" y="3758893"/>
              <a:ext cx="517403" cy="368845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/>
                <a:t>크롬</a:t>
              </a:r>
            </a:p>
          </p:txBody>
        </p:sp>
        <p:sp>
          <p:nvSpPr>
            <p:cNvPr id="37" name="타원 36"/>
            <p:cNvSpPr/>
            <p:nvPr/>
          </p:nvSpPr>
          <p:spPr>
            <a:xfrm>
              <a:off x="4465571" y="3758892"/>
              <a:ext cx="704412" cy="368845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/>
                <a:t>비주얼스튜디오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5272299" y="3748192"/>
              <a:ext cx="530552" cy="368845"/>
            </a:xfrm>
            <a:prstGeom prst="ellipse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/>
                <a:t>카톡</a:t>
              </a:r>
              <a:endParaRPr lang="ko-KR" altLang="en-US" sz="900" dirty="0"/>
            </a:p>
          </p:txBody>
        </p:sp>
        <p:sp>
          <p:nvSpPr>
            <p:cNvPr id="39" name="위쪽 화살표 38"/>
            <p:cNvSpPr/>
            <p:nvPr/>
          </p:nvSpPr>
          <p:spPr>
            <a:xfrm>
              <a:off x="5058815" y="3459508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5058814" y="5317889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아래쪽 화살표 40"/>
            <p:cNvSpPr/>
            <p:nvPr/>
          </p:nvSpPr>
          <p:spPr>
            <a:xfrm>
              <a:off x="3849506" y="3459507"/>
              <a:ext cx="183230" cy="250411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3849506" y="5321378"/>
              <a:ext cx="183230" cy="26786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43" name="꺾인 연결선 42"/>
            <p:cNvCxnSpPr/>
            <p:nvPr/>
          </p:nvCxnSpPr>
          <p:spPr>
            <a:xfrm rot="5400000" flipH="1" flipV="1">
              <a:off x="6050900" y="3792540"/>
              <a:ext cx="1738642" cy="272226"/>
            </a:xfrm>
            <a:prstGeom prst="bentConnector3">
              <a:avLst>
                <a:gd name="adj1" fmla="val -5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/>
            <p:nvPr/>
          </p:nvCxnSpPr>
          <p:spPr>
            <a:xfrm rot="16200000" flipH="1">
              <a:off x="6354072" y="5299194"/>
              <a:ext cx="1132298" cy="272230"/>
            </a:xfrm>
            <a:prstGeom prst="bentConnector3">
              <a:avLst>
                <a:gd name="adj1" fmla="val -9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59853" y="3267983"/>
              <a:ext cx="3000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소</a:t>
              </a:r>
              <a:endParaRPr lang="en-US" altLang="ko-KR" sz="900" dirty="0"/>
            </a:p>
            <a:p>
              <a:r>
                <a:rPr lang="ko-KR" altLang="en-US" sz="900" dirty="0" err="1"/>
                <a:t>프</a:t>
              </a:r>
              <a:endParaRPr lang="en-US" altLang="ko-KR" sz="900" dirty="0"/>
            </a:p>
            <a:p>
              <a:r>
                <a:rPr lang="ko-KR" altLang="en-US" sz="900" dirty="0"/>
                <a:t>트</a:t>
              </a:r>
              <a:endParaRPr lang="en-US" altLang="ko-KR" sz="900" dirty="0"/>
            </a:p>
            <a:p>
              <a:r>
                <a:rPr lang="ko-KR" altLang="en-US" sz="900" dirty="0" err="1"/>
                <a:t>웨</a:t>
              </a:r>
              <a:endParaRPr lang="en-US" altLang="ko-KR" sz="900" dirty="0"/>
            </a:p>
            <a:p>
              <a:r>
                <a:rPr lang="ko-KR" altLang="en-US" sz="900" dirty="0" smtClean="0"/>
                <a:t>어</a:t>
              </a:r>
              <a:endParaRPr lang="en-US" altLang="ko-KR" sz="900" dirty="0" smtClean="0"/>
            </a:p>
            <a:p>
              <a:endParaRPr lang="en-US" altLang="ko-KR" sz="900" dirty="0"/>
            </a:p>
            <a:p>
              <a:r>
                <a:rPr lang="ko-KR" altLang="en-US" sz="900" dirty="0"/>
                <a:t>영</a:t>
              </a:r>
              <a:endParaRPr lang="en-US" altLang="ko-KR" sz="900" dirty="0"/>
            </a:p>
            <a:p>
              <a:r>
                <a:rPr lang="ko-KR" altLang="en-US" sz="900" dirty="0"/>
                <a:t>역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7009" y="4941168"/>
              <a:ext cx="30008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하</a:t>
              </a:r>
              <a:endParaRPr lang="en-US" altLang="ko-KR" sz="900" dirty="0"/>
            </a:p>
            <a:p>
              <a:r>
                <a:rPr lang="ko-KR" altLang="en-US" sz="900" dirty="0"/>
                <a:t>드</a:t>
              </a:r>
              <a:endParaRPr lang="en-US" altLang="ko-KR" sz="900" dirty="0"/>
            </a:p>
            <a:p>
              <a:r>
                <a:rPr lang="ko-KR" altLang="en-US" sz="900" dirty="0" err="1"/>
                <a:t>웨</a:t>
              </a:r>
              <a:endParaRPr lang="en-US" altLang="ko-KR" sz="900" dirty="0"/>
            </a:p>
            <a:p>
              <a:r>
                <a:rPr lang="ko-KR" altLang="en-US" sz="900" dirty="0" smtClean="0"/>
                <a:t>어</a:t>
              </a:r>
              <a:endParaRPr lang="en-US" altLang="ko-KR" sz="900" dirty="0" smtClean="0"/>
            </a:p>
            <a:p>
              <a:endParaRPr lang="en-US" altLang="ko-KR" sz="900" dirty="0"/>
            </a:p>
            <a:p>
              <a:r>
                <a:rPr lang="ko-KR" altLang="en-US" sz="900" dirty="0"/>
                <a:t>영</a:t>
              </a:r>
              <a:endParaRPr lang="en-US" altLang="ko-KR" sz="900" dirty="0"/>
            </a:p>
            <a:p>
              <a:r>
                <a:rPr lang="ko-KR" altLang="en-US" sz="900" dirty="0"/>
                <a:t>역</a:t>
              </a:r>
            </a:p>
          </p:txBody>
        </p:sp>
        <p:sp>
          <p:nvSpPr>
            <p:cNvPr id="47" name="위쪽 화살표 46"/>
            <p:cNvSpPr/>
            <p:nvPr/>
          </p:nvSpPr>
          <p:spPr>
            <a:xfrm>
              <a:off x="5058815" y="4185879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아래쪽 화살표 47"/>
            <p:cNvSpPr/>
            <p:nvPr/>
          </p:nvSpPr>
          <p:spPr>
            <a:xfrm>
              <a:off x="3849506" y="4185879"/>
              <a:ext cx="183230" cy="26786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모서리가 둥근 사각형 설명선 48"/>
            <p:cNvSpPr/>
            <p:nvPr/>
          </p:nvSpPr>
          <p:spPr>
            <a:xfrm>
              <a:off x="1291660" y="5698829"/>
              <a:ext cx="1405713" cy="302627"/>
            </a:xfrm>
            <a:prstGeom prst="wedgeRoundRectCallout">
              <a:avLst>
                <a:gd name="adj1" fmla="val 72851"/>
                <a:gd name="adj2" fmla="val -13039"/>
                <a:gd name="adj3" fmla="val 16667"/>
              </a:avLst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컴퓨터의 중요한 자원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이들이 컴퓨터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사각형 설명선 49"/>
            <p:cNvSpPr/>
            <p:nvPr/>
          </p:nvSpPr>
          <p:spPr>
            <a:xfrm>
              <a:off x="1288211" y="3157075"/>
              <a:ext cx="1371601" cy="221817"/>
            </a:xfrm>
            <a:prstGeom prst="wedgeRoundRectCallout">
              <a:avLst>
                <a:gd name="adj1" fmla="val 74094"/>
                <a:gd name="adj2" fmla="val -13673"/>
                <a:gd name="adj3" fmla="val 16667"/>
              </a:avLst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컴퓨터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활용자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사각형 설명선 50"/>
            <p:cNvSpPr/>
            <p:nvPr/>
          </p:nvSpPr>
          <p:spPr>
            <a:xfrm>
              <a:off x="1291661" y="4635829"/>
              <a:ext cx="1405712" cy="377347"/>
            </a:xfrm>
            <a:prstGeom prst="wedgeRoundRectCallout">
              <a:avLst>
                <a:gd name="adj1" fmla="val 71791"/>
                <a:gd name="adj2" fmla="val -11639"/>
                <a:gd name="adj3" fmla="val 16667"/>
              </a:avLst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사용자가 하드웨어에 대해 모르고 사용하도록 지원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31549" y="4759260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 smtClean="0"/>
                <a:t>운영체제</a:t>
              </a:r>
              <a:endParaRPr lang="ko-KR" altLang="en-US" sz="105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20324" y="4544058"/>
              <a:ext cx="1893147" cy="2539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 smtClean="0"/>
                <a:t>운영체제 커널 코드</a:t>
              </a:r>
              <a:endParaRPr lang="ko-KR" altLang="en-US" sz="105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25694" y="4923043"/>
              <a:ext cx="1887778" cy="2539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 smtClean="0"/>
                <a:t>디바이스 드라이버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시스템의 계층 구조로 설계된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계층간 독립성 확보</a:t>
            </a:r>
            <a:r>
              <a:rPr lang="en-US" altLang="ko-KR" dirty="0"/>
              <a:t>(</a:t>
            </a:r>
            <a:r>
              <a:rPr lang="ko-KR" altLang="en-US" dirty="0"/>
              <a:t>칸막이가 있다고 생각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pPr lvl="1"/>
            <a:r>
              <a:rPr lang="ko-KR" altLang="en-US" dirty="0"/>
              <a:t>다른 층에서 어떤 일이 벌어지는지 모르게 분리</a:t>
            </a:r>
          </a:p>
          <a:p>
            <a:pPr lvl="1"/>
            <a:r>
              <a:rPr lang="ko-KR" altLang="en-US" dirty="0" smtClean="0"/>
              <a:t>사용자는 운영체제나 하드웨어에 대해 몰라도 응용프로그램으로 컴퓨터 활용</a:t>
            </a:r>
            <a:endParaRPr lang="en-US" altLang="ko-KR" dirty="0"/>
          </a:p>
          <a:p>
            <a:pPr lvl="1"/>
            <a:r>
              <a:rPr lang="ko-KR" altLang="en-US" dirty="0" smtClean="0"/>
              <a:t>응용프로그램은 컴퓨터 하드웨어의 타입이나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 방법을 몰라도 개발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 하드웨어가 바뀌어도 응용프로그램을 다시 작성할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33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운영체제가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/>
              <a:t>운영체제가 </a:t>
            </a:r>
            <a:r>
              <a:rPr lang="ko-KR" altLang="en-US" dirty="0" smtClean="0"/>
              <a:t>없다면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응용프로그램이나 </a:t>
            </a:r>
            <a:r>
              <a:rPr lang="ko-KR" altLang="en-US" dirty="0" smtClean="0"/>
              <a:t>사용자가 직접  </a:t>
            </a:r>
            <a:r>
              <a:rPr lang="ko-KR" altLang="en-US" dirty="0" smtClean="0"/>
              <a:t>하드웨어를 제어해야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하드웨어에 대한 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보안의 문제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</a:t>
            </a:r>
            <a:r>
              <a:rPr lang="ko-KR" altLang="en-US" dirty="0"/>
              <a:t>례</a:t>
            </a:r>
            <a:endParaRPr lang="en-US" altLang="ko-KR" dirty="0"/>
          </a:p>
          <a:p>
            <a:pPr lvl="2"/>
            <a:r>
              <a:rPr lang="en-US" altLang="ko-KR" dirty="0"/>
              <a:t>2 </a:t>
            </a:r>
            <a:r>
              <a:rPr lang="ko-KR" altLang="en-US" dirty="0"/>
              <a:t>명이 동시에 </a:t>
            </a:r>
            <a:r>
              <a:rPr lang="ko-KR" altLang="en-US" u="sng" dirty="0"/>
              <a:t>프로그램을 실행시키고자 </a:t>
            </a:r>
            <a:r>
              <a:rPr lang="ko-KR" altLang="en-US" dirty="0"/>
              <a:t>할 때</a:t>
            </a:r>
            <a:r>
              <a:rPr lang="en-US" altLang="ko-KR" dirty="0"/>
              <a:t>, 1</a:t>
            </a:r>
            <a:r>
              <a:rPr lang="ko-KR" altLang="en-US" dirty="0"/>
              <a:t>명이 어떤 프로그램을 실행하는 도중</a:t>
            </a:r>
            <a:r>
              <a:rPr lang="en-US" altLang="ko-KR" dirty="0"/>
              <a:t>, </a:t>
            </a:r>
            <a:r>
              <a:rPr lang="ko-KR" altLang="en-US" dirty="0"/>
              <a:t>다른 사람이 프로그램을 </a:t>
            </a:r>
            <a:r>
              <a:rPr lang="ko-KR" altLang="en-US" dirty="0" smtClean="0"/>
              <a:t>실행시키고자 할 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</a:t>
            </a:r>
            <a:r>
              <a:rPr lang="ko-KR" altLang="en-US" dirty="0"/>
              <a:t>응용프로그램에 대한 </a:t>
            </a:r>
            <a:r>
              <a:rPr lang="ko-KR" altLang="en-US" dirty="0" err="1" smtClean="0"/>
              <a:t>스케쥴링은</a:t>
            </a:r>
            <a:r>
              <a:rPr lang="ko-KR" altLang="en-US" dirty="0" smtClean="0"/>
              <a:t> 누가 할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프로세스 관리</a:t>
            </a:r>
            <a:endParaRPr lang="en-US" altLang="ko-KR" dirty="0"/>
          </a:p>
          <a:p>
            <a:pPr lvl="2"/>
            <a:r>
              <a:rPr lang="ko-KR" altLang="en-US" dirty="0"/>
              <a:t>응용프로그램이 </a:t>
            </a:r>
            <a:r>
              <a:rPr lang="ko-KR" altLang="en-US" u="sng" dirty="0"/>
              <a:t>메모리가 필요할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 smtClean="0"/>
              <a:t>사용 중이지 </a:t>
            </a:r>
            <a:r>
              <a:rPr lang="ko-KR" altLang="en-US" dirty="0"/>
              <a:t>않는 메모리와 사용중인 메모리로 나누어 관리하고</a:t>
            </a:r>
            <a:r>
              <a:rPr lang="en-US" altLang="ko-KR" dirty="0"/>
              <a:t>, </a:t>
            </a:r>
            <a:r>
              <a:rPr lang="ko-KR" altLang="en-US" dirty="0"/>
              <a:t>응용 프로그램이 종료하면 사용한 메모리 회수 등 메모리 </a:t>
            </a:r>
            <a:r>
              <a:rPr lang="ko-KR" altLang="en-US" dirty="0" smtClean="0"/>
              <a:t>관리를 누가 할 것인가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메모리관리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명의 사용자가 동시에 프린터에 </a:t>
            </a:r>
            <a:r>
              <a:rPr lang="ko-KR" altLang="en-US" u="sng" dirty="0" err="1"/>
              <a:t>프린팅을</a:t>
            </a:r>
            <a:r>
              <a:rPr lang="ko-KR" altLang="en-US" dirty="0"/>
              <a:t> 시킬 때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, </a:t>
            </a:r>
            <a:r>
              <a:rPr lang="ko-KR" altLang="en-US" dirty="0"/>
              <a:t>장치 사용에 대한 </a:t>
            </a:r>
            <a:r>
              <a:rPr lang="ko-KR" altLang="en-US" dirty="0" smtClean="0"/>
              <a:t>충돌이 생기지 않게 하려면 누가 할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자원 관리</a:t>
            </a:r>
            <a:endParaRPr lang="en-US" altLang="ko-KR" dirty="0"/>
          </a:p>
          <a:p>
            <a:pPr lvl="2"/>
            <a:r>
              <a:rPr lang="ko-KR" altLang="en-US" dirty="0"/>
              <a:t>데이터를 </a:t>
            </a:r>
            <a:r>
              <a:rPr lang="ko-KR" altLang="en-US" u="sng" dirty="0"/>
              <a:t>파일에 기록하려는데</a:t>
            </a:r>
            <a:r>
              <a:rPr lang="en-US" altLang="ko-KR" dirty="0"/>
              <a:t>, </a:t>
            </a:r>
            <a:r>
              <a:rPr lang="ko-KR" altLang="en-US" dirty="0"/>
              <a:t>하드 디스크의 어느 위치에 기록해야 할지 </a:t>
            </a:r>
            <a:r>
              <a:rPr lang="ko-KR" altLang="en-US" dirty="0" smtClean="0"/>
              <a:t>결정해야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내가 기록한 디스크 위치에 다른 응용프로그램이 덮어쓰지 못하게 하려면 누가 할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파일 시스템 관리</a:t>
            </a:r>
            <a:endParaRPr lang="en-US" altLang="ko-KR" dirty="0"/>
          </a:p>
          <a:p>
            <a:pPr lvl="2"/>
            <a:r>
              <a:rPr lang="ko-KR" altLang="en-US" dirty="0"/>
              <a:t>키가 입력되면 </a:t>
            </a:r>
            <a:r>
              <a:rPr lang="ko-KR" altLang="en-US" dirty="0" smtClean="0"/>
              <a:t>실행 중인 여러 응용프로그램 중 어떤 </a:t>
            </a:r>
            <a:r>
              <a:rPr lang="ko-KR" altLang="en-US" dirty="0"/>
              <a:t>응용프로그램에게 키를 전달할지 </a:t>
            </a:r>
            <a:r>
              <a:rPr lang="ko-KR" altLang="en-US" dirty="0" smtClean="0"/>
              <a:t>누가 결정할 것인가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입출력 관리</a:t>
            </a:r>
            <a:endParaRPr lang="en-US" altLang="ko-KR" dirty="0" smtClean="0"/>
          </a:p>
          <a:p>
            <a:pPr lvl="2"/>
            <a:r>
              <a:rPr lang="ko-KR" altLang="en-US" dirty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운영체제의 필요성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자원에 대한 충돌 해결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시스템 사용의 효율화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5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직원이 없는 은행과 직원 있는 은행 비교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499992" y="141277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14127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은행직원이 없는 경우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8697" y="43651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75095" y="2512985"/>
            <a:ext cx="4207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FFFF00"/>
                </a:solidFill>
              </a:rPr>
              <a:t>고객</a:t>
            </a:r>
            <a:endParaRPr lang="ko-KR" altLang="en-US" sz="1100">
              <a:solidFill>
                <a:srgbClr val="FFFF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39528" y="245135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5656" y="3485155"/>
            <a:ext cx="864096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FF0000"/>
                </a:solidFill>
              </a:rPr>
              <a:t>돈세는</a:t>
            </a:r>
            <a:r>
              <a:rPr lang="ko-KR" altLang="en-US" sz="1200" dirty="0" smtClean="0">
                <a:solidFill>
                  <a:srgbClr val="FF0000"/>
                </a:solidFill>
              </a:rPr>
              <a:t> 기계를 서로 사용하려고 충돌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stCxn id="9" idx="7"/>
            <a:endCxn id="12" idx="1"/>
          </p:cNvCxnSpPr>
          <p:nvPr/>
        </p:nvCxnSpPr>
        <p:spPr>
          <a:xfrm flipV="1">
            <a:off x="1127473" y="3899201"/>
            <a:ext cx="348183" cy="52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2" idx="0"/>
          </p:cNvCxnSpPr>
          <p:nvPr/>
        </p:nvCxnSpPr>
        <p:spPr>
          <a:xfrm>
            <a:off x="1585467" y="2945033"/>
            <a:ext cx="322237" cy="540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244512" y="465329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13288" y="32738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588224" y="21328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690952" y="27290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77596" y="210460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88224" y="27290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436096" y="272900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718318" y="377103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적금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615590" y="377103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대출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63462" y="3771038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송금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6056" y="3429000"/>
            <a:ext cx="3672408" cy="999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4932040" y="3325969"/>
            <a:ext cx="381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자기 디스크 42"/>
          <p:cNvSpPr/>
          <p:nvPr/>
        </p:nvSpPr>
        <p:spPr>
          <a:xfrm>
            <a:off x="7718318" y="4797152"/>
            <a:ext cx="742114" cy="86409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금고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순서도: 천공 테이프 43"/>
          <p:cNvSpPr/>
          <p:nvPr/>
        </p:nvSpPr>
        <p:spPr>
          <a:xfrm>
            <a:off x="6516216" y="4869160"/>
            <a:ext cx="864096" cy="72008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인</a:t>
            </a:r>
            <a:r>
              <a:rPr lang="ko-KR" altLang="en-US">
                <a:solidFill>
                  <a:srgbClr val="FF0000"/>
                </a:solidFill>
              </a:rPr>
              <a:t>쇄</a:t>
            </a:r>
          </a:p>
        </p:txBody>
      </p:sp>
      <p:sp>
        <p:nvSpPr>
          <p:cNvPr id="47" name="자유형 46"/>
          <p:cNvSpPr/>
          <p:nvPr/>
        </p:nvSpPr>
        <p:spPr>
          <a:xfrm>
            <a:off x="5100918" y="4186518"/>
            <a:ext cx="728364" cy="1676400"/>
          </a:xfrm>
          <a:custGeom>
            <a:avLst/>
            <a:gdLst>
              <a:gd name="connsiteX0" fmla="*/ 654423 w 728364"/>
              <a:gd name="connsiteY0" fmla="*/ 0 h 1676400"/>
              <a:gd name="connsiteX1" fmla="*/ 717176 w 728364"/>
              <a:gd name="connsiteY1" fmla="*/ 322729 h 1676400"/>
              <a:gd name="connsiteX2" fmla="*/ 681317 w 728364"/>
              <a:gd name="connsiteY2" fmla="*/ 528917 h 1676400"/>
              <a:gd name="connsiteX3" fmla="*/ 591670 w 728364"/>
              <a:gd name="connsiteY3" fmla="*/ 519953 h 1676400"/>
              <a:gd name="connsiteX4" fmla="*/ 546847 w 728364"/>
              <a:gd name="connsiteY4" fmla="*/ 502023 h 1676400"/>
              <a:gd name="connsiteX5" fmla="*/ 457200 w 728364"/>
              <a:gd name="connsiteY5" fmla="*/ 493058 h 1676400"/>
              <a:gd name="connsiteX6" fmla="*/ 394447 w 728364"/>
              <a:gd name="connsiteY6" fmla="*/ 502023 h 1676400"/>
              <a:gd name="connsiteX7" fmla="*/ 430306 w 728364"/>
              <a:gd name="connsiteY7" fmla="*/ 663388 h 1676400"/>
              <a:gd name="connsiteX8" fmla="*/ 448235 w 728364"/>
              <a:gd name="connsiteY8" fmla="*/ 788894 h 1676400"/>
              <a:gd name="connsiteX9" fmla="*/ 394447 w 728364"/>
              <a:gd name="connsiteY9" fmla="*/ 1129553 h 1676400"/>
              <a:gd name="connsiteX10" fmla="*/ 259976 w 728364"/>
              <a:gd name="connsiteY10" fmla="*/ 1102658 h 1676400"/>
              <a:gd name="connsiteX11" fmla="*/ 206188 w 728364"/>
              <a:gd name="connsiteY11" fmla="*/ 1093694 h 1676400"/>
              <a:gd name="connsiteX12" fmla="*/ 143435 w 728364"/>
              <a:gd name="connsiteY12" fmla="*/ 1102658 h 1676400"/>
              <a:gd name="connsiteX13" fmla="*/ 98611 w 728364"/>
              <a:gd name="connsiteY13" fmla="*/ 1219200 h 1676400"/>
              <a:gd name="connsiteX14" fmla="*/ 89647 w 728364"/>
              <a:gd name="connsiteY14" fmla="*/ 1299882 h 1676400"/>
              <a:gd name="connsiteX15" fmla="*/ 53788 w 728364"/>
              <a:gd name="connsiteY15" fmla="*/ 1497106 h 1676400"/>
              <a:gd name="connsiteX16" fmla="*/ 35858 w 728364"/>
              <a:gd name="connsiteY16" fmla="*/ 1550894 h 1676400"/>
              <a:gd name="connsiteX17" fmla="*/ 17929 w 728364"/>
              <a:gd name="connsiteY17" fmla="*/ 1613647 h 1676400"/>
              <a:gd name="connsiteX18" fmla="*/ 8964 w 728364"/>
              <a:gd name="connsiteY18" fmla="*/ 1649506 h 1676400"/>
              <a:gd name="connsiteX19" fmla="*/ 0 w 728364"/>
              <a:gd name="connsiteY19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364" h="1676400">
                <a:moveTo>
                  <a:pt x="654423" y="0"/>
                </a:moveTo>
                <a:cubicBezTo>
                  <a:pt x="670095" y="67911"/>
                  <a:pt x="717176" y="226972"/>
                  <a:pt x="717176" y="322729"/>
                </a:cubicBezTo>
                <a:cubicBezTo>
                  <a:pt x="717176" y="515432"/>
                  <a:pt x="758859" y="477223"/>
                  <a:pt x="681317" y="528917"/>
                </a:cubicBezTo>
                <a:cubicBezTo>
                  <a:pt x="651435" y="525929"/>
                  <a:pt x="621118" y="525843"/>
                  <a:pt x="591670" y="519953"/>
                </a:cubicBezTo>
                <a:cubicBezTo>
                  <a:pt x="575890" y="516797"/>
                  <a:pt x="562627" y="505179"/>
                  <a:pt x="546847" y="502023"/>
                </a:cubicBezTo>
                <a:cubicBezTo>
                  <a:pt x="517399" y="496133"/>
                  <a:pt x="487082" y="496046"/>
                  <a:pt x="457200" y="493058"/>
                </a:cubicBezTo>
                <a:cubicBezTo>
                  <a:pt x="436282" y="496046"/>
                  <a:pt x="401554" y="482124"/>
                  <a:pt x="394447" y="502023"/>
                </a:cubicBezTo>
                <a:cubicBezTo>
                  <a:pt x="379068" y="545084"/>
                  <a:pt x="412418" y="618669"/>
                  <a:pt x="430306" y="663388"/>
                </a:cubicBezTo>
                <a:cubicBezTo>
                  <a:pt x="437709" y="700406"/>
                  <a:pt x="449783" y="754052"/>
                  <a:pt x="448235" y="788894"/>
                </a:cubicBezTo>
                <a:cubicBezTo>
                  <a:pt x="433811" y="1113450"/>
                  <a:pt x="509825" y="1052631"/>
                  <a:pt x="394447" y="1129553"/>
                </a:cubicBezTo>
                <a:lnTo>
                  <a:pt x="259976" y="1102658"/>
                </a:lnTo>
                <a:cubicBezTo>
                  <a:pt x="242120" y="1099257"/>
                  <a:pt x="224365" y="1093694"/>
                  <a:pt x="206188" y="1093694"/>
                </a:cubicBezTo>
                <a:cubicBezTo>
                  <a:pt x="185058" y="1093694"/>
                  <a:pt x="164353" y="1099670"/>
                  <a:pt x="143435" y="1102658"/>
                </a:cubicBezTo>
                <a:cubicBezTo>
                  <a:pt x="131789" y="1129832"/>
                  <a:pt x="104892" y="1187795"/>
                  <a:pt x="98611" y="1219200"/>
                </a:cubicBezTo>
                <a:cubicBezTo>
                  <a:pt x="93304" y="1245734"/>
                  <a:pt x="93303" y="1273071"/>
                  <a:pt x="89647" y="1299882"/>
                </a:cubicBezTo>
                <a:cubicBezTo>
                  <a:pt x="80574" y="1366418"/>
                  <a:pt x="71098" y="1432193"/>
                  <a:pt x="53788" y="1497106"/>
                </a:cubicBezTo>
                <a:cubicBezTo>
                  <a:pt x="48918" y="1515367"/>
                  <a:pt x="41416" y="1532831"/>
                  <a:pt x="35858" y="1550894"/>
                </a:cubicBezTo>
                <a:cubicBezTo>
                  <a:pt x="29460" y="1571687"/>
                  <a:pt x="23653" y="1592659"/>
                  <a:pt x="17929" y="1613647"/>
                </a:cubicBezTo>
                <a:cubicBezTo>
                  <a:pt x="14687" y="1625534"/>
                  <a:pt x="12349" y="1637659"/>
                  <a:pt x="8964" y="1649506"/>
                </a:cubicBezTo>
                <a:cubicBezTo>
                  <a:pt x="6368" y="1658592"/>
                  <a:pt x="0" y="1676400"/>
                  <a:pt x="0" y="16764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65983" y="5476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송금</a:t>
            </a:r>
            <a:endParaRPr lang="ko-KR" altLang="en-US"/>
          </a:p>
        </p:txBody>
      </p:sp>
      <p:sp>
        <p:nvSpPr>
          <p:cNvPr id="49" name="순서도: 자기 디스크 48"/>
          <p:cNvSpPr/>
          <p:nvPr/>
        </p:nvSpPr>
        <p:spPr>
          <a:xfrm>
            <a:off x="2631141" y="3485718"/>
            <a:ext cx="742114" cy="86409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금고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/>
          <p:cNvCxnSpPr>
            <a:stCxn id="11" idx="4"/>
            <a:endCxn id="49" idx="1"/>
          </p:cNvCxnSpPr>
          <p:nvPr/>
        </p:nvCxnSpPr>
        <p:spPr>
          <a:xfrm>
            <a:off x="2855552" y="2883405"/>
            <a:ext cx="146646" cy="602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0" idx="3"/>
            <a:endCxn id="49" idx="4"/>
          </p:cNvCxnSpPr>
          <p:nvPr/>
        </p:nvCxnSpPr>
        <p:spPr>
          <a:xfrm flipH="1">
            <a:off x="3373255" y="3642626"/>
            <a:ext cx="303305" cy="27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9" idx="1"/>
            <a:endCxn id="49" idx="3"/>
          </p:cNvCxnSpPr>
          <p:nvPr/>
        </p:nvCxnSpPr>
        <p:spPr>
          <a:xfrm flipH="1" flipV="1">
            <a:off x="3002198" y="4349814"/>
            <a:ext cx="305586" cy="36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5053" y="5589240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비효율성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충돌로 인한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보안 취약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무질서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82640" y="14127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은행직원이 있는 경우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436096" y="21328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23728" y="271568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FF00"/>
                </a:solidFill>
              </a:rPr>
              <a:t>고객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872" y="3417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직원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01749" y="5922629"/>
            <a:ext cx="420499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* </a:t>
            </a:r>
            <a:r>
              <a:rPr lang="ko-KR" altLang="en-US" sz="1050" dirty="0" smtClean="0">
                <a:solidFill>
                  <a:srgbClr val="FF0000"/>
                </a:solidFill>
              </a:rPr>
              <a:t>마치 인간 세상처럼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사용자가 있고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스스로활동하는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커널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운영체제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r>
              <a:rPr lang="ko-KR" altLang="en-US" sz="1050" dirty="0" smtClean="0">
                <a:solidFill>
                  <a:srgbClr val="FF0000"/>
                </a:solidFill>
              </a:rPr>
              <a:t>이 있는 것처럼 오해의 소지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사용자가 작성한 프로그램이 있고 여기서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호출하여어</a:t>
            </a:r>
            <a:r>
              <a:rPr lang="ko-KR" altLang="en-US" sz="1050" dirty="0" smtClean="0">
                <a:solidFill>
                  <a:srgbClr val="FF0000"/>
                </a:solidFill>
              </a:rPr>
              <a:t> 실행 가능한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커널 함수</a:t>
            </a:r>
            <a:r>
              <a:rPr lang="en-US" altLang="ko-KR" sz="1050" dirty="0" smtClean="0">
                <a:solidFill>
                  <a:srgbClr val="FF0000"/>
                </a:solidFill>
              </a:rPr>
              <a:t>(system call)</a:t>
            </a:r>
            <a:r>
              <a:rPr lang="ko-KR" altLang="en-US" sz="1050" dirty="0" smtClean="0">
                <a:solidFill>
                  <a:srgbClr val="FF0000"/>
                </a:solidFill>
              </a:rPr>
              <a:t>가 있는 것임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그래서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사용자 모드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커널 모두로 구분</a:t>
            </a:r>
            <a:r>
              <a:rPr lang="en-US" altLang="ko-KR" sz="1050" dirty="0" smtClean="0">
                <a:solidFill>
                  <a:srgbClr val="FF0000"/>
                </a:solidFill>
              </a:rPr>
              <a:t>.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운영체제와 응용프로그램사이의 관계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응용프로그램</a:t>
            </a:r>
            <a:r>
              <a:rPr lang="en-US" altLang="ko-KR" dirty="0" smtClean="0"/>
              <a:t>(application)</a:t>
            </a:r>
          </a:p>
          <a:p>
            <a:pPr lvl="1"/>
            <a:r>
              <a:rPr lang="ko-KR" altLang="en-US" dirty="0" smtClean="0"/>
              <a:t>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등 컴퓨터를 활용하는 다양한 프로그램</a:t>
            </a:r>
            <a:endParaRPr lang="en-US" altLang="ko-KR" dirty="0" smtClean="0"/>
          </a:p>
          <a:p>
            <a:r>
              <a:rPr lang="ko-KR" altLang="en-US" dirty="0" smtClean="0"/>
              <a:t>응용프로그램에 대한 운영체제의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 완벽히 제압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응용프로그램이 직접 하드웨어를 다루지 못하도록 차단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응용프로그램들 사이의 하드웨어 사용 충돌을 막기 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응용프로그램은 하드웨어를 사용하고자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운영체제에게 요청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운영체제가 대신하여 하드웨어 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응용프로그램은 시스템 호출 함수를 통해 운영체제에게 서비스 요청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운영체제와 사용자와의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사용자는 응용프로그램을 통해 컴퓨터 활용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사용자에 대한 운영체제의 역할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사용자가 </a:t>
            </a:r>
            <a:r>
              <a:rPr lang="ko-KR" altLang="en-US" dirty="0"/>
              <a:t>하드웨어에 관한 </a:t>
            </a:r>
            <a:r>
              <a:rPr lang="ko-KR" altLang="en-US" dirty="0" smtClean="0"/>
              <a:t>지식이 </a:t>
            </a:r>
            <a:r>
              <a:rPr lang="ko-KR" altLang="en-US" dirty="0"/>
              <a:t>없어도 </a:t>
            </a:r>
            <a:r>
              <a:rPr lang="ko-KR" altLang="en-US" dirty="0" smtClean="0"/>
              <a:t>컴퓨터 다루기 용이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사용자가 하드웨어를 설치하거나 변경하는 것에 도움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사용자에게 </a:t>
            </a:r>
            <a:r>
              <a:rPr lang="ko-KR" altLang="en-US" dirty="0"/>
              <a:t>컴퓨터 시스템을 사용할 편리한 사용자 </a:t>
            </a:r>
            <a:r>
              <a:rPr lang="ko-KR" altLang="en-US" dirty="0" smtClean="0"/>
              <a:t>인터페이스 제공</a:t>
            </a:r>
            <a:r>
              <a:rPr lang="en-US" altLang="ko-KR" dirty="0" smtClean="0"/>
              <a:t>. UI+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음성 명령 등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컴퓨터의 </a:t>
            </a:r>
            <a:r>
              <a:rPr lang="ko-KR" altLang="en-US" dirty="0"/>
              <a:t>사용을 돕는 여러 </a:t>
            </a:r>
            <a:r>
              <a:rPr lang="ko-KR" altLang="en-US" dirty="0" smtClean="0"/>
              <a:t>도구 응용프로그램 제공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Windows</a:t>
            </a:r>
            <a:r>
              <a:rPr lang="ko-KR" altLang="en-US" dirty="0" smtClean="0"/>
              <a:t>의 탐색기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</a:t>
            </a:r>
          </a:p>
          <a:p>
            <a:pPr lvl="1" fontAlgn="base"/>
            <a:r>
              <a:rPr lang="ko-KR" altLang="en-US" dirty="0" smtClean="0"/>
              <a:t>사용자의 계정 관리</a:t>
            </a:r>
          </a:p>
          <a:p>
            <a:pPr lvl="1" fontAlgn="base"/>
            <a:r>
              <a:rPr lang="ko-KR" altLang="en-US" dirty="0" smtClean="0"/>
              <a:t>사용자의 </a:t>
            </a:r>
            <a:r>
              <a:rPr lang="ko-KR" altLang="en-US" dirty="0"/>
              <a:t>컴퓨터 사용 </a:t>
            </a:r>
            <a:r>
              <a:rPr lang="ko-KR" altLang="en-US" dirty="0" smtClean="0"/>
              <a:t>시간 계산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9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시스템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153844" y="4545287"/>
            <a:ext cx="2304256" cy="567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컴퓨터 하드웨어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아키텍쳐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CPU, Cache, RAM, </a:t>
            </a:r>
            <a:r>
              <a:rPr lang="ko-KR" altLang="en-US" sz="1200" dirty="0" smtClean="0">
                <a:solidFill>
                  <a:schemeClr val="tx1"/>
                </a:solidFill>
              </a:rPr>
              <a:t>디스크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네트워크</a:t>
            </a:r>
            <a:r>
              <a:rPr lang="en-US" altLang="ko-KR" sz="1200" dirty="0" smtClean="0">
                <a:solidFill>
                  <a:schemeClr val="tx1"/>
                </a:solidFill>
              </a:rPr>
              <a:t>, MMU, DMAC,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3800" y="4752927"/>
            <a:ext cx="864096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키보</a:t>
            </a:r>
            <a:r>
              <a:rPr lang="ko-KR" altLang="en-US" sz="120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214162" y="4738241"/>
            <a:ext cx="864096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마우</a:t>
            </a:r>
            <a:r>
              <a:rPr lang="ko-KR" altLang="en-US" sz="1200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595792" y="4726636"/>
            <a:ext cx="864096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디스크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7689047" y="4711946"/>
            <a:ext cx="999728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콘솔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컬러모니터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62479" y="3217689"/>
            <a:ext cx="4737629" cy="954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운영체제 소프트웨어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53514" y="2713633"/>
            <a:ext cx="4737629" cy="3642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응용 프로그램 소프트웨어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6" name="Picture 2" descr="C:\Users\Kitae\AppData\Local\Microsoft\Windows\Temporary Internet Files\Content.IE5\CVZLUS77\MC9004457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46" y="1811650"/>
            <a:ext cx="805612" cy="5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Users\Kitae\AppData\Local\Microsoft\Windows\Temporary Internet Files\Content.IE5\QOFFJCXK\MC90044576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6846"/>
            <a:ext cx="662532" cy="6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C:\Users\Kitae\AppData\Local\Microsoft\Windows\Temporary Internet Files\Content.IE5\12OF7ZZG\MC90044576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58" y="1712648"/>
            <a:ext cx="815058" cy="6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03"/>
          <p:cNvSpPr/>
          <p:nvPr/>
        </p:nvSpPr>
        <p:spPr>
          <a:xfrm>
            <a:off x="1093438" y="4731089"/>
            <a:ext cx="864096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네크워크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운영체제와 하드웨어의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하드웨어를 제어하는 것은 전적으로 운영체제의 몫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printf</a:t>
            </a:r>
            <a:r>
              <a:rPr lang="en-US" altLang="ko-KR" dirty="0" smtClean="0"/>
              <a:t>(“hello”)</a:t>
            </a:r>
            <a:r>
              <a:rPr lang="ko-KR" altLang="en-US" dirty="0" smtClean="0"/>
              <a:t>를 위해 </a:t>
            </a:r>
            <a:r>
              <a:rPr lang="ko-KR" altLang="en-US" b="1" dirty="0" smtClean="0"/>
              <a:t>화면에 </a:t>
            </a:r>
            <a:r>
              <a:rPr lang="en-US" altLang="ko-KR" b="1" dirty="0" smtClean="0"/>
              <a:t>“hello” 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출력하는 일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getch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위해 </a:t>
            </a:r>
            <a:r>
              <a:rPr lang="ko-KR" altLang="en-US" b="1" dirty="0" smtClean="0"/>
              <a:t>키보드로부터 문자를 </a:t>
            </a:r>
            <a:r>
              <a:rPr lang="ko-KR" altLang="en-US" b="1" dirty="0" err="1" smtClean="0"/>
              <a:t>입력받는</a:t>
            </a:r>
            <a:r>
              <a:rPr lang="ko-KR" altLang="en-US" b="1" dirty="0" smtClean="0"/>
              <a:t> 일</a:t>
            </a:r>
            <a:endParaRPr lang="en-US" altLang="ko-KR" b="1" dirty="0" smtClean="0"/>
          </a:p>
          <a:p>
            <a:r>
              <a:rPr lang="ko-KR" altLang="en-US" dirty="0" smtClean="0"/>
              <a:t>운영체제는 사용자와 하드웨어 사이의 매개체</a:t>
            </a:r>
            <a:endParaRPr lang="en-US" altLang="ko-KR" dirty="0" smtClean="0"/>
          </a:p>
          <a:p>
            <a:pPr lvl="1"/>
            <a:r>
              <a:rPr lang="ko-KR" altLang="en-US" dirty="0"/>
              <a:t>하드디스크에서 파일을 읽거나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 </a:t>
            </a:r>
            <a:r>
              <a:rPr lang="ko-KR" altLang="en-US" dirty="0"/>
              <a:t>디스크에 저장된 프로그램을 읽어 메모리에 </a:t>
            </a:r>
            <a:r>
              <a:rPr lang="ko-KR" altLang="en-US" dirty="0" smtClean="0"/>
              <a:t>적재하기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마우스의 </a:t>
            </a:r>
            <a:r>
              <a:rPr lang="ko-KR" altLang="en-US" dirty="0" err="1"/>
              <a:t>클릭되거나</a:t>
            </a:r>
            <a:r>
              <a:rPr lang="ko-KR" altLang="en-US" dirty="0"/>
              <a:t> 움직이는 동안 마우스 입력 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네트워크를 </a:t>
            </a:r>
            <a:r>
              <a:rPr lang="ko-KR" altLang="en-US" dirty="0"/>
              <a:t>통해 데이터 전송 혹은 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모니터에 </a:t>
            </a:r>
            <a:r>
              <a:rPr lang="ko-KR" altLang="en-US" dirty="0"/>
              <a:t>텍스트나 이미지</a:t>
            </a:r>
            <a:r>
              <a:rPr lang="en-US" altLang="ko-KR" dirty="0"/>
              <a:t>, </a:t>
            </a:r>
            <a:r>
              <a:rPr lang="ko-KR" altLang="en-US" dirty="0"/>
              <a:t>그래픽 등의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2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운영체제의 전체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프로세스 관리</a:t>
            </a:r>
            <a:endParaRPr lang="en-US" altLang="ko-KR" dirty="0" smtClean="0"/>
          </a:p>
          <a:p>
            <a:r>
              <a:rPr lang="ko-KR" altLang="en-US" dirty="0" smtClean="0"/>
              <a:t>메모리 관리</a:t>
            </a:r>
            <a:endParaRPr lang="en-US" altLang="ko-KR" dirty="0" smtClean="0"/>
          </a:p>
          <a:p>
            <a:r>
              <a:rPr lang="ko-KR" altLang="en-US" dirty="0" smtClean="0"/>
              <a:t>파일 관리 혹은 파일 시스템 관리</a:t>
            </a:r>
            <a:endParaRPr lang="en-US" altLang="ko-KR" dirty="0" smtClean="0"/>
          </a:p>
          <a:p>
            <a:r>
              <a:rPr lang="ko-KR" altLang="en-US" dirty="0" smtClean="0"/>
              <a:t>장치 관리</a:t>
            </a:r>
            <a:endParaRPr lang="en-US" altLang="ko-KR" dirty="0" smtClean="0"/>
          </a:p>
          <a:p>
            <a:r>
              <a:rPr lang="ko-KR" altLang="en-US" dirty="0" smtClean="0"/>
              <a:t>사용자 인터페이스 제공</a:t>
            </a:r>
            <a:endParaRPr lang="en-US" altLang="ko-KR" dirty="0" smtClean="0"/>
          </a:p>
          <a:p>
            <a:r>
              <a:rPr lang="ko-KR" altLang="en-US" dirty="0" smtClean="0"/>
              <a:t>네트워킹</a:t>
            </a:r>
            <a:endParaRPr lang="en-US" altLang="ko-KR" dirty="0" smtClean="0"/>
          </a:p>
          <a:p>
            <a:r>
              <a:rPr lang="ko-KR" altLang="en-US" dirty="0" smtClean="0"/>
              <a:t>보호 및 보안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36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구성 요소와 커널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79338" y="3990486"/>
            <a:ext cx="3601759" cy="1866378"/>
          </a:xfrm>
          <a:prstGeom prst="roundRect">
            <a:avLst>
              <a:gd name="adj" fmla="val 367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9338" y="6388819"/>
            <a:ext cx="3601759" cy="4245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컴퓨터 하드웨어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491742" y="1876630"/>
            <a:ext cx="2689355" cy="6142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일반 응용프로그램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14077" y="2852936"/>
            <a:ext cx="3478079" cy="6128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라이브러리 함수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시스템 호출 </a:t>
            </a:r>
            <a:r>
              <a:rPr lang="en-US" altLang="ko-KR" sz="1400" dirty="0">
                <a:solidFill>
                  <a:schemeClr val="tx1"/>
                </a:solidFill>
              </a:rPr>
              <a:t>API(application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Programming Interface)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위쪽 화살표 10"/>
          <p:cNvSpPr/>
          <p:nvPr/>
        </p:nvSpPr>
        <p:spPr>
          <a:xfrm>
            <a:off x="3347968" y="5820925"/>
            <a:ext cx="280641" cy="567894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382055" y="5820924"/>
            <a:ext cx="262610" cy="5678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54551" y="5221517"/>
            <a:ext cx="737191" cy="4607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키보드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44665" y="5221517"/>
            <a:ext cx="737191" cy="4607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마우스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62803" y="5221517"/>
            <a:ext cx="737191" cy="4607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디스크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52917" y="5210884"/>
            <a:ext cx="737191" cy="4607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프린터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1141" y="36128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운영체제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4077" y="4082358"/>
            <a:ext cx="3335557" cy="1000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커널</a:t>
            </a:r>
            <a:r>
              <a:rPr lang="en-US" altLang="ko-KR" sz="1600" dirty="0" smtClean="0"/>
              <a:t>(kernel)</a:t>
            </a:r>
            <a:endParaRPr lang="en-US" altLang="ko-KR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41306" y="4118515"/>
            <a:ext cx="2323586" cy="2043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 dirty="0" smtClean="0"/>
              <a:t>시스템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호출 </a:t>
            </a:r>
            <a:r>
              <a:rPr lang="ko-KR" altLang="en-US" sz="1200" dirty="0" err="1" smtClean="0"/>
              <a:t>핸들러</a:t>
            </a:r>
            <a:endParaRPr lang="en-US" altLang="ko-KR" sz="1200" dirty="0"/>
          </a:p>
        </p:txBody>
      </p:sp>
      <p:sp>
        <p:nvSpPr>
          <p:cNvPr id="21" name="아래쪽 화살표 20"/>
          <p:cNvSpPr/>
          <p:nvPr/>
        </p:nvSpPr>
        <p:spPr>
          <a:xfrm>
            <a:off x="4030802" y="2486233"/>
            <a:ext cx="244306" cy="36670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3208810" y="3429000"/>
            <a:ext cx="244306" cy="69892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251449" y="13389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03018" y="1876630"/>
            <a:ext cx="746935" cy="609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ools/GUI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475518" y="3519705"/>
            <a:ext cx="2903359" cy="289441"/>
          </a:xfrm>
          <a:prstGeom prst="wedgeRoundRectCallout">
            <a:avLst>
              <a:gd name="adj1" fmla="val -122763"/>
              <a:gd name="adj2" fmla="val -161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시스템 호출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응용프로그램</a:t>
            </a:r>
            <a:r>
              <a:rPr lang="ko-KR" altLang="en-US" sz="1100" dirty="0" smtClean="0"/>
              <a:t>과의 </a:t>
            </a:r>
            <a:r>
              <a:rPr lang="ko-KR" altLang="en-US" sz="1100" dirty="0" smtClean="0"/>
              <a:t>인터페이스</a:t>
            </a:r>
            <a:endParaRPr lang="en-US" altLang="ko-KR" sz="1100" dirty="0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5492695" y="6033251"/>
            <a:ext cx="2953053" cy="289441"/>
          </a:xfrm>
          <a:prstGeom prst="wedgeRoundRectCallout">
            <a:avLst>
              <a:gd name="adj1" fmla="val -79833"/>
              <a:gd name="adj2" fmla="val 257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/>
              <a:t>인터럽트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컴퓨터 하드웨어와의 인터페이스</a:t>
            </a:r>
            <a:endParaRPr lang="en-US" altLang="ko-KR" sz="1100" dirty="0"/>
          </a:p>
        </p:txBody>
      </p:sp>
      <p:sp>
        <p:nvSpPr>
          <p:cNvPr id="33" name="위쪽 화살표 32"/>
          <p:cNvSpPr/>
          <p:nvPr/>
        </p:nvSpPr>
        <p:spPr>
          <a:xfrm>
            <a:off x="4430972" y="5820925"/>
            <a:ext cx="284560" cy="567894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1954332" y="2487766"/>
            <a:ext cx="244306" cy="37196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313503" y="1813645"/>
            <a:ext cx="4179192" cy="4279652"/>
          </a:xfrm>
          <a:custGeom>
            <a:avLst/>
            <a:gdLst>
              <a:gd name="connsiteX0" fmla="*/ 1071010 w 4179192"/>
              <a:gd name="connsiteY0" fmla="*/ 5052 h 4324455"/>
              <a:gd name="connsiteX1" fmla="*/ 1005335 w 4179192"/>
              <a:gd name="connsiteY1" fmla="*/ 0 h 4324455"/>
              <a:gd name="connsiteX2" fmla="*/ 454674 w 4179192"/>
              <a:gd name="connsiteY2" fmla="*/ 5052 h 4324455"/>
              <a:gd name="connsiteX3" fmla="*/ 313220 w 4179192"/>
              <a:gd name="connsiteY3" fmla="*/ 20208 h 4324455"/>
              <a:gd name="connsiteX4" fmla="*/ 298064 w 4179192"/>
              <a:gd name="connsiteY4" fmla="*/ 25260 h 4324455"/>
              <a:gd name="connsiteX5" fmla="*/ 232389 w 4179192"/>
              <a:gd name="connsiteY5" fmla="*/ 35364 h 4324455"/>
              <a:gd name="connsiteX6" fmla="*/ 217233 w 4179192"/>
              <a:gd name="connsiteY6" fmla="*/ 50520 h 4324455"/>
              <a:gd name="connsiteX7" fmla="*/ 207129 w 4179192"/>
              <a:gd name="connsiteY7" fmla="*/ 65675 h 4324455"/>
              <a:gd name="connsiteX8" fmla="*/ 151558 w 4179192"/>
              <a:gd name="connsiteY8" fmla="*/ 126299 h 4324455"/>
              <a:gd name="connsiteX9" fmla="*/ 146506 w 4179192"/>
              <a:gd name="connsiteY9" fmla="*/ 141454 h 4324455"/>
              <a:gd name="connsiteX10" fmla="*/ 121246 w 4179192"/>
              <a:gd name="connsiteY10" fmla="*/ 176818 h 4324455"/>
              <a:gd name="connsiteX11" fmla="*/ 106090 w 4179192"/>
              <a:gd name="connsiteY11" fmla="*/ 227337 h 4324455"/>
              <a:gd name="connsiteX12" fmla="*/ 90935 w 4179192"/>
              <a:gd name="connsiteY12" fmla="*/ 267753 h 4324455"/>
              <a:gd name="connsiteX13" fmla="*/ 80831 w 4179192"/>
              <a:gd name="connsiteY13" fmla="*/ 318272 h 4324455"/>
              <a:gd name="connsiteX14" fmla="*/ 70727 w 4179192"/>
              <a:gd name="connsiteY14" fmla="*/ 348584 h 4324455"/>
              <a:gd name="connsiteX15" fmla="*/ 55571 w 4179192"/>
              <a:gd name="connsiteY15" fmla="*/ 444570 h 4324455"/>
              <a:gd name="connsiteX16" fmla="*/ 50519 w 4179192"/>
              <a:gd name="connsiteY16" fmla="*/ 495090 h 4324455"/>
              <a:gd name="connsiteX17" fmla="*/ 45467 w 4179192"/>
              <a:gd name="connsiteY17" fmla="*/ 525401 h 4324455"/>
              <a:gd name="connsiteX18" fmla="*/ 40415 w 4179192"/>
              <a:gd name="connsiteY18" fmla="*/ 601180 h 4324455"/>
              <a:gd name="connsiteX19" fmla="*/ 35363 w 4179192"/>
              <a:gd name="connsiteY19" fmla="*/ 636544 h 4324455"/>
              <a:gd name="connsiteX20" fmla="*/ 30311 w 4179192"/>
              <a:gd name="connsiteY20" fmla="*/ 707271 h 4324455"/>
              <a:gd name="connsiteX21" fmla="*/ 20207 w 4179192"/>
              <a:gd name="connsiteY21" fmla="*/ 767894 h 4324455"/>
              <a:gd name="connsiteX22" fmla="*/ 0 w 4179192"/>
              <a:gd name="connsiteY22" fmla="*/ 853777 h 4324455"/>
              <a:gd name="connsiteX23" fmla="*/ 10104 w 4179192"/>
              <a:gd name="connsiteY23" fmla="*/ 995231 h 4324455"/>
              <a:gd name="connsiteX24" fmla="*/ 25259 w 4179192"/>
              <a:gd name="connsiteY24" fmla="*/ 1131633 h 4324455"/>
              <a:gd name="connsiteX25" fmla="*/ 35363 w 4179192"/>
              <a:gd name="connsiteY25" fmla="*/ 2081397 h 4324455"/>
              <a:gd name="connsiteX26" fmla="*/ 40415 w 4179192"/>
              <a:gd name="connsiteY26" fmla="*/ 2121812 h 4324455"/>
              <a:gd name="connsiteX27" fmla="*/ 55571 w 4179192"/>
              <a:gd name="connsiteY27" fmla="*/ 2248111 h 4324455"/>
              <a:gd name="connsiteX28" fmla="*/ 60623 w 4179192"/>
              <a:gd name="connsiteY28" fmla="*/ 2303682 h 4324455"/>
              <a:gd name="connsiteX29" fmla="*/ 70727 w 4179192"/>
              <a:gd name="connsiteY29" fmla="*/ 2394617 h 4324455"/>
              <a:gd name="connsiteX30" fmla="*/ 80831 w 4179192"/>
              <a:gd name="connsiteY30" fmla="*/ 2546175 h 4324455"/>
              <a:gd name="connsiteX31" fmla="*/ 85883 w 4179192"/>
              <a:gd name="connsiteY31" fmla="*/ 2611850 h 4324455"/>
              <a:gd name="connsiteX32" fmla="*/ 75779 w 4179192"/>
              <a:gd name="connsiteY32" fmla="*/ 3895041 h 4324455"/>
              <a:gd name="connsiteX33" fmla="*/ 65675 w 4179192"/>
              <a:gd name="connsiteY33" fmla="*/ 4006184 h 4324455"/>
              <a:gd name="connsiteX34" fmla="*/ 70727 w 4179192"/>
              <a:gd name="connsiteY34" fmla="*/ 4132482 h 4324455"/>
              <a:gd name="connsiteX35" fmla="*/ 85883 w 4179192"/>
              <a:gd name="connsiteY35" fmla="*/ 4147638 h 4324455"/>
              <a:gd name="connsiteX36" fmla="*/ 121246 w 4179192"/>
              <a:gd name="connsiteY36" fmla="*/ 4167846 h 4324455"/>
              <a:gd name="connsiteX37" fmla="*/ 136402 w 4179192"/>
              <a:gd name="connsiteY37" fmla="*/ 4172897 h 4324455"/>
              <a:gd name="connsiteX38" fmla="*/ 151558 w 4179192"/>
              <a:gd name="connsiteY38" fmla="*/ 4183001 h 4324455"/>
              <a:gd name="connsiteX39" fmla="*/ 166714 w 4179192"/>
              <a:gd name="connsiteY39" fmla="*/ 4188053 h 4324455"/>
              <a:gd name="connsiteX40" fmla="*/ 207129 w 4179192"/>
              <a:gd name="connsiteY40" fmla="*/ 4198157 h 4324455"/>
              <a:gd name="connsiteX41" fmla="*/ 267752 w 4179192"/>
              <a:gd name="connsiteY41" fmla="*/ 4208261 h 4324455"/>
              <a:gd name="connsiteX42" fmla="*/ 409206 w 4179192"/>
              <a:gd name="connsiteY42" fmla="*/ 4213313 h 4324455"/>
              <a:gd name="connsiteX43" fmla="*/ 469830 w 4179192"/>
              <a:gd name="connsiteY43" fmla="*/ 4228469 h 4324455"/>
              <a:gd name="connsiteX44" fmla="*/ 484985 w 4179192"/>
              <a:gd name="connsiteY44" fmla="*/ 4233521 h 4324455"/>
              <a:gd name="connsiteX45" fmla="*/ 510245 w 4179192"/>
              <a:gd name="connsiteY45" fmla="*/ 4238573 h 4324455"/>
              <a:gd name="connsiteX46" fmla="*/ 565816 w 4179192"/>
              <a:gd name="connsiteY46" fmla="*/ 4253728 h 4324455"/>
              <a:gd name="connsiteX47" fmla="*/ 626440 w 4179192"/>
              <a:gd name="connsiteY47" fmla="*/ 4268884 h 4324455"/>
              <a:gd name="connsiteX48" fmla="*/ 656751 w 4179192"/>
              <a:gd name="connsiteY48" fmla="*/ 4278988 h 4324455"/>
              <a:gd name="connsiteX49" fmla="*/ 843673 w 4179192"/>
              <a:gd name="connsiteY49" fmla="*/ 4304248 h 4324455"/>
              <a:gd name="connsiteX50" fmla="*/ 954815 w 4179192"/>
              <a:gd name="connsiteY50" fmla="*/ 4309300 h 4324455"/>
              <a:gd name="connsiteX51" fmla="*/ 1060906 w 4179192"/>
              <a:gd name="connsiteY51" fmla="*/ 4319404 h 4324455"/>
              <a:gd name="connsiteX52" fmla="*/ 1338762 w 4179192"/>
              <a:gd name="connsiteY52" fmla="*/ 4304248 h 4324455"/>
              <a:gd name="connsiteX53" fmla="*/ 1424645 w 4179192"/>
              <a:gd name="connsiteY53" fmla="*/ 4289092 h 4324455"/>
              <a:gd name="connsiteX54" fmla="*/ 1581255 w 4179192"/>
              <a:gd name="connsiteY54" fmla="*/ 4268884 h 4324455"/>
              <a:gd name="connsiteX55" fmla="*/ 1641878 w 4179192"/>
              <a:gd name="connsiteY55" fmla="*/ 4253728 h 4324455"/>
              <a:gd name="connsiteX56" fmla="*/ 1722709 w 4179192"/>
              <a:gd name="connsiteY56" fmla="*/ 4243625 h 4324455"/>
              <a:gd name="connsiteX57" fmla="*/ 1753021 w 4179192"/>
              <a:gd name="connsiteY57" fmla="*/ 4238573 h 4324455"/>
              <a:gd name="connsiteX58" fmla="*/ 2005617 w 4179192"/>
              <a:gd name="connsiteY58" fmla="*/ 4248676 h 4324455"/>
              <a:gd name="connsiteX59" fmla="*/ 2157175 w 4179192"/>
              <a:gd name="connsiteY59" fmla="*/ 4273936 h 4324455"/>
              <a:gd name="connsiteX60" fmla="*/ 2394616 w 4179192"/>
              <a:gd name="connsiteY60" fmla="*/ 4284040 h 4324455"/>
              <a:gd name="connsiteX61" fmla="*/ 2465343 w 4179192"/>
              <a:gd name="connsiteY61" fmla="*/ 4299196 h 4324455"/>
              <a:gd name="connsiteX62" fmla="*/ 2611849 w 4179192"/>
              <a:gd name="connsiteY62" fmla="*/ 4309300 h 4324455"/>
              <a:gd name="connsiteX63" fmla="*/ 2753304 w 4179192"/>
              <a:gd name="connsiteY63" fmla="*/ 4324455 h 4324455"/>
              <a:gd name="connsiteX64" fmla="*/ 3036212 w 4179192"/>
              <a:gd name="connsiteY64" fmla="*/ 4314352 h 4324455"/>
              <a:gd name="connsiteX65" fmla="*/ 3081679 w 4179192"/>
              <a:gd name="connsiteY65" fmla="*/ 4304248 h 4324455"/>
              <a:gd name="connsiteX66" fmla="*/ 3106939 w 4179192"/>
              <a:gd name="connsiteY66" fmla="*/ 4299196 h 4324455"/>
              <a:gd name="connsiteX67" fmla="*/ 3127147 w 4179192"/>
              <a:gd name="connsiteY67" fmla="*/ 4294144 h 4324455"/>
              <a:gd name="connsiteX68" fmla="*/ 3233237 w 4179192"/>
              <a:gd name="connsiteY68" fmla="*/ 4289092 h 4324455"/>
              <a:gd name="connsiteX69" fmla="*/ 3617184 w 4179192"/>
              <a:gd name="connsiteY69" fmla="*/ 4278988 h 4324455"/>
              <a:gd name="connsiteX70" fmla="*/ 3698015 w 4179192"/>
              <a:gd name="connsiteY70" fmla="*/ 4268884 h 4324455"/>
              <a:gd name="connsiteX71" fmla="*/ 3723275 w 4179192"/>
              <a:gd name="connsiteY71" fmla="*/ 4263832 h 4324455"/>
              <a:gd name="connsiteX72" fmla="*/ 3743483 w 4179192"/>
              <a:gd name="connsiteY72" fmla="*/ 4253728 h 4324455"/>
              <a:gd name="connsiteX73" fmla="*/ 3819262 w 4179192"/>
              <a:gd name="connsiteY73" fmla="*/ 4238573 h 4324455"/>
              <a:gd name="connsiteX74" fmla="*/ 3849573 w 4179192"/>
              <a:gd name="connsiteY74" fmla="*/ 4228469 h 4324455"/>
              <a:gd name="connsiteX75" fmla="*/ 3945560 w 4179192"/>
              <a:gd name="connsiteY75" fmla="*/ 4198157 h 4324455"/>
              <a:gd name="connsiteX76" fmla="*/ 3985975 w 4179192"/>
              <a:gd name="connsiteY76" fmla="*/ 4172897 h 4324455"/>
              <a:gd name="connsiteX77" fmla="*/ 4061754 w 4179192"/>
              <a:gd name="connsiteY77" fmla="*/ 4102170 h 4324455"/>
              <a:gd name="connsiteX78" fmla="*/ 4076910 w 4179192"/>
              <a:gd name="connsiteY78" fmla="*/ 4041547 h 4324455"/>
              <a:gd name="connsiteX79" fmla="*/ 4087014 w 4179192"/>
              <a:gd name="connsiteY79" fmla="*/ 3996080 h 4324455"/>
              <a:gd name="connsiteX80" fmla="*/ 4092066 w 4179192"/>
              <a:gd name="connsiteY80" fmla="*/ 3945560 h 4324455"/>
              <a:gd name="connsiteX81" fmla="*/ 4097118 w 4179192"/>
              <a:gd name="connsiteY81" fmla="*/ 3915249 h 4324455"/>
              <a:gd name="connsiteX82" fmla="*/ 4092066 w 4179192"/>
              <a:gd name="connsiteY82" fmla="*/ 3788950 h 4324455"/>
              <a:gd name="connsiteX83" fmla="*/ 4076910 w 4179192"/>
              <a:gd name="connsiteY83" fmla="*/ 3738431 h 4324455"/>
              <a:gd name="connsiteX84" fmla="*/ 4066806 w 4179192"/>
              <a:gd name="connsiteY84" fmla="*/ 3657600 h 4324455"/>
              <a:gd name="connsiteX85" fmla="*/ 4061754 w 4179192"/>
              <a:gd name="connsiteY85" fmla="*/ 3607081 h 4324455"/>
              <a:gd name="connsiteX86" fmla="*/ 4046599 w 4179192"/>
              <a:gd name="connsiteY86" fmla="*/ 3541406 h 4324455"/>
              <a:gd name="connsiteX87" fmla="*/ 4041547 w 4179192"/>
              <a:gd name="connsiteY87" fmla="*/ 3516146 h 4324455"/>
              <a:gd name="connsiteX88" fmla="*/ 4031443 w 4179192"/>
              <a:gd name="connsiteY88" fmla="*/ 3394900 h 4324455"/>
              <a:gd name="connsiteX89" fmla="*/ 4036495 w 4179192"/>
              <a:gd name="connsiteY89" fmla="*/ 3147355 h 4324455"/>
              <a:gd name="connsiteX90" fmla="*/ 4041547 w 4179192"/>
              <a:gd name="connsiteY90" fmla="*/ 3111991 h 4324455"/>
              <a:gd name="connsiteX91" fmla="*/ 4046599 w 4179192"/>
              <a:gd name="connsiteY91" fmla="*/ 3041264 h 4324455"/>
              <a:gd name="connsiteX92" fmla="*/ 4066806 w 4179192"/>
              <a:gd name="connsiteY92" fmla="*/ 2960433 h 4324455"/>
              <a:gd name="connsiteX93" fmla="*/ 4071858 w 4179192"/>
              <a:gd name="connsiteY93" fmla="*/ 2874550 h 4324455"/>
              <a:gd name="connsiteX94" fmla="*/ 4092066 w 4179192"/>
              <a:gd name="connsiteY94" fmla="*/ 2753304 h 4324455"/>
              <a:gd name="connsiteX95" fmla="*/ 4112274 w 4179192"/>
              <a:gd name="connsiteY95" fmla="*/ 2606798 h 4324455"/>
              <a:gd name="connsiteX96" fmla="*/ 4117326 w 4179192"/>
              <a:gd name="connsiteY96" fmla="*/ 2566383 h 4324455"/>
              <a:gd name="connsiteX97" fmla="*/ 4122378 w 4179192"/>
              <a:gd name="connsiteY97" fmla="*/ 2495655 h 4324455"/>
              <a:gd name="connsiteX98" fmla="*/ 4142585 w 4179192"/>
              <a:gd name="connsiteY98" fmla="*/ 2419876 h 4324455"/>
              <a:gd name="connsiteX99" fmla="*/ 4147637 w 4179192"/>
              <a:gd name="connsiteY99" fmla="*/ 2394617 h 4324455"/>
              <a:gd name="connsiteX100" fmla="*/ 4157741 w 4179192"/>
              <a:gd name="connsiteY100" fmla="*/ 2339046 h 4324455"/>
              <a:gd name="connsiteX101" fmla="*/ 4162793 w 4179192"/>
              <a:gd name="connsiteY101" fmla="*/ 2202643 h 4324455"/>
              <a:gd name="connsiteX102" fmla="*/ 4157741 w 4179192"/>
              <a:gd name="connsiteY102" fmla="*/ 2111708 h 4324455"/>
              <a:gd name="connsiteX103" fmla="*/ 4122378 w 4179192"/>
              <a:gd name="connsiteY103" fmla="*/ 2106657 h 4324455"/>
              <a:gd name="connsiteX104" fmla="*/ 4011235 w 4179192"/>
              <a:gd name="connsiteY104" fmla="*/ 2091501 h 4324455"/>
              <a:gd name="connsiteX105" fmla="*/ 353635 w 4179192"/>
              <a:gd name="connsiteY105" fmla="*/ 2086449 h 4324455"/>
              <a:gd name="connsiteX106" fmla="*/ 333427 w 4179192"/>
              <a:gd name="connsiteY106" fmla="*/ 2081397 h 4324455"/>
              <a:gd name="connsiteX107" fmla="*/ 323324 w 4179192"/>
              <a:gd name="connsiteY107" fmla="*/ 2066241 h 4324455"/>
              <a:gd name="connsiteX108" fmla="*/ 293012 w 4179192"/>
              <a:gd name="connsiteY108" fmla="*/ 2035929 h 4324455"/>
              <a:gd name="connsiteX109" fmla="*/ 252596 w 4179192"/>
              <a:gd name="connsiteY109" fmla="*/ 1985410 h 4324455"/>
              <a:gd name="connsiteX110" fmla="*/ 242493 w 4179192"/>
              <a:gd name="connsiteY110" fmla="*/ 1960150 h 4324455"/>
              <a:gd name="connsiteX111" fmla="*/ 232389 w 4179192"/>
              <a:gd name="connsiteY111" fmla="*/ 1939943 h 4324455"/>
              <a:gd name="connsiteX112" fmla="*/ 227337 w 4179192"/>
              <a:gd name="connsiteY112" fmla="*/ 1924787 h 4324455"/>
              <a:gd name="connsiteX113" fmla="*/ 212181 w 4179192"/>
              <a:gd name="connsiteY113" fmla="*/ 1869216 h 4324455"/>
              <a:gd name="connsiteX114" fmla="*/ 207129 w 4179192"/>
              <a:gd name="connsiteY114" fmla="*/ 1793437 h 4324455"/>
              <a:gd name="connsiteX115" fmla="*/ 202077 w 4179192"/>
              <a:gd name="connsiteY115" fmla="*/ 1773229 h 4324455"/>
              <a:gd name="connsiteX116" fmla="*/ 197025 w 4179192"/>
              <a:gd name="connsiteY116" fmla="*/ 1747969 h 4324455"/>
              <a:gd name="connsiteX117" fmla="*/ 197025 w 4179192"/>
              <a:gd name="connsiteY117" fmla="*/ 1293295 h 4324455"/>
              <a:gd name="connsiteX118" fmla="*/ 191973 w 4179192"/>
              <a:gd name="connsiteY118" fmla="*/ 1086166 h 4324455"/>
              <a:gd name="connsiteX119" fmla="*/ 197025 w 4179192"/>
              <a:gd name="connsiteY119" fmla="*/ 985127 h 4324455"/>
              <a:gd name="connsiteX120" fmla="*/ 212181 w 4179192"/>
              <a:gd name="connsiteY120" fmla="*/ 929556 h 4324455"/>
              <a:gd name="connsiteX121" fmla="*/ 237441 w 4179192"/>
              <a:gd name="connsiteY121" fmla="*/ 899244 h 4324455"/>
              <a:gd name="connsiteX122" fmla="*/ 298064 w 4179192"/>
              <a:gd name="connsiteY122" fmla="*/ 873985 h 4324455"/>
              <a:gd name="connsiteX123" fmla="*/ 343531 w 4179192"/>
              <a:gd name="connsiteY123" fmla="*/ 868933 h 4324455"/>
              <a:gd name="connsiteX124" fmla="*/ 434466 w 4179192"/>
              <a:gd name="connsiteY124" fmla="*/ 848725 h 4324455"/>
              <a:gd name="connsiteX125" fmla="*/ 469830 w 4179192"/>
              <a:gd name="connsiteY125" fmla="*/ 838621 h 4324455"/>
              <a:gd name="connsiteX126" fmla="*/ 550661 w 4179192"/>
              <a:gd name="connsiteY126" fmla="*/ 828517 h 4324455"/>
              <a:gd name="connsiteX127" fmla="*/ 621388 w 4179192"/>
              <a:gd name="connsiteY127" fmla="*/ 818413 h 4324455"/>
              <a:gd name="connsiteX128" fmla="*/ 1131633 w 4179192"/>
              <a:gd name="connsiteY128" fmla="*/ 813362 h 4324455"/>
              <a:gd name="connsiteX129" fmla="*/ 1192256 w 4179192"/>
              <a:gd name="connsiteY129" fmla="*/ 808310 h 4324455"/>
              <a:gd name="connsiteX130" fmla="*/ 1252879 w 4179192"/>
              <a:gd name="connsiteY130" fmla="*/ 793154 h 4324455"/>
              <a:gd name="connsiteX131" fmla="*/ 1268035 w 4179192"/>
              <a:gd name="connsiteY131" fmla="*/ 777998 h 4324455"/>
              <a:gd name="connsiteX132" fmla="*/ 1278139 w 4179192"/>
              <a:gd name="connsiteY132" fmla="*/ 737583 h 4324455"/>
              <a:gd name="connsiteX133" fmla="*/ 1283191 w 4179192"/>
              <a:gd name="connsiteY133" fmla="*/ 687063 h 4324455"/>
              <a:gd name="connsiteX134" fmla="*/ 1293295 w 4179192"/>
              <a:gd name="connsiteY134" fmla="*/ 656752 h 4324455"/>
              <a:gd name="connsiteX135" fmla="*/ 1298347 w 4179192"/>
              <a:gd name="connsiteY135" fmla="*/ 611284 h 4324455"/>
              <a:gd name="connsiteX136" fmla="*/ 1303399 w 4179192"/>
              <a:gd name="connsiteY136" fmla="*/ 586025 h 4324455"/>
              <a:gd name="connsiteX137" fmla="*/ 1318554 w 4179192"/>
              <a:gd name="connsiteY137" fmla="*/ 495090 h 4324455"/>
              <a:gd name="connsiteX138" fmla="*/ 1288243 w 4179192"/>
              <a:gd name="connsiteY138" fmla="*/ 166714 h 4324455"/>
              <a:gd name="connsiteX139" fmla="*/ 1278139 w 4179192"/>
              <a:gd name="connsiteY139" fmla="*/ 146506 h 4324455"/>
              <a:gd name="connsiteX140" fmla="*/ 1257931 w 4179192"/>
              <a:gd name="connsiteY140" fmla="*/ 85883 h 4324455"/>
              <a:gd name="connsiteX141" fmla="*/ 1232672 w 4179192"/>
              <a:gd name="connsiteY141" fmla="*/ 50520 h 4324455"/>
              <a:gd name="connsiteX142" fmla="*/ 1212464 w 4179192"/>
              <a:gd name="connsiteY142" fmla="*/ 45468 h 4324455"/>
              <a:gd name="connsiteX143" fmla="*/ 1197308 w 4179192"/>
              <a:gd name="connsiteY143" fmla="*/ 40416 h 4324455"/>
              <a:gd name="connsiteX144" fmla="*/ 1172048 w 4179192"/>
              <a:gd name="connsiteY144" fmla="*/ 30312 h 4324455"/>
              <a:gd name="connsiteX145" fmla="*/ 1151841 w 4179192"/>
              <a:gd name="connsiteY145" fmla="*/ 25260 h 4324455"/>
              <a:gd name="connsiteX146" fmla="*/ 1106373 w 4179192"/>
              <a:gd name="connsiteY146" fmla="*/ 15156 h 4324455"/>
              <a:gd name="connsiteX147" fmla="*/ 1071010 w 4179192"/>
              <a:gd name="connsiteY147" fmla="*/ 5052 h 4324455"/>
              <a:gd name="connsiteX148" fmla="*/ 1071010 w 4179192"/>
              <a:gd name="connsiteY148" fmla="*/ 5052 h 432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179192" h="4324455">
                <a:moveTo>
                  <a:pt x="1071010" y="5052"/>
                </a:moveTo>
                <a:cubicBezTo>
                  <a:pt x="1049118" y="3368"/>
                  <a:pt x="1027291" y="0"/>
                  <a:pt x="1005335" y="0"/>
                </a:cubicBezTo>
                <a:lnTo>
                  <a:pt x="454674" y="5052"/>
                </a:lnTo>
                <a:cubicBezTo>
                  <a:pt x="426526" y="5707"/>
                  <a:pt x="352565" y="15290"/>
                  <a:pt x="313220" y="20208"/>
                </a:cubicBezTo>
                <a:cubicBezTo>
                  <a:pt x="308168" y="21892"/>
                  <a:pt x="303262" y="24105"/>
                  <a:pt x="298064" y="25260"/>
                </a:cubicBezTo>
                <a:cubicBezTo>
                  <a:pt x="285448" y="28063"/>
                  <a:pt x="243668" y="33753"/>
                  <a:pt x="232389" y="35364"/>
                </a:cubicBezTo>
                <a:cubicBezTo>
                  <a:pt x="227337" y="40416"/>
                  <a:pt x="221807" y="45031"/>
                  <a:pt x="217233" y="50520"/>
                </a:cubicBezTo>
                <a:cubicBezTo>
                  <a:pt x="213346" y="55184"/>
                  <a:pt x="211213" y="61182"/>
                  <a:pt x="207129" y="65675"/>
                </a:cubicBezTo>
                <a:cubicBezTo>
                  <a:pt x="140892" y="138536"/>
                  <a:pt x="186926" y="79142"/>
                  <a:pt x="151558" y="126299"/>
                </a:cubicBezTo>
                <a:cubicBezTo>
                  <a:pt x="149874" y="131351"/>
                  <a:pt x="148887" y="136691"/>
                  <a:pt x="146506" y="141454"/>
                </a:cubicBezTo>
                <a:cubicBezTo>
                  <a:pt x="137034" y="160398"/>
                  <a:pt x="132692" y="156215"/>
                  <a:pt x="121246" y="176818"/>
                </a:cubicBezTo>
                <a:cubicBezTo>
                  <a:pt x="108904" y="199034"/>
                  <a:pt x="112020" y="203616"/>
                  <a:pt x="106090" y="227337"/>
                </a:cubicBezTo>
                <a:cubicBezTo>
                  <a:pt x="94375" y="274195"/>
                  <a:pt x="109478" y="198214"/>
                  <a:pt x="90935" y="267753"/>
                </a:cubicBezTo>
                <a:cubicBezTo>
                  <a:pt x="86510" y="284346"/>
                  <a:pt x="86262" y="301980"/>
                  <a:pt x="80831" y="318272"/>
                </a:cubicBezTo>
                <a:lnTo>
                  <a:pt x="70727" y="348584"/>
                </a:lnTo>
                <a:cubicBezTo>
                  <a:pt x="55473" y="485871"/>
                  <a:pt x="78020" y="294914"/>
                  <a:pt x="55571" y="444570"/>
                </a:cubicBezTo>
                <a:cubicBezTo>
                  <a:pt x="53060" y="461307"/>
                  <a:pt x="52618" y="478297"/>
                  <a:pt x="50519" y="495090"/>
                </a:cubicBezTo>
                <a:cubicBezTo>
                  <a:pt x="49248" y="505254"/>
                  <a:pt x="47151" y="515297"/>
                  <a:pt x="45467" y="525401"/>
                </a:cubicBezTo>
                <a:cubicBezTo>
                  <a:pt x="43783" y="550661"/>
                  <a:pt x="42707" y="575968"/>
                  <a:pt x="40415" y="601180"/>
                </a:cubicBezTo>
                <a:cubicBezTo>
                  <a:pt x="39337" y="613039"/>
                  <a:pt x="36492" y="624690"/>
                  <a:pt x="35363" y="636544"/>
                </a:cubicBezTo>
                <a:cubicBezTo>
                  <a:pt x="33122" y="660073"/>
                  <a:pt x="32451" y="683732"/>
                  <a:pt x="30311" y="707271"/>
                </a:cubicBezTo>
                <a:cubicBezTo>
                  <a:pt x="24634" y="769715"/>
                  <a:pt x="28431" y="726772"/>
                  <a:pt x="20207" y="767894"/>
                </a:cubicBezTo>
                <a:cubicBezTo>
                  <a:pt x="5196" y="842952"/>
                  <a:pt x="17756" y="800508"/>
                  <a:pt x="0" y="853777"/>
                </a:cubicBezTo>
                <a:cubicBezTo>
                  <a:pt x="3368" y="900928"/>
                  <a:pt x="6408" y="948104"/>
                  <a:pt x="10104" y="995231"/>
                </a:cubicBezTo>
                <a:cubicBezTo>
                  <a:pt x="19280" y="1112230"/>
                  <a:pt x="11050" y="1074801"/>
                  <a:pt x="25259" y="1131633"/>
                </a:cubicBezTo>
                <a:cubicBezTo>
                  <a:pt x="44480" y="1535272"/>
                  <a:pt x="23806" y="1070168"/>
                  <a:pt x="35363" y="2081397"/>
                </a:cubicBezTo>
                <a:cubicBezTo>
                  <a:pt x="35518" y="2094973"/>
                  <a:pt x="39018" y="2108308"/>
                  <a:pt x="40415" y="2121812"/>
                </a:cubicBezTo>
                <a:cubicBezTo>
                  <a:pt x="52760" y="2241146"/>
                  <a:pt x="41594" y="2192202"/>
                  <a:pt x="55571" y="2248111"/>
                </a:cubicBezTo>
                <a:cubicBezTo>
                  <a:pt x="57255" y="2266635"/>
                  <a:pt x="58569" y="2285196"/>
                  <a:pt x="60623" y="2303682"/>
                </a:cubicBezTo>
                <a:cubicBezTo>
                  <a:pt x="69355" y="2382271"/>
                  <a:pt x="62957" y="2288430"/>
                  <a:pt x="70727" y="2394617"/>
                </a:cubicBezTo>
                <a:cubicBezTo>
                  <a:pt x="74422" y="2445113"/>
                  <a:pt x="77307" y="2495666"/>
                  <a:pt x="80831" y="2546175"/>
                </a:cubicBezTo>
                <a:cubicBezTo>
                  <a:pt x="82359" y="2568078"/>
                  <a:pt x="84199" y="2589958"/>
                  <a:pt x="85883" y="2611850"/>
                </a:cubicBezTo>
                <a:cubicBezTo>
                  <a:pt x="58386" y="3106784"/>
                  <a:pt x="86188" y="2578317"/>
                  <a:pt x="75779" y="3895041"/>
                </a:cubicBezTo>
                <a:cubicBezTo>
                  <a:pt x="75230" y="3964459"/>
                  <a:pt x="74852" y="3960301"/>
                  <a:pt x="65675" y="4006184"/>
                </a:cubicBezTo>
                <a:cubicBezTo>
                  <a:pt x="67359" y="4048283"/>
                  <a:pt x="64768" y="4090772"/>
                  <a:pt x="70727" y="4132482"/>
                </a:cubicBezTo>
                <a:cubicBezTo>
                  <a:pt x="71737" y="4139555"/>
                  <a:pt x="80394" y="4143064"/>
                  <a:pt x="85883" y="4147638"/>
                </a:cubicBezTo>
                <a:cubicBezTo>
                  <a:pt x="94837" y="4155100"/>
                  <a:pt x="111071" y="4163486"/>
                  <a:pt x="121246" y="4167846"/>
                </a:cubicBezTo>
                <a:cubicBezTo>
                  <a:pt x="126141" y="4169944"/>
                  <a:pt x="131350" y="4171213"/>
                  <a:pt x="136402" y="4172897"/>
                </a:cubicBezTo>
                <a:cubicBezTo>
                  <a:pt x="141454" y="4176265"/>
                  <a:pt x="146127" y="4180286"/>
                  <a:pt x="151558" y="4183001"/>
                </a:cubicBezTo>
                <a:cubicBezTo>
                  <a:pt x="156321" y="4185383"/>
                  <a:pt x="161576" y="4186652"/>
                  <a:pt x="166714" y="4188053"/>
                </a:cubicBezTo>
                <a:cubicBezTo>
                  <a:pt x="180111" y="4191707"/>
                  <a:pt x="193512" y="4195434"/>
                  <a:pt x="207129" y="4198157"/>
                </a:cubicBezTo>
                <a:cubicBezTo>
                  <a:pt x="225086" y="4201748"/>
                  <a:pt x="250208" y="4207258"/>
                  <a:pt x="267752" y="4208261"/>
                </a:cubicBezTo>
                <a:cubicBezTo>
                  <a:pt x="314857" y="4210953"/>
                  <a:pt x="362055" y="4211629"/>
                  <a:pt x="409206" y="4213313"/>
                </a:cubicBezTo>
                <a:lnTo>
                  <a:pt x="469830" y="4228469"/>
                </a:lnTo>
                <a:cubicBezTo>
                  <a:pt x="474975" y="4229841"/>
                  <a:pt x="479819" y="4232229"/>
                  <a:pt x="484985" y="4233521"/>
                </a:cubicBezTo>
                <a:cubicBezTo>
                  <a:pt x="493315" y="4235604"/>
                  <a:pt x="501863" y="4236710"/>
                  <a:pt x="510245" y="4238573"/>
                </a:cubicBezTo>
                <a:cubicBezTo>
                  <a:pt x="533674" y="4243779"/>
                  <a:pt x="539089" y="4246695"/>
                  <a:pt x="565816" y="4253728"/>
                </a:cubicBezTo>
                <a:cubicBezTo>
                  <a:pt x="585960" y="4259029"/>
                  <a:pt x="606679" y="4262297"/>
                  <a:pt x="626440" y="4268884"/>
                </a:cubicBezTo>
                <a:cubicBezTo>
                  <a:pt x="636544" y="4272252"/>
                  <a:pt x="646283" y="4277025"/>
                  <a:pt x="656751" y="4278988"/>
                </a:cubicBezTo>
                <a:cubicBezTo>
                  <a:pt x="710079" y="4288987"/>
                  <a:pt x="784464" y="4300660"/>
                  <a:pt x="843673" y="4304248"/>
                </a:cubicBezTo>
                <a:cubicBezTo>
                  <a:pt x="880691" y="4306492"/>
                  <a:pt x="917768" y="4307616"/>
                  <a:pt x="954815" y="4309300"/>
                </a:cubicBezTo>
                <a:cubicBezTo>
                  <a:pt x="990179" y="4312668"/>
                  <a:pt x="1025387" y="4318802"/>
                  <a:pt x="1060906" y="4319404"/>
                </a:cubicBezTo>
                <a:cubicBezTo>
                  <a:pt x="1210723" y="4321943"/>
                  <a:pt x="1221262" y="4318072"/>
                  <a:pt x="1338762" y="4304248"/>
                </a:cubicBezTo>
                <a:cubicBezTo>
                  <a:pt x="1405966" y="4287447"/>
                  <a:pt x="1352205" y="4298970"/>
                  <a:pt x="1424645" y="4289092"/>
                </a:cubicBezTo>
                <a:cubicBezTo>
                  <a:pt x="1586796" y="4266980"/>
                  <a:pt x="1376971" y="4291583"/>
                  <a:pt x="1581255" y="4268884"/>
                </a:cubicBezTo>
                <a:cubicBezTo>
                  <a:pt x="1601463" y="4263832"/>
                  <a:pt x="1621373" y="4257390"/>
                  <a:pt x="1641878" y="4253728"/>
                </a:cubicBezTo>
                <a:cubicBezTo>
                  <a:pt x="1668608" y="4248955"/>
                  <a:pt x="1695805" y="4247294"/>
                  <a:pt x="1722709" y="4243625"/>
                </a:cubicBezTo>
                <a:cubicBezTo>
                  <a:pt x="1732858" y="4242241"/>
                  <a:pt x="1742917" y="4240257"/>
                  <a:pt x="1753021" y="4238573"/>
                </a:cubicBezTo>
                <a:cubicBezTo>
                  <a:pt x="1837220" y="4241941"/>
                  <a:pt x="1921672" y="4241331"/>
                  <a:pt x="2005617" y="4248676"/>
                </a:cubicBezTo>
                <a:cubicBezTo>
                  <a:pt x="2056638" y="4253140"/>
                  <a:pt x="2106474" y="4266693"/>
                  <a:pt x="2157175" y="4273936"/>
                </a:cubicBezTo>
                <a:cubicBezTo>
                  <a:pt x="2214379" y="4282108"/>
                  <a:pt x="2378331" y="4283575"/>
                  <a:pt x="2394616" y="4284040"/>
                </a:cubicBezTo>
                <a:cubicBezTo>
                  <a:pt x="2418192" y="4289092"/>
                  <a:pt x="2441560" y="4295232"/>
                  <a:pt x="2465343" y="4299196"/>
                </a:cubicBezTo>
                <a:cubicBezTo>
                  <a:pt x="2504130" y="4305661"/>
                  <a:pt x="2581529" y="4306720"/>
                  <a:pt x="2611849" y="4309300"/>
                </a:cubicBezTo>
                <a:cubicBezTo>
                  <a:pt x="2659100" y="4313321"/>
                  <a:pt x="2753304" y="4324455"/>
                  <a:pt x="2753304" y="4324455"/>
                </a:cubicBezTo>
                <a:cubicBezTo>
                  <a:pt x="2847607" y="4321087"/>
                  <a:pt x="2942027" y="4320148"/>
                  <a:pt x="3036212" y="4314352"/>
                </a:cubicBezTo>
                <a:cubicBezTo>
                  <a:pt x="3051708" y="4313398"/>
                  <a:pt x="3066498" y="4307501"/>
                  <a:pt x="3081679" y="4304248"/>
                </a:cubicBezTo>
                <a:cubicBezTo>
                  <a:pt x="3090075" y="4302449"/>
                  <a:pt x="3098557" y="4301059"/>
                  <a:pt x="3106939" y="4299196"/>
                </a:cubicBezTo>
                <a:cubicBezTo>
                  <a:pt x="3113717" y="4297690"/>
                  <a:pt x="3120226" y="4294698"/>
                  <a:pt x="3127147" y="4294144"/>
                </a:cubicBezTo>
                <a:cubicBezTo>
                  <a:pt x="3162438" y="4291321"/>
                  <a:pt x="3197851" y="4290186"/>
                  <a:pt x="3233237" y="4289092"/>
                </a:cubicBezTo>
                <a:lnTo>
                  <a:pt x="3617184" y="4278988"/>
                </a:lnTo>
                <a:lnTo>
                  <a:pt x="3698015" y="4268884"/>
                </a:lnTo>
                <a:cubicBezTo>
                  <a:pt x="3706515" y="4267670"/>
                  <a:pt x="3715129" y="4266547"/>
                  <a:pt x="3723275" y="4263832"/>
                </a:cubicBezTo>
                <a:cubicBezTo>
                  <a:pt x="3730420" y="4261450"/>
                  <a:pt x="3736285" y="4255943"/>
                  <a:pt x="3743483" y="4253728"/>
                </a:cubicBezTo>
                <a:cubicBezTo>
                  <a:pt x="3765328" y="4247007"/>
                  <a:pt x="3795819" y="4242480"/>
                  <a:pt x="3819262" y="4238573"/>
                </a:cubicBezTo>
                <a:cubicBezTo>
                  <a:pt x="3829366" y="4235205"/>
                  <a:pt x="3839241" y="4231052"/>
                  <a:pt x="3849573" y="4228469"/>
                </a:cubicBezTo>
                <a:cubicBezTo>
                  <a:pt x="3889902" y="4218387"/>
                  <a:pt x="3911206" y="4216479"/>
                  <a:pt x="3945560" y="4198157"/>
                </a:cubicBezTo>
                <a:cubicBezTo>
                  <a:pt x="3959577" y="4190681"/>
                  <a:pt x="3974741" y="4184130"/>
                  <a:pt x="3985975" y="4172897"/>
                </a:cubicBezTo>
                <a:cubicBezTo>
                  <a:pt x="4050892" y="4107981"/>
                  <a:pt x="4022821" y="4128127"/>
                  <a:pt x="4061754" y="4102170"/>
                </a:cubicBezTo>
                <a:cubicBezTo>
                  <a:pt x="4073575" y="4043067"/>
                  <a:pt x="4058215" y="4116325"/>
                  <a:pt x="4076910" y="4041547"/>
                </a:cubicBezTo>
                <a:cubicBezTo>
                  <a:pt x="4080676" y="4026485"/>
                  <a:pt x="4083646" y="4011236"/>
                  <a:pt x="4087014" y="3996080"/>
                </a:cubicBezTo>
                <a:cubicBezTo>
                  <a:pt x="4088698" y="3979240"/>
                  <a:pt x="4089967" y="3962353"/>
                  <a:pt x="4092066" y="3945560"/>
                </a:cubicBezTo>
                <a:cubicBezTo>
                  <a:pt x="4093337" y="3935396"/>
                  <a:pt x="4097118" y="3925492"/>
                  <a:pt x="4097118" y="3915249"/>
                </a:cubicBezTo>
                <a:cubicBezTo>
                  <a:pt x="4097118" y="3873116"/>
                  <a:pt x="4096850" y="3830811"/>
                  <a:pt x="4092066" y="3788950"/>
                </a:cubicBezTo>
                <a:cubicBezTo>
                  <a:pt x="4090070" y="3771483"/>
                  <a:pt x="4081962" y="3755271"/>
                  <a:pt x="4076910" y="3738431"/>
                </a:cubicBezTo>
                <a:cubicBezTo>
                  <a:pt x="4073542" y="3711487"/>
                  <a:pt x="4069918" y="3684574"/>
                  <a:pt x="4066806" y="3657600"/>
                </a:cubicBezTo>
                <a:cubicBezTo>
                  <a:pt x="4064866" y="3640788"/>
                  <a:pt x="4064393" y="3623798"/>
                  <a:pt x="4061754" y="3607081"/>
                </a:cubicBezTo>
                <a:cubicBezTo>
                  <a:pt x="4056373" y="3573001"/>
                  <a:pt x="4052631" y="3568551"/>
                  <a:pt x="4046599" y="3541406"/>
                </a:cubicBezTo>
                <a:cubicBezTo>
                  <a:pt x="4044736" y="3533024"/>
                  <a:pt x="4043231" y="3524566"/>
                  <a:pt x="4041547" y="3516146"/>
                </a:cubicBezTo>
                <a:cubicBezTo>
                  <a:pt x="4038179" y="3475731"/>
                  <a:pt x="4031999" y="3435452"/>
                  <a:pt x="4031443" y="3394900"/>
                </a:cubicBezTo>
                <a:cubicBezTo>
                  <a:pt x="4030313" y="3312376"/>
                  <a:pt x="4033549" y="3229835"/>
                  <a:pt x="4036495" y="3147355"/>
                </a:cubicBezTo>
                <a:cubicBezTo>
                  <a:pt x="4036920" y="3135455"/>
                  <a:pt x="4040418" y="3123845"/>
                  <a:pt x="4041547" y="3111991"/>
                </a:cubicBezTo>
                <a:cubicBezTo>
                  <a:pt x="4043788" y="3088462"/>
                  <a:pt x="4042713" y="3064578"/>
                  <a:pt x="4046599" y="3041264"/>
                </a:cubicBezTo>
                <a:cubicBezTo>
                  <a:pt x="4051165" y="3013869"/>
                  <a:pt x="4060070" y="2987377"/>
                  <a:pt x="4066806" y="2960433"/>
                </a:cubicBezTo>
                <a:cubicBezTo>
                  <a:pt x="4068490" y="2931805"/>
                  <a:pt x="4069004" y="2903085"/>
                  <a:pt x="4071858" y="2874550"/>
                </a:cubicBezTo>
                <a:cubicBezTo>
                  <a:pt x="4077002" y="2823115"/>
                  <a:pt x="4084650" y="2802745"/>
                  <a:pt x="4092066" y="2753304"/>
                </a:cubicBezTo>
                <a:cubicBezTo>
                  <a:pt x="4099379" y="2704552"/>
                  <a:pt x="4105672" y="2655652"/>
                  <a:pt x="4112274" y="2606798"/>
                </a:cubicBezTo>
                <a:cubicBezTo>
                  <a:pt x="4114092" y="2593344"/>
                  <a:pt x="4116097" y="2579904"/>
                  <a:pt x="4117326" y="2566383"/>
                </a:cubicBezTo>
                <a:cubicBezTo>
                  <a:pt x="4119466" y="2542844"/>
                  <a:pt x="4119184" y="2519074"/>
                  <a:pt x="4122378" y="2495655"/>
                </a:cubicBezTo>
                <a:cubicBezTo>
                  <a:pt x="4124741" y="2478327"/>
                  <a:pt x="4138127" y="2437709"/>
                  <a:pt x="4142585" y="2419876"/>
                </a:cubicBezTo>
                <a:cubicBezTo>
                  <a:pt x="4144667" y="2411546"/>
                  <a:pt x="4146055" y="2403056"/>
                  <a:pt x="4147637" y="2394617"/>
                </a:cubicBezTo>
                <a:cubicBezTo>
                  <a:pt x="4151107" y="2376112"/>
                  <a:pt x="4154373" y="2357570"/>
                  <a:pt x="4157741" y="2339046"/>
                </a:cubicBezTo>
                <a:cubicBezTo>
                  <a:pt x="4159425" y="2293578"/>
                  <a:pt x="4158674" y="2247955"/>
                  <a:pt x="4162793" y="2202643"/>
                </a:cubicBezTo>
                <a:cubicBezTo>
                  <a:pt x="4166637" y="2160358"/>
                  <a:pt x="4200607" y="2167434"/>
                  <a:pt x="4157741" y="2111708"/>
                </a:cubicBezTo>
                <a:cubicBezTo>
                  <a:pt x="4150481" y="2102270"/>
                  <a:pt x="4134166" y="2108341"/>
                  <a:pt x="4122378" y="2106657"/>
                </a:cubicBezTo>
                <a:cubicBezTo>
                  <a:pt x="4072981" y="2090191"/>
                  <a:pt x="4086154" y="2091703"/>
                  <a:pt x="4011235" y="2091501"/>
                </a:cubicBezTo>
                <a:lnTo>
                  <a:pt x="353635" y="2086449"/>
                </a:lnTo>
                <a:cubicBezTo>
                  <a:pt x="346899" y="2084765"/>
                  <a:pt x="339204" y="2085249"/>
                  <a:pt x="333427" y="2081397"/>
                </a:cubicBezTo>
                <a:cubicBezTo>
                  <a:pt x="328375" y="2078029"/>
                  <a:pt x="327358" y="2070779"/>
                  <a:pt x="323324" y="2066241"/>
                </a:cubicBezTo>
                <a:cubicBezTo>
                  <a:pt x="313831" y="2055561"/>
                  <a:pt x="300939" y="2047818"/>
                  <a:pt x="293012" y="2035929"/>
                </a:cubicBezTo>
                <a:cubicBezTo>
                  <a:pt x="274295" y="2007856"/>
                  <a:pt x="286859" y="2025384"/>
                  <a:pt x="252596" y="1985410"/>
                </a:cubicBezTo>
                <a:cubicBezTo>
                  <a:pt x="249228" y="1976990"/>
                  <a:pt x="246176" y="1968437"/>
                  <a:pt x="242493" y="1960150"/>
                </a:cubicBezTo>
                <a:cubicBezTo>
                  <a:pt x="239435" y="1953268"/>
                  <a:pt x="235356" y="1946865"/>
                  <a:pt x="232389" y="1939943"/>
                </a:cubicBezTo>
                <a:cubicBezTo>
                  <a:pt x="230291" y="1935048"/>
                  <a:pt x="228867" y="1929888"/>
                  <a:pt x="227337" y="1924787"/>
                </a:cubicBezTo>
                <a:cubicBezTo>
                  <a:pt x="218329" y="1894762"/>
                  <a:pt x="218505" y="1894513"/>
                  <a:pt x="212181" y="1869216"/>
                </a:cubicBezTo>
                <a:cubicBezTo>
                  <a:pt x="210497" y="1843956"/>
                  <a:pt x="209779" y="1818614"/>
                  <a:pt x="207129" y="1793437"/>
                </a:cubicBezTo>
                <a:cubicBezTo>
                  <a:pt x="206402" y="1786532"/>
                  <a:pt x="203583" y="1780007"/>
                  <a:pt x="202077" y="1773229"/>
                </a:cubicBezTo>
                <a:cubicBezTo>
                  <a:pt x="200214" y="1764847"/>
                  <a:pt x="198709" y="1756389"/>
                  <a:pt x="197025" y="1747969"/>
                </a:cubicBezTo>
                <a:cubicBezTo>
                  <a:pt x="210957" y="1552921"/>
                  <a:pt x="203682" y="1682753"/>
                  <a:pt x="197025" y="1293295"/>
                </a:cubicBezTo>
                <a:cubicBezTo>
                  <a:pt x="195845" y="1224242"/>
                  <a:pt x="193657" y="1155209"/>
                  <a:pt x="191973" y="1086166"/>
                </a:cubicBezTo>
                <a:cubicBezTo>
                  <a:pt x="193657" y="1052486"/>
                  <a:pt x="194439" y="1018749"/>
                  <a:pt x="197025" y="985127"/>
                </a:cubicBezTo>
                <a:cubicBezTo>
                  <a:pt x="198690" y="963481"/>
                  <a:pt x="202591" y="948735"/>
                  <a:pt x="212181" y="929556"/>
                </a:cubicBezTo>
                <a:cubicBezTo>
                  <a:pt x="216193" y="921531"/>
                  <a:pt x="229823" y="903307"/>
                  <a:pt x="237441" y="899244"/>
                </a:cubicBezTo>
                <a:cubicBezTo>
                  <a:pt x="256757" y="888942"/>
                  <a:pt x="276306" y="876403"/>
                  <a:pt x="298064" y="873985"/>
                </a:cubicBezTo>
                <a:lnTo>
                  <a:pt x="343531" y="868933"/>
                </a:lnTo>
                <a:cubicBezTo>
                  <a:pt x="437131" y="837733"/>
                  <a:pt x="340987" y="866252"/>
                  <a:pt x="434466" y="848725"/>
                </a:cubicBezTo>
                <a:cubicBezTo>
                  <a:pt x="446516" y="846466"/>
                  <a:pt x="457752" y="840722"/>
                  <a:pt x="469830" y="838621"/>
                </a:cubicBezTo>
                <a:cubicBezTo>
                  <a:pt x="496582" y="833968"/>
                  <a:pt x="523746" y="832106"/>
                  <a:pt x="550661" y="828517"/>
                </a:cubicBezTo>
                <a:cubicBezTo>
                  <a:pt x="574267" y="825369"/>
                  <a:pt x="597581" y="819034"/>
                  <a:pt x="621388" y="818413"/>
                </a:cubicBezTo>
                <a:cubicBezTo>
                  <a:pt x="791420" y="813978"/>
                  <a:pt x="961551" y="815046"/>
                  <a:pt x="1131633" y="813362"/>
                </a:cubicBezTo>
                <a:cubicBezTo>
                  <a:pt x="1151841" y="811678"/>
                  <a:pt x="1172254" y="811644"/>
                  <a:pt x="1192256" y="808310"/>
                </a:cubicBezTo>
                <a:cubicBezTo>
                  <a:pt x="1212802" y="804886"/>
                  <a:pt x="1252879" y="793154"/>
                  <a:pt x="1252879" y="793154"/>
                </a:cubicBezTo>
                <a:cubicBezTo>
                  <a:pt x="1257931" y="788102"/>
                  <a:pt x="1265078" y="784502"/>
                  <a:pt x="1268035" y="777998"/>
                </a:cubicBezTo>
                <a:cubicBezTo>
                  <a:pt x="1273781" y="765356"/>
                  <a:pt x="1278139" y="737583"/>
                  <a:pt x="1278139" y="737583"/>
                </a:cubicBezTo>
                <a:cubicBezTo>
                  <a:pt x="1279823" y="720743"/>
                  <a:pt x="1280072" y="703697"/>
                  <a:pt x="1283191" y="687063"/>
                </a:cubicBezTo>
                <a:cubicBezTo>
                  <a:pt x="1285154" y="676595"/>
                  <a:pt x="1293295" y="656752"/>
                  <a:pt x="1293295" y="656752"/>
                </a:cubicBezTo>
                <a:cubicBezTo>
                  <a:pt x="1294979" y="641596"/>
                  <a:pt x="1296190" y="626380"/>
                  <a:pt x="1298347" y="611284"/>
                </a:cubicBezTo>
                <a:cubicBezTo>
                  <a:pt x="1299561" y="602784"/>
                  <a:pt x="1301928" y="594484"/>
                  <a:pt x="1303399" y="586025"/>
                </a:cubicBezTo>
                <a:cubicBezTo>
                  <a:pt x="1308664" y="555750"/>
                  <a:pt x="1313502" y="525402"/>
                  <a:pt x="1318554" y="495090"/>
                </a:cubicBezTo>
                <a:cubicBezTo>
                  <a:pt x="1314039" y="278333"/>
                  <a:pt x="1335889" y="309650"/>
                  <a:pt x="1288243" y="166714"/>
                </a:cubicBezTo>
                <a:cubicBezTo>
                  <a:pt x="1285861" y="159569"/>
                  <a:pt x="1281507" y="153242"/>
                  <a:pt x="1278139" y="146506"/>
                </a:cubicBezTo>
                <a:cubicBezTo>
                  <a:pt x="1271163" y="111626"/>
                  <a:pt x="1275587" y="124725"/>
                  <a:pt x="1257931" y="85883"/>
                </a:cubicBezTo>
                <a:cubicBezTo>
                  <a:pt x="1251947" y="72718"/>
                  <a:pt x="1246213" y="58258"/>
                  <a:pt x="1232672" y="50520"/>
                </a:cubicBezTo>
                <a:cubicBezTo>
                  <a:pt x="1226643" y="47075"/>
                  <a:pt x="1219140" y="47375"/>
                  <a:pt x="1212464" y="45468"/>
                </a:cubicBezTo>
                <a:cubicBezTo>
                  <a:pt x="1207344" y="44005"/>
                  <a:pt x="1202294" y="42286"/>
                  <a:pt x="1197308" y="40416"/>
                </a:cubicBezTo>
                <a:cubicBezTo>
                  <a:pt x="1188817" y="37232"/>
                  <a:pt x="1180651" y="33180"/>
                  <a:pt x="1172048" y="30312"/>
                </a:cubicBezTo>
                <a:cubicBezTo>
                  <a:pt x="1165461" y="28116"/>
                  <a:pt x="1158619" y="26766"/>
                  <a:pt x="1151841" y="25260"/>
                </a:cubicBezTo>
                <a:cubicBezTo>
                  <a:pt x="1128399" y="20051"/>
                  <a:pt x="1127936" y="21317"/>
                  <a:pt x="1106373" y="15156"/>
                </a:cubicBezTo>
                <a:cubicBezTo>
                  <a:pt x="1091980" y="11044"/>
                  <a:pt x="1086801" y="7308"/>
                  <a:pt x="1071010" y="5052"/>
                </a:cubicBezTo>
                <a:lnTo>
                  <a:pt x="1071010" y="5052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440047" y="4401378"/>
            <a:ext cx="398233" cy="36004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253538" y="4353132"/>
            <a:ext cx="398233" cy="36004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539177" y="4372343"/>
            <a:ext cx="398233" cy="36004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043293" y="4438328"/>
            <a:ext cx="398233" cy="360040"/>
          </a:xfrm>
          <a:prstGeom prst="ellipse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842698" y="4372343"/>
            <a:ext cx="398233" cy="360040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900878" y="4637340"/>
            <a:ext cx="398233" cy="360040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08533" y="4706522"/>
            <a:ext cx="398233" cy="360040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498227" y="4699056"/>
            <a:ext cx="398233" cy="360040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618282" y="4337190"/>
            <a:ext cx="87844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 smtClean="0"/>
              <a:t>커널 함수들 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커널 코드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>
            <a:off x="4896460" y="4521856"/>
            <a:ext cx="721822" cy="35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51449" y="29713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라이브러리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7136740" y="4323022"/>
            <a:ext cx="1790832" cy="892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사용자코드가 접근하지 못하는 보호된 영역이 커널 영역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53556" y="19829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응용프로그램</a:t>
            </a:r>
            <a:endParaRPr lang="ko-KR" altLang="en-US" sz="12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87" y="1287785"/>
            <a:ext cx="504836" cy="38932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707" y="1230467"/>
            <a:ext cx="394318" cy="41224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717" y="1223234"/>
            <a:ext cx="434416" cy="43088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753" y="1256759"/>
            <a:ext cx="496279" cy="414992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48" idx="2"/>
            <a:endCxn id="28" idx="0"/>
          </p:cNvCxnSpPr>
          <p:nvPr/>
        </p:nvCxnSpPr>
        <p:spPr>
          <a:xfrm flipH="1">
            <a:off x="2076486" y="1677107"/>
            <a:ext cx="12119" cy="19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</p:cNvCxnSpPr>
          <p:nvPr/>
        </p:nvCxnSpPr>
        <p:spPr>
          <a:xfrm>
            <a:off x="2999866" y="1642708"/>
            <a:ext cx="50762" cy="23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</p:cNvCxnSpPr>
          <p:nvPr/>
        </p:nvCxnSpPr>
        <p:spPr>
          <a:xfrm flipH="1">
            <a:off x="3686914" y="1654117"/>
            <a:ext cx="75011" cy="22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1" idx="2"/>
          </p:cNvCxnSpPr>
          <p:nvPr/>
        </p:nvCxnSpPr>
        <p:spPr>
          <a:xfrm>
            <a:off x="4402893" y="1671751"/>
            <a:ext cx="41760" cy="19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3" idx="1"/>
            <a:endCxn id="36" idx="6"/>
          </p:cNvCxnSpPr>
          <p:nvPr/>
        </p:nvCxnSpPr>
        <p:spPr>
          <a:xfrm flipH="1">
            <a:off x="4651771" y="4521856"/>
            <a:ext cx="966511" cy="1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운영체제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커널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디바이스 드라이버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</a:t>
            </a:r>
            <a:r>
              <a:rPr lang="en-US" altLang="ko-KR" dirty="0" smtClean="0"/>
              <a:t>(kernel)</a:t>
            </a:r>
          </a:p>
          <a:p>
            <a:pPr lvl="2"/>
            <a:r>
              <a:rPr lang="en-US" altLang="ko-KR" dirty="0"/>
              <a:t>CPU, Memory, MMU </a:t>
            </a:r>
            <a:r>
              <a:rPr lang="ko-KR" altLang="en-US" dirty="0"/>
              <a:t>등 컴퓨터의 </a:t>
            </a:r>
            <a:r>
              <a:rPr lang="ko-KR" altLang="en-US" dirty="0" smtClean="0"/>
              <a:t>자원 </a:t>
            </a:r>
            <a:r>
              <a:rPr lang="ko-KR" altLang="en-US" dirty="0"/>
              <a:t>직접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관리하는 </a:t>
            </a:r>
            <a:r>
              <a:rPr lang="ko-KR" altLang="en-US" dirty="0" smtClean="0"/>
              <a:t>코드 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함수들의 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기능을 이용하려면 응용프로그램에서 반드시 시스템 호출해야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툴</a:t>
            </a:r>
            <a:r>
              <a:rPr lang="en-US" altLang="ko-KR" dirty="0" smtClean="0"/>
              <a:t>(tool)</a:t>
            </a:r>
            <a:endParaRPr lang="ko-KR" altLang="en-US" dirty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컴퓨터를 편리하게 사용할 수 있도록 제공하는 </a:t>
            </a:r>
            <a:r>
              <a:rPr lang="ko-KR" altLang="en-US" dirty="0" smtClean="0"/>
              <a:t>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소프트웨어 혹은 툴 응용프로그램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바탕화면 </a:t>
            </a:r>
            <a:r>
              <a:rPr lang="en-US" altLang="ko-KR" dirty="0"/>
              <a:t>GUI, </a:t>
            </a:r>
            <a:r>
              <a:rPr lang="ko-KR" altLang="en-US" dirty="0"/>
              <a:t>탐색기</a:t>
            </a:r>
            <a:r>
              <a:rPr lang="en-US" altLang="ko-KR" dirty="0"/>
              <a:t>, </a:t>
            </a:r>
            <a:r>
              <a:rPr lang="ko-KR" altLang="en-US" dirty="0"/>
              <a:t>작업 관리자</a:t>
            </a:r>
            <a:r>
              <a:rPr lang="en-US" altLang="ko-KR" dirty="0"/>
              <a:t>, </a:t>
            </a:r>
            <a:r>
              <a:rPr lang="ko-KR" altLang="en-US" dirty="0" smtClean="0"/>
              <a:t>제어판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리눅스의 경우</a:t>
            </a:r>
            <a:r>
              <a:rPr lang="en-US" altLang="ko-KR" dirty="0" smtClean="0"/>
              <a:t>, Shell, </a:t>
            </a:r>
            <a:r>
              <a:rPr lang="ko-KR" altLang="en-US" dirty="0" smtClean="0"/>
              <a:t>로그인 프로그램</a:t>
            </a:r>
            <a:endParaRPr lang="ko-KR" altLang="en-US" dirty="0"/>
          </a:p>
          <a:p>
            <a:pPr lvl="1"/>
            <a:r>
              <a:rPr lang="ko-KR" altLang="en-US" dirty="0" smtClean="0"/>
              <a:t>디바이스 드라이버</a:t>
            </a:r>
            <a:r>
              <a:rPr lang="en-US" altLang="ko-KR" dirty="0" smtClean="0"/>
              <a:t>(device driver)</a:t>
            </a:r>
          </a:p>
          <a:p>
            <a:pPr lvl="2"/>
            <a:r>
              <a:rPr lang="ko-KR" altLang="en-US" dirty="0" smtClean="0"/>
              <a:t>입출력 장치를 </a:t>
            </a:r>
            <a:r>
              <a:rPr lang="ko-KR" altLang="en-US" dirty="0"/>
              <a:t>직접 </a:t>
            </a:r>
            <a:r>
              <a:rPr lang="ko-KR" altLang="en-US" dirty="0" smtClean="0"/>
              <a:t>제어하고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 장치마다 디바이스 드라이버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장치 제작자에 의해 작성되어 배포됨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키보드 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드라이버</a:t>
            </a:r>
            <a:r>
              <a:rPr lang="en-US" altLang="ko-KR" dirty="0" smtClean="0"/>
              <a:t>, SCSI 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드라이버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운영체제 인터페이스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시스템 호출과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운영체제는 </a:t>
            </a:r>
            <a:r>
              <a:rPr lang="en-US" altLang="ko-KR" dirty="0"/>
              <a:t>2</a:t>
            </a:r>
            <a:r>
              <a:rPr lang="ko-KR" altLang="en-US" dirty="0"/>
              <a:t>개의 인터페이스 제공</a:t>
            </a:r>
            <a:endParaRPr lang="en-US" altLang="ko-KR" dirty="0"/>
          </a:p>
          <a:p>
            <a:r>
              <a:rPr lang="ko-KR" altLang="en-US" dirty="0" smtClean="0"/>
              <a:t>시스템 호출</a:t>
            </a:r>
            <a:r>
              <a:rPr lang="en-US" altLang="ko-KR" dirty="0" smtClean="0"/>
              <a:t>(system call)</a:t>
            </a:r>
          </a:p>
          <a:p>
            <a:pPr lvl="1"/>
            <a:r>
              <a:rPr lang="ko-KR" altLang="en-US" dirty="0" smtClean="0"/>
              <a:t>응용프로그램을 위한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응용프로그램에서 커널 기능을 사용할 수 있는 유일한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라이브러리를 통해 제공되는 다양한 시스템 호출 함수 이용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파일 읽기</a:t>
            </a:r>
            <a:r>
              <a:rPr lang="en-US" altLang="ko-KR" dirty="0"/>
              <a:t>, </a:t>
            </a:r>
            <a:r>
              <a:rPr lang="ko-KR" altLang="en-US" dirty="0"/>
              <a:t>메모리 할당</a:t>
            </a:r>
            <a:r>
              <a:rPr lang="en-US" altLang="ko-KR" dirty="0"/>
              <a:t>, </a:t>
            </a:r>
            <a:r>
              <a:rPr lang="ko-KR" altLang="en-US" dirty="0"/>
              <a:t>프로세스 정보 보기</a:t>
            </a:r>
            <a:r>
              <a:rPr lang="en-US" altLang="ko-KR" dirty="0"/>
              <a:t>, </a:t>
            </a:r>
            <a:r>
              <a:rPr lang="ko-KR" altLang="en-US" dirty="0"/>
              <a:t>프로세스 생성 등</a:t>
            </a:r>
            <a:endParaRPr lang="en-US" altLang="ko-KR" dirty="0"/>
          </a:p>
          <a:p>
            <a:pPr lvl="3"/>
            <a:r>
              <a:rPr lang="en-US" altLang="ko-KR" dirty="0" smtClean="0"/>
              <a:t>open(), close(), read(), write() </a:t>
            </a:r>
            <a:r>
              <a:rPr lang="ko-KR" altLang="en-US" dirty="0" smtClean="0"/>
              <a:t>등의 함수</a:t>
            </a:r>
            <a:endParaRPr lang="en-US" altLang="ko-KR" dirty="0" smtClean="0"/>
          </a:p>
          <a:p>
            <a:r>
              <a:rPr lang="ko-KR" altLang="en-US" dirty="0" smtClean="0"/>
              <a:t>인터럽트</a:t>
            </a:r>
            <a:r>
              <a:rPr lang="en-US" altLang="ko-KR" dirty="0" smtClean="0"/>
              <a:t>(interrupt)</a:t>
            </a:r>
          </a:p>
          <a:p>
            <a:pPr lvl="1"/>
            <a:r>
              <a:rPr lang="ko-KR" altLang="en-US" dirty="0" smtClean="0"/>
              <a:t>하드웨어 장치와의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장치들이 </a:t>
            </a:r>
            <a:r>
              <a:rPr lang="ko-KR" altLang="en-US" dirty="0" smtClean="0"/>
              <a:t>입출력 완료 등을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에게 알리는 </a:t>
            </a:r>
            <a:r>
              <a:rPr lang="ko-KR" altLang="en-US" dirty="0" smtClean="0"/>
              <a:t>하드웨어적 방법</a:t>
            </a:r>
            <a:endParaRPr lang="en-US" altLang="ko-KR" dirty="0" smtClean="0"/>
          </a:p>
          <a:p>
            <a:pPr lvl="2"/>
            <a:r>
              <a:rPr lang="ko-KR" altLang="en-US" dirty="0"/>
              <a:t>하드웨어 장치들이 컴퓨터 외부와 </a:t>
            </a:r>
            <a:r>
              <a:rPr lang="ko-KR" altLang="en-US" dirty="0" smtClean="0"/>
              <a:t>입출력 </a:t>
            </a:r>
            <a:r>
              <a:rPr lang="ko-KR" altLang="en-US" dirty="0"/>
              <a:t>과정에 </a:t>
            </a:r>
            <a:r>
              <a:rPr lang="en-US" altLang="ko-KR" dirty="0"/>
              <a:t>CPU</a:t>
            </a:r>
            <a:r>
              <a:rPr lang="ko-KR" altLang="en-US" dirty="0"/>
              <a:t>에 인터럽트를 걸어 데이터 입출력 요청 및 완료 </a:t>
            </a:r>
            <a:r>
              <a:rPr lang="ko-KR" altLang="en-US" dirty="0" smtClean="0"/>
              <a:t>통보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 신호가 직접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전달</a:t>
            </a:r>
            <a:endParaRPr lang="en-US" altLang="ko-KR" dirty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는 하는 일을 중단하고 인터럽트 서비스 루틴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 서비스 루틴은 </a:t>
            </a:r>
            <a:r>
              <a:rPr lang="ko-KR" altLang="en-US" dirty="0" smtClean="0"/>
              <a:t>커널 영역에 </a:t>
            </a:r>
            <a:r>
              <a:rPr lang="ko-KR" altLang="en-US" dirty="0" smtClean="0"/>
              <a:t>있는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 서비스 </a:t>
            </a:r>
            <a:r>
              <a:rPr lang="ko-KR" altLang="en-US" dirty="0" smtClean="0"/>
              <a:t>루틴은 일반적으로 디바이스 </a:t>
            </a:r>
            <a:r>
              <a:rPr lang="ko-KR" altLang="en-US" dirty="0" smtClean="0"/>
              <a:t>드라이버 내에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키를 </a:t>
            </a:r>
            <a:r>
              <a:rPr lang="ko-KR" altLang="en-US" dirty="0" smtClean="0"/>
              <a:t>입력하면 커널의 키보드 서비스 루틴이 </a:t>
            </a:r>
            <a:r>
              <a:rPr lang="ko-KR" altLang="en-US" dirty="0" smtClean="0"/>
              <a:t>실행됨</a:t>
            </a:r>
          </a:p>
          <a:p>
            <a:pPr lvl="2"/>
            <a:r>
              <a:rPr lang="ko-KR" altLang="en-US" dirty="0" smtClean="0"/>
              <a:t>인터럽트 서비스 루틴의 실행을 마치면 하던 작업 계속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 모드와 시스템 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84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응용프로그램의 자원 접근 문제와 해결책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현대의 운영체제는 다중프로그래밍 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응용프로그램이 동시에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응용프로그램이 직접 컴퓨터 자원에 접근하면 충돌과 훼손 발생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프로그램이</a:t>
            </a:r>
            <a:r>
              <a:rPr lang="en-US" altLang="ko-KR" dirty="0"/>
              <a:t> </a:t>
            </a:r>
            <a:r>
              <a:rPr lang="ko-KR" altLang="en-US" dirty="0" smtClean="0"/>
              <a:t>로딩된 메모리의 훼손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프로그램이 만든 파일 삭제 및 훼손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프로그램이 커널이 로딩된 영역의 훼손 가능</a:t>
            </a:r>
            <a:endParaRPr lang="en-US" altLang="ko-KR" dirty="0" smtClean="0"/>
          </a:p>
          <a:p>
            <a:r>
              <a:rPr lang="ko-KR" altLang="en-US" dirty="0" smtClean="0"/>
              <a:t>응용프로그램의 자원 접근을 제한하기 위한 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자원에 대한 모든 접근 기능은 커널에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메모리를 사용자 공간과 커널 공간으로 분리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2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공간과 커널 공간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17127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운영체제는 컴퓨터의 전체 메모리를 두 공간으로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en-US" altLang="ko-KR" dirty="0"/>
              <a:t>user space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모든 응용프로그램들이 나누어 사용하는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공간</a:t>
            </a:r>
            <a:r>
              <a:rPr lang="en-US" altLang="ko-KR" dirty="0" smtClean="0"/>
              <a:t>(</a:t>
            </a:r>
            <a:r>
              <a:rPr lang="en-US" altLang="ko-KR" dirty="0"/>
              <a:t>kernel space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커널만 사용할 수 있는 공간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커널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데이터 등 커널에 의해 배타적으로 사용되는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디바이스 드라이버 포함</a:t>
            </a:r>
            <a:endParaRPr lang="en-US" altLang="ko-KR" dirty="0" smtClean="0"/>
          </a:p>
          <a:p>
            <a:r>
              <a:rPr lang="ko-KR" altLang="en-US" dirty="0" smtClean="0"/>
              <a:t>분리하는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코드와 데이터를 악의적인 사용자 프로그램이나 실수로부터 지키기 위함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259632" y="3484836"/>
            <a:ext cx="6578630" cy="3301335"/>
            <a:chOff x="1430020" y="2714726"/>
            <a:chExt cx="6578630" cy="3301335"/>
          </a:xfrm>
        </p:grpSpPr>
        <p:sp>
          <p:nvSpPr>
            <p:cNvPr id="15" name="직사각형 14"/>
            <p:cNvSpPr/>
            <p:nvPr/>
          </p:nvSpPr>
          <p:spPr>
            <a:xfrm>
              <a:off x="2366124" y="2786734"/>
              <a:ext cx="864096" cy="14401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2GB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66124" y="4226894"/>
              <a:ext cx="864096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2GB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8132" y="2720532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00000000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8132" y="4010870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7FFFFFFF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9289" y="4196697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80000000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60585" y="54510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12160" y="2780928"/>
              <a:ext cx="864096" cy="216604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12160" y="4946974"/>
              <a:ext cx="864096" cy="71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GB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2714726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00000000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84168" y="4700753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B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55325" y="4916777"/>
              <a:ext cx="760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C0000000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06621" y="544522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58212" y="3365991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사용자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공간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(user space)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7055" y="4673432"/>
              <a:ext cx="114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커널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공간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(kernel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space)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2091" y="3362798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사용자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공간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(user space)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10934" y="5061373"/>
              <a:ext cx="114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커널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공간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(kernel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space)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0020" y="5739062"/>
              <a:ext cx="3244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(a) 32 </a:t>
              </a:r>
              <a:r>
                <a:rPr lang="ko-KR" altLang="en-US" sz="1200" dirty="0" smtClean="0"/>
                <a:t>비트 </a:t>
              </a:r>
              <a:r>
                <a:rPr lang="en-US" altLang="ko-KR" sz="1200" dirty="0" smtClean="0"/>
                <a:t>Windows </a:t>
              </a:r>
              <a:r>
                <a:rPr lang="ko-KR" altLang="en-US" sz="1200" dirty="0" smtClean="0"/>
                <a:t>운영체제의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주소 공간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38954" y="5739062"/>
              <a:ext cx="2869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(b) 32</a:t>
              </a:r>
              <a:r>
                <a:rPr lang="ko-KR" altLang="en-US" sz="1200" dirty="0" smtClean="0"/>
                <a:t>비트 </a:t>
              </a:r>
              <a:r>
                <a:rPr lang="en-US" altLang="ko-KR" sz="1200" dirty="0" smtClean="0"/>
                <a:t>Linux </a:t>
              </a:r>
              <a:r>
                <a:rPr lang="ko-KR" altLang="en-US" sz="1200" dirty="0" smtClean="0"/>
                <a:t>운영체제의 주소 공간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모드와 커널 모드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는 사용자 모드와 커널 모드 중 한 모드로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내부에는 실행중인 모드 상태가 담긴 모드 레지스터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모드</a:t>
            </a:r>
            <a:r>
              <a:rPr lang="en-US" altLang="ko-KR" dirty="0" smtClean="0"/>
              <a:t>(</a:t>
            </a:r>
            <a:r>
              <a:rPr lang="en-US" altLang="ko-KR" dirty="0"/>
              <a:t>user mode)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는 사용자 공간에</a:t>
            </a:r>
            <a:r>
              <a:rPr lang="en-US" altLang="ko-KR" dirty="0"/>
              <a:t> </a:t>
            </a:r>
            <a:r>
              <a:rPr lang="ko-KR" altLang="en-US" dirty="0" smtClean="0"/>
              <a:t>있는 코드 실행</a:t>
            </a:r>
            <a:endParaRPr lang="en-US" altLang="ko-KR" dirty="0" smtClean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는 사용자 공간에</a:t>
            </a:r>
            <a:r>
              <a:rPr lang="en-US" altLang="ko-KR" dirty="0"/>
              <a:t> </a:t>
            </a:r>
            <a:r>
              <a:rPr lang="ko-KR" altLang="en-US" dirty="0"/>
              <a:t>있는 </a:t>
            </a:r>
            <a:r>
              <a:rPr lang="ko-KR" altLang="en-US" dirty="0" smtClean="0"/>
              <a:t>데이터 액세스</a:t>
            </a:r>
            <a:endParaRPr lang="en-US" altLang="ko-KR" dirty="0"/>
          </a:p>
          <a:p>
            <a:pPr lvl="2"/>
            <a:r>
              <a:rPr lang="ko-KR" altLang="en-US" dirty="0" smtClean="0"/>
              <a:t>커널 영역 접근 불허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응용프로그램으로부터</a:t>
            </a:r>
            <a:r>
              <a:rPr lang="ko-KR" altLang="en-US" dirty="0"/>
              <a:t> 커널 </a:t>
            </a:r>
            <a:r>
              <a:rPr lang="ko-KR" altLang="en-US" dirty="0" smtClean="0"/>
              <a:t>영역 보호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특권 명령</a:t>
            </a:r>
            <a:r>
              <a:rPr lang="en-US" altLang="ko-KR" dirty="0" smtClean="0"/>
              <a:t>(</a:t>
            </a:r>
            <a:r>
              <a:rPr lang="en-US" altLang="ko-KR" dirty="0" err="1"/>
              <a:t>priviledged</a:t>
            </a:r>
            <a:r>
              <a:rPr lang="en-US" altLang="ko-KR" dirty="0"/>
              <a:t> Instruction)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불가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하드웨어 접근하는 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모드</a:t>
            </a:r>
            <a:r>
              <a:rPr lang="en-US" altLang="ko-KR" dirty="0"/>
              <a:t>(kernel mode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커널 공간에서 커널 코드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데이터 액세스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특권 명령 사용 가능</a:t>
            </a:r>
            <a:endParaRPr lang="en-US" altLang="ko-KR" dirty="0" smtClean="0"/>
          </a:p>
          <a:p>
            <a:r>
              <a:rPr lang="ko-KR" altLang="en-US" dirty="0" smtClean="0"/>
              <a:t>사용자 모드에서 커널 모드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호출과 인터럽트 발생시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 함수는 커널 모드로 변경하는 특별한 기계어 명령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0x80/</a:t>
            </a:r>
            <a:r>
              <a:rPr lang="en-US" altLang="ko-KR" dirty="0" err="1" smtClean="0"/>
              <a:t>sysenter</a:t>
            </a:r>
            <a:r>
              <a:rPr lang="en-US" altLang="ko-KR" dirty="0" smtClean="0"/>
              <a:t>/trap</a:t>
            </a:r>
            <a:r>
              <a:rPr lang="ko-KR" altLang="en-US" dirty="0" smtClean="0"/>
              <a:t> 등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마다 다름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의 모드 레지스터에 커널 모드로 기록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사용자 모드와 커널 모드에서의 메모리 액세스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73396" y="1598603"/>
            <a:ext cx="864096" cy="144016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73396" y="3038763"/>
            <a:ext cx="86409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커널 코드와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데이터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5404" y="153240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00000000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45404" y="2822739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7FFFFFFF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616561" y="300856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80000000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67857" y="42628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</a:t>
            </a:r>
            <a:r>
              <a:rPr lang="en-US" altLang="ko-KR" sz="1000" dirty="0" smtClean="0"/>
              <a:t>FFFFFFF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2573396" y="2112923"/>
            <a:ext cx="864096" cy="2548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사용자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프로그램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09406" y="2314300"/>
            <a:ext cx="6367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사용자 </a:t>
            </a:r>
            <a:endParaRPr lang="en-US" altLang="ko-KR" sz="1050" dirty="0" smtClean="0"/>
          </a:p>
          <a:p>
            <a:r>
              <a:rPr lang="ko-KR" altLang="en-US" sz="1050" dirty="0" smtClean="0"/>
              <a:t>공간</a:t>
            </a:r>
            <a:endParaRPr lang="en-US" altLang="ko-KR" sz="105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437492" y="346995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</a:t>
            </a:r>
            <a:endParaRPr lang="en-US" altLang="ko-KR" sz="1050" dirty="0" smtClean="0"/>
          </a:p>
          <a:p>
            <a:r>
              <a:rPr lang="ko-KR" altLang="en-US" sz="1050" dirty="0" smtClean="0"/>
              <a:t>공간</a:t>
            </a:r>
            <a:endParaRPr lang="en-US" altLang="ko-KR" sz="105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8919" y="2459848"/>
            <a:ext cx="1282123" cy="829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9047" y="214388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05977" y="2778420"/>
            <a:ext cx="97560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rgbClr val="C00000"/>
                </a:solidFill>
              </a:rPr>
              <a:t>0</a:t>
            </a:r>
            <a:r>
              <a:rPr lang="en-US" altLang="ko-KR" sz="1050" dirty="0" smtClean="0">
                <a:solidFill>
                  <a:schemeClr val="tx1"/>
                </a:solidFill>
              </a:rPr>
              <a:t>(user mode)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3021" y="2490388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mode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register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725585" y="2117771"/>
            <a:ext cx="986422" cy="735165"/>
          </a:xfrm>
          <a:custGeom>
            <a:avLst/>
            <a:gdLst>
              <a:gd name="connsiteX0" fmla="*/ 0 w 1701091"/>
              <a:gd name="connsiteY0" fmla="*/ 1205577 h 1205577"/>
              <a:gd name="connsiteX1" fmla="*/ 25542 w 1701091"/>
              <a:gd name="connsiteY1" fmla="*/ 1200469 h 1205577"/>
              <a:gd name="connsiteX2" fmla="*/ 61301 w 1701091"/>
              <a:gd name="connsiteY2" fmla="*/ 1185144 h 1205577"/>
              <a:gd name="connsiteX3" fmla="*/ 112385 w 1701091"/>
              <a:gd name="connsiteY3" fmla="*/ 1154494 h 1205577"/>
              <a:gd name="connsiteX4" fmla="*/ 199227 w 1701091"/>
              <a:gd name="connsiteY4" fmla="*/ 1123843 h 1205577"/>
              <a:gd name="connsiteX5" fmla="*/ 464863 w 1701091"/>
              <a:gd name="connsiteY5" fmla="*/ 1052326 h 1205577"/>
              <a:gd name="connsiteX6" fmla="*/ 587464 w 1701091"/>
              <a:gd name="connsiteY6" fmla="*/ 1006351 h 1205577"/>
              <a:gd name="connsiteX7" fmla="*/ 761149 w 1701091"/>
              <a:gd name="connsiteY7" fmla="*/ 914400 h 1205577"/>
              <a:gd name="connsiteX8" fmla="*/ 837775 w 1701091"/>
              <a:gd name="connsiteY8" fmla="*/ 858208 h 1205577"/>
              <a:gd name="connsiteX9" fmla="*/ 939942 w 1701091"/>
              <a:gd name="connsiteY9" fmla="*/ 740715 h 1205577"/>
              <a:gd name="connsiteX10" fmla="*/ 965484 w 1701091"/>
              <a:gd name="connsiteY10" fmla="*/ 699848 h 1205577"/>
              <a:gd name="connsiteX11" fmla="*/ 985918 w 1701091"/>
              <a:gd name="connsiteY11" fmla="*/ 648764 h 1205577"/>
              <a:gd name="connsiteX12" fmla="*/ 1011460 w 1701091"/>
              <a:gd name="connsiteY12" fmla="*/ 623222 h 1205577"/>
              <a:gd name="connsiteX13" fmla="*/ 1037001 w 1701091"/>
              <a:gd name="connsiteY13" fmla="*/ 551705 h 1205577"/>
              <a:gd name="connsiteX14" fmla="*/ 1052327 w 1701091"/>
              <a:gd name="connsiteY14" fmla="*/ 500621 h 1205577"/>
              <a:gd name="connsiteX15" fmla="*/ 1103410 w 1701091"/>
              <a:gd name="connsiteY15" fmla="*/ 362695 h 1205577"/>
              <a:gd name="connsiteX16" fmla="*/ 1118736 w 1701091"/>
              <a:gd name="connsiteY16" fmla="*/ 301394 h 1205577"/>
              <a:gd name="connsiteX17" fmla="*/ 1144277 w 1701091"/>
              <a:gd name="connsiteY17" fmla="*/ 250310 h 1205577"/>
              <a:gd name="connsiteX18" fmla="*/ 1154494 w 1701091"/>
              <a:gd name="connsiteY18" fmla="*/ 219660 h 1205577"/>
              <a:gd name="connsiteX19" fmla="*/ 1169819 w 1701091"/>
              <a:gd name="connsiteY19" fmla="*/ 183902 h 1205577"/>
              <a:gd name="connsiteX20" fmla="*/ 1174928 w 1701091"/>
              <a:gd name="connsiteY20" fmla="*/ 163468 h 1205577"/>
              <a:gd name="connsiteX21" fmla="*/ 1185144 w 1701091"/>
              <a:gd name="connsiteY21" fmla="*/ 148143 h 1205577"/>
              <a:gd name="connsiteX22" fmla="*/ 1215795 w 1701091"/>
              <a:gd name="connsiteY22" fmla="*/ 97059 h 1205577"/>
              <a:gd name="connsiteX23" fmla="*/ 1236228 w 1701091"/>
              <a:gd name="connsiteY23" fmla="*/ 81734 h 1205577"/>
              <a:gd name="connsiteX24" fmla="*/ 1251553 w 1701091"/>
              <a:gd name="connsiteY24" fmla="*/ 76626 h 1205577"/>
              <a:gd name="connsiteX25" fmla="*/ 1271987 w 1701091"/>
              <a:gd name="connsiteY25" fmla="*/ 71517 h 1205577"/>
              <a:gd name="connsiteX26" fmla="*/ 1328179 w 1701091"/>
              <a:gd name="connsiteY26" fmla="*/ 61300 h 1205577"/>
              <a:gd name="connsiteX27" fmla="*/ 1384371 w 1701091"/>
              <a:gd name="connsiteY27" fmla="*/ 40867 h 1205577"/>
              <a:gd name="connsiteX28" fmla="*/ 1409913 w 1701091"/>
              <a:gd name="connsiteY28" fmla="*/ 35758 h 1205577"/>
              <a:gd name="connsiteX29" fmla="*/ 1517189 w 1701091"/>
              <a:gd name="connsiteY29" fmla="*/ 15325 h 1205577"/>
              <a:gd name="connsiteX30" fmla="*/ 1552948 w 1701091"/>
              <a:gd name="connsiteY30" fmla="*/ 10217 h 1205577"/>
              <a:gd name="connsiteX31" fmla="*/ 1634682 w 1701091"/>
              <a:gd name="connsiteY31" fmla="*/ 0 h 1205577"/>
              <a:gd name="connsiteX32" fmla="*/ 1690874 w 1701091"/>
              <a:gd name="connsiteY32" fmla="*/ 5108 h 1205577"/>
              <a:gd name="connsiteX33" fmla="*/ 1701091 w 1701091"/>
              <a:gd name="connsiteY33" fmla="*/ 35758 h 1205577"/>
              <a:gd name="connsiteX34" fmla="*/ 1680657 w 1701091"/>
              <a:gd name="connsiteY34" fmla="*/ 71517 h 1205577"/>
              <a:gd name="connsiteX35" fmla="*/ 1660224 w 1701091"/>
              <a:gd name="connsiteY35" fmla="*/ 86842 h 1205577"/>
              <a:gd name="connsiteX36" fmla="*/ 1644899 w 1701091"/>
              <a:gd name="connsiteY36" fmla="*/ 102167 h 1205577"/>
              <a:gd name="connsiteX37" fmla="*/ 1629574 w 1701091"/>
              <a:gd name="connsiteY37" fmla="*/ 112384 h 1205577"/>
              <a:gd name="connsiteX38" fmla="*/ 1614248 w 1701091"/>
              <a:gd name="connsiteY38" fmla="*/ 127709 h 1205577"/>
              <a:gd name="connsiteX39" fmla="*/ 1578490 w 1701091"/>
              <a:gd name="connsiteY39" fmla="*/ 143034 h 1205577"/>
              <a:gd name="connsiteX40" fmla="*/ 1563165 w 1701091"/>
              <a:gd name="connsiteY40" fmla="*/ 153251 h 1205577"/>
              <a:gd name="connsiteX41" fmla="*/ 1547839 w 1701091"/>
              <a:gd name="connsiteY41" fmla="*/ 158360 h 1205577"/>
              <a:gd name="connsiteX42" fmla="*/ 1542731 w 1701091"/>
              <a:gd name="connsiteY42" fmla="*/ 173685 h 1205577"/>
              <a:gd name="connsiteX43" fmla="*/ 1558056 w 1701091"/>
              <a:gd name="connsiteY43" fmla="*/ 189010 h 1205577"/>
              <a:gd name="connsiteX44" fmla="*/ 1583598 w 1701091"/>
              <a:gd name="connsiteY44" fmla="*/ 204335 h 1205577"/>
              <a:gd name="connsiteX45" fmla="*/ 1593815 w 1701091"/>
              <a:gd name="connsiteY45" fmla="*/ 219660 h 1205577"/>
              <a:gd name="connsiteX46" fmla="*/ 1604032 w 1701091"/>
              <a:gd name="connsiteY46" fmla="*/ 250310 h 1205577"/>
              <a:gd name="connsiteX47" fmla="*/ 1573381 w 1701091"/>
              <a:gd name="connsiteY47" fmla="*/ 270744 h 1205577"/>
              <a:gd name="connsiteX48" fmla="*/ 1517189 w 1701091"/>
              <a:gd name="connsiteY48" fmla="*/ 296286 h 1205577"/>
              <a:gd name="connsiteX49" fmla="*/ 1506972 w 1701091"/>
              <a:gd name="connsiteY49" fmla="*/ 311611 h 1205577"/>
              <a:gd name="connsiteX50" fmla="*/ 1522298 w 1701091"/>
              <a:gd name="connsiteY50" fmla="*/ 321828 h 1205577"/>
              <a:gd name="connsiteX51" fmla="*/ 1568273 w 1701091"/>
              <a:gd name="connsiteY51" fmla="*/ 332045 h 1205577"/>
              <a:gd name="connsiteX52" fmla="*/ 1552948 w 1701091"/>
              <a:gd name="connsiteY52" fmla="*/ 362695 h 1205577"/>
              <a:gd name="connsiteX53" fmla="*/ 1542731 w 1701091"/>
              <a:gd name="connsiteY53" fmla="*/ 383128 h 1205577"/>
              <a:gd name="connsiteX54" fmla="*/ 1527406 w 1701091"/>
              <a:gd name="connsiteY54" fmla="*/ 398453 h 1205577"/>
              <a:gd name="connsiteX55" fmla="*/ 1517189 w 1701091"/>
              <a:gd name="connsiteY55" fmla="*/ 413779 h 1205577"/>
              <a:gd name="connsiteX56" fmla="*/ 1527406 w 1701091"/>
              <a:gd name="connsiteY56" fmla="*/ 429104 h 1205577"/>
              <a:gd name="connsiteX57" fmla="*/ 1542731 w 1701091"/>
              <a:gd name="connsiteY57" fmla="*/ 449537 h 1205577"/>
              <a:gd name="connsiteX58" fmla="*/ 1558056 w 1701091"/>
              <a:gd name="connsiteY58" fmla="*/ 459754 h 1205577"/>
              <a:gd name="connsiteX59" fmla="*/ 1593815 w 1701091"/>
              <a:gd name="connsiteY59" fmla="*/ 464862 h 120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01091" h="1205577">
                <a:moveTo>
                  <a:pt x="0" y="1205577"/>
                </a:moveTo>
                <a:cubicBezTo>
                  <a:pt x="8514" y="1203874"/>
                  <a:pt x="17119" y="1202575"/>
                  <a:pt x="25542" y="1200469"/>
                </a:cubicBezTo>
                <a:cubicBezTo>
                  <a:pt x="38279" y="1197285"/>
                  <a:pt x="49929" y="1191642"/>
                  <a:pt x="61301" y="1185144"/>
                </a:cubicBezTo>
                <a:cubicBezTo>
                  <a:pt x="78542" y="1175292"/>
                  <a:pt x="94239" y="1162559"/>
                  <a:pt x="112385" y="1154494"/>
                </a:cubicBezTo>
                <a:cubicBezTo>
                  <a:pt x="140437" y="1142026"/>
                  <a:pt x="169585" y="1131823"/>
                  <a:pt x="199227" y="1123843"/>
                </a:cubicBezTo>
                <a:lnTo>
                  <a:pt x="464863" y="1052326"/>
                </a:lnTo>
                <a:cubicBezTo>
                  <a:pt x="514182" y="1019446"/>
                  <a:pt x="458206" y="1054822"/>
                  <a:pt x="587464" y="1006351"/>
                </a:cubicBezTo>
                <a:cubicBezTo>
                  <a:pt x="682640" y="970660"/>
                  <a:pt x="681703" y="970012"/>
                  <a:pt x="761149" y="914400"/>
                </a:cubicBezTo>
                <a:cubicBezTo>
                  <a:pt x="787097" y="896236"/>
                  <a:pt x="815378" y="880605"/>
                  <a:pt x="837775" y="858208"/>
                </a:cubicBezTo>
                <a:cubicBezTo>
                  <a:pt x="907328" y="788655"/>
                  <a:pt x="893903" y="809775"/>
                  <a:pt x="939942" y="740715"/>
                </a:cubicBezTo>
                <a:cubicBezTo>
                  <a:pt x="948853" y="727349"/>
                  <a:pt x="958300" y="714216"/>
                  <a:pt x="965484" y="699848"/>
                </a:cubicBezTo>
                <a:cubicBezTo>
                  <a:pt x="973686" y="683444"/>
                  <a:pt x="976482" y="664490"/>
                  <a:pt x="985918" y="648764"/>
                </a:cubicBezTo>
                <a:cubicBezTo>
                  <a:pt x="992113" y="638439"/>
                  <a:pt x="1002946" y="631736"/>
                  <a:pt x="1011460" y="623222"/>
                </a:cubicBezTo>
                <a:cubicBezTo>
                  <a:pt x="1025089" y="589147"/>
                  <a:pt x="1023332" y="594989"/>
                  <a:pt x="1037001" y="551705"/>
                </a:cubicBezTo>
                <a:cubicBezTo>
                  <a:pt x="1042355" y="534752"/>
                  <a:pt x="1046410" y="517385"/>
                  <a:pt x="1052327" y="500621"/>
                </a:cubicBezTo>
                <a:cubicBezTo>
                  <a:pt x="1080426" y="421008"/>
                  <a:pt x="1067371" y="506846"/>
                  <a:pt x="1103410" y="362695"/>
                </a:cubicBezTo>
                <a:cubicBezTo>
                  <a:pt x="1108519" y="342261"/>
                  <a:pt x="1111538" y="321189"/>
                  <a:pt x="1118736" y="301394"/>
                </a:cubicBezTo>
                <a:cubicBezTo>
                  <a:pt x="1125242" y="283502"/>
                  <a:pt x="1136646" y="267752"/>
                  <a:pt x="1144277" y="250310"/>
                </a:cubicBezTo>
                <a:cubicBezTo>
                  <a:pt x="1148593" y="240444"/>
                  <a:pt x="1150628" y="229711"/>
                  <a:pt x="1154494" y="219660"/>
                </a:cubicBezTo>
                <a:cubicBezTo>
                  <a:pt x="1159149" y="207557"/>
                  <a:pt x="1165387" y="196089"/>
                  <a:pt x="1169819" y="183902"/>
                </a:cubicBezTo>
                <a:cubicBezTo>
                  <a:pt x="1172218" y="177304"/>
                  <a:pt x="1172162" y="169921"/>
                  <a:pt x="1174928" y="163468"/>
                </a:cubicBezTo>
                <a:cubicBezTo>
                  <a:pt x="1177346" y="157825"/>
                  <a:pt x="1182098" y="153473"/>
                  <a:pt x="1185144" y="148143"/>
                </a:cubicBezTo>
                <a:cubicBezTo>
                  <a:pt x="1193310" y="133852"/>
                  <a:pt x="1203298" y="106432"/>
                  <a:pt x="1215795" y="97059"/>
                </a:cubicBezTo>
                <a:cubicBezTo>
                  <a:pt x="1222606" y="91951"/>
                  <a:pt x="1228836" y="85958"/>
                  <a:pt x="1236228" y="81734"/>
                </a:cubicBezTo>
                <a:cubicBezTo>
                  <a:pt x="1240903" y="79062"/>
                  <a:pt x="1246376" y="78105"/>
                  <a:pt x="1251553" y="76626"/>
                </a:cubicBezTo>
                <a:cubicBezTo>
                  <a:pt x="1258304" y="74697"/>
                  <a:pt x="1265102" y="72894"/>
                  <a:pt x="1271987" y="71517"/>
                </a:cubicBezTo>
                <a:cubicBezTo>
                  <a:pt x="1286611" y="68592"/>
                  <a:pt x="1313095" y="65414"/>
                  <a:pt x="1328179" y="61300"/>
                </a:cubicBezTo>
                <a:cubicBezTo>
                  <a:pt x="1433107" y="32683"/>
                  <a:pt x="1292991" y="68283"/>
                  <a:pt x="1384371" y="40867"/>
                </a:cubicBezTo>
                <a:cubicBezTo>
                  <a:pt x="1392687" y="38372"/>
                  <a:pt x="1401437" y="37642"/>
                  <a:pt x="1409913" y="35758"/>
                </a:cubicBezTo>
                <a:cubicBezTo>
                  <a:pt x="1466491" y="23185"/>
                  <a:pt x="1391499" y="33279"/>
                  <a:pt x="1517189" y="15325"/>
                </a:cubicBezTo>
                <a:lnTo>
                  <a:pt x="1552948" y="10217"/>
                </a:lnTo>
                <a:cubicBezTo>
                  <a:pt x="1655957" y="-2659"/>
                  <a:pt x="1548467" y="12315"/>
                  <a:pt x="1634682" y="0"/>
                </a:cubicBezTo>
                <a:lnTo>
                  <a:pt x="1690874" y="5108"/>
                </a:lnTo>
                <a:cubicBezTo>
                  <a:pt x="1700356" y="10214"/>
                  <a:pt x="1701091" y="35758"/>
                  <a:pt x="1701091" y="35758"/>
                </a:cubicBezTo>
                <a:cubicBezTo>
                  <a:pt x="1695246" y="53293"/>
                  <a:pt x="1696120" y="56054"/>
                  <a:pt x="1680657" y="71517"/>
                </a:cubicBezTo>
                <a:cubicBezTo>
                  <a:pt x="1674637" y="77537"/>
                  <a:pt x="1666688" y="81301"/>
                  <a:pt x="1660224" y="86842"/>
                </a:cubicBezTo>
                <a:cubicBezTo>
                  <a:pt x="1654739" y="91544"/>
                  <a:pt x="1650449" y="97542"/>
                  <a:pt x="1644899" y="102167"/>
                </a:cubicBezTo>
                <a:cubicBezTo>
                  <a:pt x="1640183" y="106097"/>
                  <a:pt x="1634291" y="108454"/>
                  <a:pt x="1629574" y="112384"/>
                </a:cubicBezTo>
                <a:cubicBezTo>
                  <a:pt x="1624024" y="117009"/>
                  <a:pt x="1620127" y="123510"/>
                  <a:pt x="1614248" y="127709"/>
                </a:cubicBezTo>
                <a:cubicBezTo>
                  <a:pt x="1603199" y="135601"/>
                  <a:pt x="1590998" y="138865"/>
                  <a:pt x="1578490" y="143034"/>
                </a:cubicBezTo>
                <a:cubicBezTo>
                  <a:pt x="1573382" y="146440"/>
                  <a:pt x="1568656" y="150505"/>
                  <a:pt x="1563165" y="153251"/>
                </a:cubicBezTo>
                <a:cubicBezTo>
                  <a:pt x="1558349" y="155659"/>
                  <a:pt x="1551647" y="154552"/>
                  <a:pt x="1547839" y="158360"/>
                </a:cubicBezTo>
                <a:cubicBezTo>
                  <a:pt x="1544031" y="162168"/>
                  <a:pt x="1544434" y="168577"/>
                  <a:pt x="1542731" y="173685"/>
                </a:cubicBezTo>
                <a:cubicBezTo>
                  <a:pt x="1547839" y="178793"/>
                  <a:pt x="1552277" y="184675"/>
                  <a:pt x="1558056" y="189010"/>
                </a:cubicBezTo>
                <a:cubicBezTo>
                  <a:pt x="1565999" y="194967"/>
                  <a:pt x="1576059" y="197873"/>
                  <a:pt x="1583598" y="204335"/>
                </a:cubicBezTo>
                <a:cubicBezTo>
                  <a:pt x="1588260" y="208330"/>
                  <a:pt x="1590409" y="214552"/>
                  <a:pt x="1593815" y="219660"/>
                </a:cubicBezTo>
                <a:cubicBezTo>
                  <a:pt x="1597221" y="229877"/>
                  <a:pt x="1612993" y="244336"/>
                  <a:pt x="1604032" y="250310"/>
                </a:cubicBezTo>
                <a:cubicBezTo>
                  <a:pt x="1593815" y="257121"/>
                  <a:pt x="1584364" y="265253"/>
                  <a:pt x="1573381" y="270744"/>
                </a:cubicBezTo>
                <a:cubicBezTo>
                  <a:pt x="1527698" y="293585"/>
                  <a:pt x="1546962" y="286360"/>
                  <a:pt x="1517189" y="296286"/>
                </a:cubicBezTo>
                <a:cubicBezTo>
                  <a:pt x="1513783" y="301394"/>
                  <a:pt x="1505768" y="305591"/>
                  <a:pt x="1506972" y="311611"/>
                </a:cubicBezTo>
                <a:cubicBezTo>
                  <a:pt x="1508176" y="317632"/>
                  <a:pt x="1516806" y="319082"/>
                  <a:pt x="1522298" y="321828"/>
                </a:cubicBezTo>
                <a:cubicBezTo>
                  <a:pt x="1534872" y="328115"/>
                  <a:pt x="1556505" y="330083"/>
                  <a:pt x="1568273" y="332045"/>
                </a:cubicBezTo>
                <a:cubicBezTo>
                  <a:pt x="1558908" y="360141"/>
                  <a:pt x="1568792" y="334969"/>
                  <a:pt x="1552948" y="362695"/>
                </a:cubicBezTo>
                <a:cubicBezTo>
                  <a:pt x="1549170" y="369307"/>
                  <a:pt x="1547157" y="376931"/>
                  <a:pt x="1542731" y="383128"/>
                </a:cubicBezTo>
                <a:cubicBezTo>
                  <a:pt x="1538532" y="389007"/>
                  <a:pt x="1532031" y="392903"/>
                  <a:pt x="1527406" y="398453"/>
                </a:cubicBezTo>
                <a:cubicBezTo>
                  <a:pt x="1523475" y="403170"/>
                  <a:pt x="1520595" y="408670"/>
                  <a:pt x="1517189" y="413779"/>
                </a:cubicBezTo>
                <a:cubicBezTo>
                  <a:pt x="1520595" y="418887"/>
                  <a:pt x="1522075" y="426058"/>
                  <a:pt x="1527406" y="429104"/>
                </a:cubicBezTo>
                <a:cubicBezTo>
                  <a:pt x="1553309" y="443905"/>
                  <a:pt x="1561766" y="420985"/>
                  <a:pt x="1542731" y="449537"/>
                </a:cubicBezTo>
                <a:cubicBezTo>
                  <a:pt x="1547839" y="452943"/>
                  <a:pt x="1552307" y="457598"/>
                  <a:pt x="1558056" y="459754"/>
                </a:cubicBezTo>
                <a:cubicBezTo>
                  <a:pt x="1573458" y="465530"/>
                  <a:pt x="1580202" y="464862"/>
                  <a:pt x="1593815" y="46486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3382309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사용자 모드에서만</a:t>
            </a:r>
            <a:endParaRPr lang="en-US" altLang="ko-KR" sz="1050" dirty="0" smtClean="0"/>
          </a:p>
          <a:p>
            <a:pPr algn="ctr"/>
            <a:r>
              <a:rPr lang="ko-KR" altLang="en-US" sz="1050" dirty="0"/>
              <a:t>사용자 </a:t>
            </a:r>
            <a:r>
              <a:rPr lang="ko-KR" altLang="en-US" sz="1050" dirty="0" smtClean="0"/>
              <a:t>코드 실행</a:t>
            </a:r>
            <a:endParaRPr lang="ko-KR" altLang="en-US" sz="1050" dirty="0"/>
          </a:p>
        </p:txBody>
      </p:sp>
      <p:sp>
        <p:nvSpPr>
          <p:cNvPr id="60" name="자유형 59"/>
          <p:cNvSpPr/>
          <p:nvPr/>
        </p:nvSpPr>
        <p:spPr>
          <a:xfrm>
            <a:off x="2365136" y="2354963"/>
            <a:ext cx="311836" cy="975701"/>
          </a:xfrm>
          <a:custGeom>
            <a:avLst/>
            <a:gdLst>
              <a:gd name="connsiteX0" fmla="*/ 255419 w 311836"/>
              <a:gd name="connsiteY0" fmla="*/ 0 h 975701"/>
              <a:gd name="connsiteX1" fmla="*/ 229877 w 311836"/>
              <a:gd name="connsiteY1" fmla="*/ 10217 h 975701"/>
              <a:gd name="connsiteX2" fmla="*/ 194118 w 311836"/>
              <a:gd name="connsiteY2" fmla="*/ 56192 h 975701"/>
              <a:gd name="connsiteX3" fmla="*/ 183902 w 311836"/>
              <a:gd name="connsiteY3" fmla="*/ 71517 h 975701"/>
              <a:gd name="connsiteX4" fmla="*/ 168576 w 311836"/>
              <a:gd name="connsiteY4" fmla="*/ 86843 h 975701"/>
              <a:gd name="connsiteX5" fmla="*/ 148143 w 311836"/>
              <a:gd name="connsiteY5" fmla="*/ 117493 h 975701"/>
              <a:gd name="connsiteX6" fmla="*/ 117493 w 311836"/>
              <a:gd name="connsiteY6" fmla="*/ 153252 h 975701"/>
              <a:gd name="connsiteX7" fmla="*/ 91951 w 311836"/>
              <a:gd name="connsiteY7" fmla="*/ 189010 h 975701"/>
              <a:gd name="connsiteX8" fmla="*/ 76626 w 311836"/>
              <a:gd name="connsiteY8" fmla="*/ 204335 h 975701"/>
              <a:gd name="connsiteX9" fmla="*/ 56192 w 311836"/>
              <a:gd name="connsiteY9" fmla="*/ 234986 h 975701"/>
              <a:gd name="connsiteX10" fmla="*/ 51084 w 311836"/>
              <a:gd name="connsiteY10" fmla="*/ 250311 h 975701"/>
              <a:gd name="connsiteX11" fmla="*/ 30650 w 311836"/>
              <a:gd name="connsiteY11" fmla="*/ 280961 h 975701"/>
              <a:gd name="connsiteX12" fmla="*/ 25542 w 311836"/>
              <a:gd name="connsiteY12" fmla="*/ 296286 h 975701"/>
              <a:gd name="connsiteX13" fmla="*/ 10217 w 311836"/>
              <a:gd name="connsiteY13" fmla="*/ 326936 h 975701"/>
              <a:gd name="connsiteX14" fmla="*/ 5108 w 311836"/>
              <a:gd name="connsiteY14" fmla="*/ 357587 h 975701"/>
              <a:gd name="connsiteX15" fmla="*/ 0 w 311836"/>
              <a:gd name="connsiteY15" fmla="*/ 383129 h 975701"/>
              <a:gd name="connsiteX16" fmla="*/ 5108 w 311836"/>
              <a:gd name="connsiteY16" fmla="*/ 510838 h 975701"/>
              <a:gd name="connsiteX17" fmla="*/ 10217 w 311836"/>
              <a:gd name="connsiteY17" fmla="*/ 531272 h 975701"/>
              <a:gd name="connsiteX18" fmla="*/ 25542 w 311836"/>
              <a:gd name="connsiteY18" fmla="*/ 597681 h 975701"/>
              <a:gd name="connsiteX19" fmla="*/ 35759 w 311836"/>
              <a:gd name="connsiteY19" fmla="*/ 628331 h 975701"/>
              <a:gd name="connsiteX20" fmla="*/ 45975 w 311836"/>
              <a:gd name="connsiteY20" fmla="*/ 643656 h 975701"/>
              <a:gd name="connsiteX21" fmla="*/ 71517 w 311836"/>
              <a:gd name="connsiteY21" fmla="*/ 699848 h 975701"/>
              <a:gd name="connsiteX22" fmla="*/ 86842 w 311836"/>
              <a:gd name="connsiteY22" fmla="*/ 710065 h 975701"/>
              <a:gd name="connsiteX23" fmla="*/ 91951 w 311836"/>
              <a:gd name="connsiteY23" fmla="*/ 725390 h 975701"/>
              <a:gd name="connsiteX24" fmla="*/ 127709 w 311836"/>
              <a:gd name="connsiteY24" fmla="*/ 756040 h 975701"/>
              <a:gd name="connsiteX25" fmla="*/ 153251 w 311836"/>
              <a:gd name="connsiteY25" fmla="*/ 786691 h 975701"/>
              <a:gd name="connsiteX26" fmla="*/ 189010 w 311836"/>
              <a:gd name="connsiteY26" fmla="*/ 807124 h 975701"/>
              <a:gd name="connsiteX27" fmla="*/ 219660 w 311836"/>
              <a:gd name="connsiteY27" fmla="*/ 822449 h 975701"/>
              <a:gd name="connsiteX28" fmla="*/ 250311 w 311836"/>
              <a:gd name="connsiteY28" fmla="*/ 842883 h 975701"/>
              <a:gd name="connsiteX29" fmla="*/ 280961 w 311836"/>
              <a:gd name="connsiteY29" fmla="*/ 858208 h 975701"/>
              <a:gd name="connsiteX30" fmla="*/ 291178 w 311836"/>
              <a:gd name="connsiteY30" fmla="*/ 873533 h 975701"/>
              <a:gd name="connsiteX31" fmla="*/ 301394 w 311836"/>
              <a:gd name="connsiteY31" fmla="*/ 904183 h 975701"/>
              <a:gd name="connsiteX32" fmla="*/ 311611 w 311836"/>
              <a:gd name="connsiteY32" fmla="*/ 960376 h 975701"/>
              <a:gd name="connsiteX33" fmla="*/ 311611 w 311836"/>
              <a:gd name="connsiteY33" fmla="*/ 975701 h 97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836" h="975701">
                <a:moveTo>
                  <a:pt x="255419" y="0"/>
                </a:moveTo>
                <a:cubicBezTo>
                  <a:pt x="246905" y="3406"/>
                  <a:pt x="237653" y="5357"/>
                  <a:pt x="229877" y="10217"/>
                </a:cubicBezTo>
                <a:cubicBezTo>
                  <a:pt x="216159" y="18791"/>
                  <a:pt x="201070" y="45764"/>
                  <a:pt x="194118" y="56192"/>
                </a:cubicBezTo>
                <a:cubicBezTo>
                  <a:pt x="190713" y="61300"/>
                  <a:pt x="188243" y="67176"/>
                  <a:pt x="183902" y="71517"/>
                </a:cubicBezTo>
                <a:cubicBezTo>
                  <a:pt x="178793" y="76626"/>
                  <a:pt x="173012" y="81140"/>
                  <a:pt x="168576" y="86843"/>
                </a:cubicBezTo>
                <a:cubicBezTo>
                  <a:pt x="161038" y="96535"/>
                  <a:pt x="156825" y="108811"/>
                  <a:pt x="148143" y="117493"/>
                </a:cubicBezTo>
                <a:cubicBezTo>
                  <a:pt x="129576" y="136060"/>
                  <a:pt x="133878" y="130313"/>
                  <a:pt x="117493" y="153252"/>
                </a:cubicBezTo>
                <a:cubicBezTo>
                  <a:pt x="105944" y="169420"/>
                  <a:pt x="106257" y="172320"/>
                  <a:pt x="91951" y="189010"/>
                </a:cubicBezTo>
                <a:cubicBezTo>
                  <a:pt x="87249" y="194495"/>
                  <a:pt x="81061" y="198632"/>
                  <a:pt x="76626" y="204335"/>
                </a:cubicBezTo>
                <a:cubicBezTo>
                  <a:pt x="69087" y="214028"/>
                  <a:pt x="56192" y="234986"/>
                  <a:pt x="56192" y="234986"/>
                </a:cubicBezTo>
                <a:cubicBezTo>
                  <a:pt x="54489" y="240094"/>
                  <a:pt x="53699" y="245604"/>
                  <a:pt x="51084" y="250311"/>
                </a:cubicBezTo>
                <a:cubicBezTo>
                  <a:pt x="45121" y="261045"/>
                  <a:pt x="30650" y="280961"/>
                  <a:pt x="30650" y="280961"/>
                </a:cubicBezTo>
                <a:cubicBezTo>
                  <a:pt x="28947" y="286069"/>
                  <a:pt x="27950" y="291470"/>
                  <a:pt x="25542" y="296286"/>
                </a:cubicBezTo>
                <a:cubicBezTo>
                  <a:pt x="14519" y="318332"/>
                  <a:pt x="15354" y="303821"/>
                  <a:pt x="10217" y="326936"/>
                </a:cubicBezTo>
                <a:cubicBezTo>
                  <a:pt x="7970" y="337047"/>
                  <a:pt x="6961" y="347396"/>
                  <a:pt x="5108" y="357587"/>
                </a:cubicBezTo>
                <a:cubicBezTo>
                  <a:pt x="3555" y="366130"/>
                  <a:pt x="1703" y="374615"/>
                  <a:pt x="0" y="383129"/>
                </a:cubicBezTo>
                <a:cubicBezTo>
                  <a:pt x="1703" y="425699"/>
                  <a:pt x="2177" y="468335"/>
                  <a:pt x="5108" y="510838"/>
                </a:cubicBezTo>
                <a:cubicBezTo>
                  <a:pt x="5591" y="517842"/>
                  <a:pt x="8961" y="524364"/>
                  <a:pt x="10217" y="531272"/>
                </a:cubicBezTo>
                <a:cubicBezTo>
                  <a:pt x="20829" y="589635"/>
                  <a:pt x="7957" y="544924"/>
                  <a:pt x="25542" y="597681"/>
                </a:cubicBezTo>
                <a:cubicBezTo>
                  <a:pt x="25544" y="597686"/>
                  <a:pt x="35756" y="628327"/>
                  <a:pt x="35759" y="628331"/>
                </a:cubicBezTo>
                <a:cubicBezTo>
                  <a:pt x="39164" y="633439"/>
                  <a:pt x="43229" y="638165"/>
                  <a:pt x="45975" y="643656"/>
                </a:cubicBezTo>
                <a:cubicBezTo>
                  <a:pt x="55266" y="662239"/>
                  <a:pt x="50470" y="685816"/>
                  <a:pt x="71517" y="699848"/>
                </a:cubicBezTo>
                <a:lnTo>
                  <a:pt x="86842" y="710065"/>
                </a:lnTo>
                <a:cubicBezTo>
                  <a:pt x="88545" y="715173"/>
                  <a:pt x="88821" y="721008"/>
                  <a:pt x="91951" y="725390"/>
                </a:cubicBezTo>
                <a:cubicBezTo>
                  <a:pt x="110010" y="750673"/>
                  <a:pt x="108649" y="740158"/>
                  <a:pt x="127709" y="756040"/>
                </a:cubicBezTo>
                <a:cubicBezTo>
                  <a:pt x="177920" y="797880"/>
                  <a:pt x="113071" y="746510"/>
                  <a:pt x="153251" y="786691"/>
                </a:cubicBezTo>
                <a:cubicBezTo>
                  <a:pt x="161545" y="794986"/>
                  <a:pt x="179666" y="801784"/>
                  <a:pt x="189010" y="807124"/>
                </a:cubicBezTo>
                <a:cubicBezTo>
                  <a:pt x="216737" y="822968"/>
                  <a:pt x="191562" y="813084"/>
                  <a:pt x="219660" y="822449"/>
                </a:cubicBezTo>
                <a:cubicBezTo>
                  <a:pt x="248711" y="851500"/>
                  <a:pt x="220738" y="828096"/>
                  <a:pt x="250311" y="842883"/>
                </a:cubicBezTo>
                <a:cubicBezTo>
                  <a:pt x="289918" y="862687"/>
                  <a:pt x="242445" y="845370"/>
                  <a:pt x="280961" y="858208"/>
                </a:cubicBezTo>
                <a:cubicBezTo>
                  <a:pt x="284367" y="863316"/>
                  <a:pt x="288685" y="867923"/>
                  <a:pt x="291178" y="873533"/>
                </a:cubicBezTo>
                <a:cubicBezTo>
                  <a:pt x="295552" y="883374"/>
                  <a:pt x="298782" y="893735"/>
                  <a:pt x="301394" y="904183"/>
                </a:cubicBezTo>
                <a:cubicBezTo>
                  <a:pt x="307645" y="929185"/>
                  <a:pt x="308560" y="929865"/>
                  <a:pt x="311611" y="960376"/>
                </a:cubicBezTo>
                <a:cubicBezTo>
                  <a:pt x="312119" y="965459"/>
                  <a:pt x="311611" y="970593"/>
                  <a:pt x="311611" y="975701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곱셈 기호 62"/>
          <p:cNvSpPr/>
          <p:nvPr/>
        </p:nvSpPr>
        <p:spPr>
          <a:xfrm>
            <a:off x="2217329" y="2695710"/>
            <a:ext cx="360040" cy="360040"/>
          </a:xfrm>
          <a:prstGeom prst="mathMultiply">
            <a:avLst>
              <a:gd name="adj1" fmla="val 507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29074" y="2983291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No!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71685" y="1598603"/>
            <a:ext cx="864096" cy="144016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71685" y="3038763"/>
            <a:ext cx="86409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커널 코드와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데이터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43693" y="153240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00000000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6843693" y="2822739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7FFFFFFF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814850" y="300856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80000000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866146" y="42628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</a:t>
            </a:r>
            <a:r>
              <a:rPr lang="en-US" altLang="ko-KR" sz="1000" dirty="0" smtClean="0"/>
              <a:t>FFFFFFF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6771685" y="2112923"/>
            <a:ext cx="864096" cy="2548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사용자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프로그램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07695" y="2314300"/>
            <a:ext cx="6367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사용자 </a:t>
            </a:r>
            <a:endParaRPr lang="en-US" altLang="ko-KR" sz="1050" dirty="0" smtClean="0"/>
          </a:p>
          <a:p>
            <a:r>
              <a:rPr lang="ko-KR" altLang="en-US" sz="1050" dirty="0" smtClean="0"/>
              <a:t>공간</a:t>
            </a:r>
            <a:endParaRPr lang="en-US" altLang="ko-KR" sz="105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635781" y="346995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</a:t>
            </a:r>
            <a:endParaRPr lang="en-US" altLang="ko-KR" sz="1050" dirty="0" smtClean="0"/>
          </a:p>
          <a:p>
            <a:r>
              <a:rPr lang="ko-KR" altLang="en-US" sz="1050" dirty="0" smtClean="0"/>
              <a:t>공간</a:t>
            </a:r>
            <a:endParaRPr lang="en-US" altLang="ko-KR" sz="105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660184" y="2457089"/>
            <a:ext cx="1309236" cy="83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98780" y="214388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841739" y="2780928"/>
            <a:ext cx="94121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rgbClr val="C00000"/>
                </a:solidFill>
              </a:rPr>
              <a:t>1</a:t>
            </a:r>
            <a:r>
              <a:rPr lang="en-US" altLang="ko-KR" sz="1050" dirty="0" smtClean="0">
                <a:solidFill>
                  <a:schemeClr val="tx1"/>
                </a:solidFill>
              </a:rPr>
              <a:t>(kernel mode)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82754" y="2492896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mode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register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3243" y="3406329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커널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코드는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커널 모드에서 실행</a:t>
            </a:r>
            <a:endParaRPr lang="ko-KR" altLang="en-US" sz="1050" dirty="0"/>
          </a:p>
        </p:txBody>
      </p:sp>
      <p:sp>
        <p:nvSpPr>
          <p:cNvPr id="54" name="자유형 53"/>
          <p:cNvSpPr/>
          <p:nvPr/>
        </p:nvSpPr>
        <p:spPr>
          <a:xfrm>
            <a:off x="5951038" y="2964599"/>
            <a:ext cx="892656" cy="750932"/>
          </a:xfrm>
          <a:custGeom>
            <a:avLst/>
            <a:gdLst>
              <a:gd name="connsiteX0" fmla="*/ 0 w 1063819"/>
              <a:gd name="connsiteY0" fmla="*/ 0 h 750932"/>
              <a:gd name="connsiteX1" fmla="*/ 25542 w 1063819"/>
              <a:gd name="connsiteY1" fmla="*/ 5108 h 750932"/>
              <a:gd name="connsiteX2" fmla="*/ 81734 w 1063819"/>
              <a:gd name="connsiteY2" fmla="*/ 45975 h 750932"/>
              <a:gd name="connsiteX3" fmla="*/ 122601 w 1063819"/>
              <a:gd name="connsiteY3" fmla="*/ 66409 h 750932"/>
              <a:gd name="connsiteX4" fmla="*/ 158360 w 1063819"/>
              <a:gd name="connsiteY4" fmla="*/ 91951 h 750932"/>
              <a:gd name="connsiteX5" fmla="*/ 234986 w 1063819"/>
              <a:gd name="connsiteY5" fmla="*/ 132818 h 750932"/>
              <a:gd name="connsiteX6" fmla="*/ 275853 w 1063819"/>
              <a:gd name="connsiteY6" fmla="*/ 158360 h 750932"/>
              <a:gd name="connsiteX7" fmla="*/ 367804 w 1063819"/>
              <a:gd name="connsiteY7" fmla="*/ 194118 h 750932"/>
              <a:gd name="connsiteX8" fmla="*/ 418887 w 1063819"/>
              <a:gd name="connsiteY8" fmla="*/ 214552 h 750932"/>
              <a:gd name="connsiteX9" fmla="*/ 444429 w 1063819"/>
              <a:gd name="connsiteY9" fmla="*/ 224769 h 750932"/>
              <a:gd name="connsiteX10" fmla="*/ 475080 w 1063819"/>
              <a:gd name="connsiteY10" fmla="*/ 234985 h 750932"/>
              <a:gd name="connsiteX11" fmla="*/ 500621 w 1063819"/>
              <a:gd name="connsiteY11" fmla="*/ 245202 h 750932"/>
              <a:gd name="connsiteX12" fmla="*/ 536380 w 1063819"/>
              <a:gd name="connsiteY12" fmla="*/ 250310 h 750932"/>
              <a:gd name="connsiteX13" fmla="*/ 561922 w 1063819"/>
              <a:gd name="connsiteY13" fmla="*/ 255419 h 750932"/>
              <a:gd name="connsiteX14" fmla="*/ 592572 w 1063819"/>
              <a:gd name="connsiteY14" fmla="*/ 265636 h 750932"/>
              <a:gd name="connsiteX15" fmla="*/ 694740 w 1063819"/>
              <a:gd name="connsiteY15" fmla="*/ 280961 h 750932"/>
              <a:gd name="connsiteX16" fmla="*/ 858208 w 1063819"/>
              <a:gd name="connsiteY16" fmla="*/ 286069 h 750932"/>
              <a:gd name="connsiteX17" fmla="*/ 965484 w 1063819"/>
              <a:gd name="connsiteY17" fmla="*/ 296286 h 750932"/>
              <a:gd name="connsiteX18" fmla="*/ 980809 w 1063819"/>
              <a:gd name="connsiteY18" fmla="*/ 301394 h 750932"/>
              <a:gd name="connsiteX19" fmla="*/ 1026785 w 1063819"/>
              <a:gd name="connsiteY19" fmla="*/ 332044 h 750932"/>
              <a:gd name="connsiteX20" fmla="*/ 1042110 w 1063819"/>
              <a:gd name="connsiteY20" fmla="*/ 342261 h 750932"/>
              <a:gd name="connsiteX21" fmla="*/ 1037001 w 1063819"/>
              <a:gd name="connsiteY21" fmla="*/ 372912 h 750932"/>
              <a:gd name="connsiteX22" fmla="*/ 1021676 w 1063819"/>
              <a:gd name="connsiteY22" fmla="*/ 388237 h 750932"/>
              <a:gd name="connsiteX23" fmla="*/ 1006351 w 1063819"/>
              <a:gd name="connsiteY23" fmla="*/ 429104 h 750932"/>
              <a:gd name="connsiteX24" fmla="*/ 1026785 w 1063819"/>
              <a:gd name="connsiteY24" fmla="*/ 469971 h 750932"/>
              <a:gd name="connsiteX25" fmla="*/ 1057435 w 1063819"/>
              <a:gd name="connsiteY25" fmla="*/ 490404 h 750932"/>
              <a:gd name="connsiteX26" fmla="*/ 1057435 w 1063819"/>
              <a:gd name="connsiteY26" fmla="*/ 536380 h 750932"/>
              <a:gd name="connsiteX27" fmla="*/ 1042110 w 1063819"/>
              <a:gd name="connsiteY27" fmla="*/ 546596 h 750932"/>
              <a:gd name="connsiteX28" fmla="*/ 1037001 w 1063819"/>
              <a:gd name="connsiteY28" fmla="*/ 561922 h 750932"/>
              <a:gd name="connsiteX29" fmla="*/ 1026785 w 1063819"/>
              <a:gd name="connsiteY29" fmla="*/ 577247 h 750932"/>
              <a:gd name="connsiteX30" fmla="*/ 1042110 w 1063819"/>
              <a:gd name="connsiteY30" fmla="*/ 587463 h 750932"/>
              <a:gd name="connsiteX31" fmla="*/ 1062543 w 1063819"/>
              <a:gd name="connsiteY31" fmla="*/ 618114 h 750932"/>
              <a:gd name="connsiteX32" fmla="*/ 1052326 w 1063819"/>
              <a:gd name="connsiteY32" fmla="*/ 658981 h 750932"/>
              <a:gd name="connsiteX33" fmla="*/ 1047218 w 1063819"/>
              <a:gd name="connsiteY33" fmla="*/ 720281 h 750932"/>
              <a:gd name="connsiteX34" fmla="*/ 1042110 w 1063819"/>
              <a:gd name="connsiteY34" fmla="*/ 735607 h 750932"/>
              <a:gd name="connsiteX35" fmla="*/ 1026785 w 1063819"/>
              <a:gd name="connsiteY35" fmla="*/ 750932 h 75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63819" h="750932">
                <a:moveTo>
                  <a:pt x="0" y="0"/>
                </a:moveTo>
                <a:cubicBezTo>
                  <a:pt x="8514" y="1703"/>
                  <a:pt x="17480" y="1883"/>
                  <a:pt x="25542" y="5108"/>
                </a:cubicBezTo>
                <a:cubicBezTo>
                  <a:pt x="54476" y="16681"/>
                  <a:pt x="54189" y="28267"/>
                  <a:pt x="81734" y="45975"/>
                </a:cubicBezTo>
                <a:cubicBezTo>
                  <a:pt x="94545" y="54211"/>
                  <a:pt x="109541" y="58573"/>
                  <a:pt x="122601" y="66409"/>
                </a:cubicBezTo>
                <a:cubicBezTo>
                  <a:pt x="135162" y="73945"/>
                  <a:pt x="146038" y="84030"/>
                  <a:pt x="158360" y="91951"/>
                </a:cubicBezTo>
                <a:cubicBezTo>
                  <a:pt x="201053" y="119396"/>
                  <a:pt x="188818" y="106848"/>
                  <a:pt x="234986" y="132818"/>
                </a:cubicBezTo>
                <a:cubicBezTo>
                  <a:pt x="248987" y="140694"/>
                  <a:pt x="261638" y="150878"/>
                  <a:pt x="275853" y="158360"/>
                </a:cubicBezTo>
                <a:cubicBezTo>
                  <a:pt x="323199" y="183279"/>
                  <a:pt x="324391" y="181714"/>
                  <a:pt x="367804" y="194118"/>
                </a:cubicBezTo>
                <a:cubicBezTo>
                  <a:pt x="414236" y="221978"/>
                  <a:pt x="371851" y="200440"/>
                  <a:pt x="418887" y="214552"/>
                </a:cubicBezTo>
                <a:cubicBezTo>
                  <a:pt x="427670" y="217187"/>
                  <a:pt x="435811" y="221635"/>
                  <a:pt x="444429" y="224769"/>
                </a:cubicBezTo>
                <a:cubicBezTo>
                  <a:pt x="454550" y="228449"/>
                  <a:pt x="464959" y="231305"/>
                  <a:pt x="475080" y="234985"/>
                </a:cubicBezTo>
                <a:cubicBezTo>
                  <a:pt x="483698" y="238119"/>
                  <a:pt x="491725" y="242978"/>
                  <a:pt x="500621" y="245202"/>
                </a:cubicBezTo>
                <a:cubicBezTo>
                  <a:pt x="512302" y="248122"/>
                  <a:pt x="524503" y="248330"/>
                  <a:pt x="536380" y="250310"/>
                </a:cubicBezTo>
                <a:cubicBezTo>
                  <a:pt x="544945" y="251737"/>
                  <a:pt x="553545" y="253134"/>
                  <a:pt x="561922" y="255419"/>
                </a:cubicBezTo>
                <a:cubicBezTo>
                  <a:pt x="572312" y="258253"/>
                  <a:pt x="581949" y="263866"/>
                  <a:pt x="592572" y="265636"/>
                </a:cubicBezTo>
                <a:cubicBezTo>
                  <a:pt x="617984" y="269871"/>
                  <a:pt x="680373" y="280512"/>
                  <a:pt x="694740" y="280961"/>
                </a:cubicBezTo>
                <a:lnTo>
                  <a:pt x="858208" y="286069"/>
                </a:lnTo>
                <a:cubicBezTo>
                  <a:pt x="889332" y="288292"/>
                  <a:pt x="932466" y="289682"/>
                  <a:pt x="965484" y="296286"/>
                </a:cubicBezTo>
                <a:cubicBezTo>
                  <a:pt x="970764" y="297342"/>
                  <a:pt x="975701" y="299691"/>
                  <a:pt x="980809" y="301394"/>
                </a:cubicBezTo>
                <a:lnTo>
                  <a:pt x="1026785" y="332044"/>
                </a:lnTo>
                <a:lnTo>
                  <a:pt x="1042110" y="342261"/>
                </a:lnTo>
                <a:cubicBezTo>
                  <a:pt x="1040407" y="352478"/>
                  <a:pt x="1041208" y="363447"/>
                  <a:pt x="1037001" y="372912"/>
                </a:cubicBezTo>
                <a:cubicBezTo>
                  <a:pt x="1034067" y="379514"/>
                  <a:pt x="1025505" y="382111"/>
                  <a:pt x="1021676" y="388237"/>
                </a:cubicBezTo>
                <a:cubicBezTo>
                  <a:pt x="1017311" y="395220"/>
                  <a:pt x="1009748" y="418913"/>
                  <a:pt x="1006351" y="429104"/>
                </a:cubicBezTo>
                <a:cubicBezTo>
                  <a:pt x="1011518" y="454943"/>
                  <a:pt x="1006449" y="454154"/>
                  <a:pt x="1026785" y="469971"/>
                </a:cubicBezTo>
                <a:cubicBezTo>
                  <a:pt x="1036477" y="477509"/>
                  <a:pt x="1057435" y="490404"/>
                  <a:pt x="1057435" y="490404"/>
                </a:cubicBezTo>
                <a:cubicBezTo>
                  <a:pt x="1063326" y="508077"/>
                  <a:pt x="1068223" y="514803"/>
                  <a:pt x="1057435" y="536380"/>
                </a:cubicBezTo>
                <a:cubicBezTo>
                  <a:pt x="1054689" y="541871"/>
                  <a:pt x="1047218" y="543191"/>
                  <a:pt x="1042110" y="546596"/>
                </a:cubicBezTo>
                <a:cubicBezTo>
                  <a:pt x="1040407" y="551705"/>
                  <a:pt x="1039409" y="557105"/>
                  <a:pt x="1037001" y="561922"/>
                </a:cubicBezTo>
                <a:cubicBezTo>
                  <a:pt x="1034255" y="567413"/>
                  <a:pt x="1025581" y="571227"/>
                  <a:pt x="1026785" y="577247"/>
                </a:cubicBezTo>
                <a:cubicBezTo>
                  <a:pt x="1027989" y="583267"/>
                  <a:pt x="1037002" y="584058"/>
                  <a:pt x="1042110" y="587463"/>
                </a:cubicBezTo>
                <a:cubicBezTo>
                  <a:pt x="1048921" y="597680"/>
                  <a:pt x="1065521" y="606202"/>
                  <a:pt x="1062543" y="618114"/>
                </a:cubicBezTo>
                <a:lnTo>
                  <a:pt x="1052326" y="658981"/>
                </a:lnTo>
                <a:cubicBezTo>
                  <a:pt x="1050623" y="679414"/>
                  <a:pt x="1049928" y="699957"/>
                  <a:pt x="1047218" y="720281"/>
                </a:cubicBezTo>
                <a:cubicBezTo>
                  <a:pt x="1046506" y="725619"/>
                  <a:pt x="1045097" y="731126"/>
                  <a:pt x="1042110" y="735607"/>
                </a:cubicBezTo>
                <a:cubicBezTo>
                  <a:pt x="1038103" y="741618"/>
                  <a:pt x="1026785" y="750932"/>
                  <a:pt x="1026785" y="75093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194356" y="2513713"/>
            <a:ext cx="44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Yes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604572" y="2254469"/>
            <a:ext cx="370936" cy="1408386"/>
          </a:xfrm>
          <a:custGeom>
            <a:avLst/>
            <a:gdLst>
              <a:gd name="connsiteX0" fmla="*/ 318314 w 370936"/>
              <a:gd name="connsiteY0" fmla="*/ 1408386 h 1408386"/>
              <a:gd name="connsiteX1" fmla="*/ 323569 w 370936"/>
              <a:gd name="connsiteY1" fmla="*/ 1361090 h 1408386"/>
              <a:gd name="connsiteX2" fmla="*/ 339335 w 370936"/>
              <a:gd name="connsiteY2" fmla="*/ 1308538 h 1408386"/>
              <a:gd name="connsiteX3" fmla="*/ 349845 w 370936"/>
              <a:gd name="connsiteY3" fmla="*/ 1261241 h 1408386"/>
              <a:gd name="connsiteX4" fmla="*/ 360355 w 370936"/>
              <a:gd name="connsiteY4" fmla="*/ 1245476 h 1408386"/>
              <a:gd name="connsiteX5" fmla="*/ 365611 w 370936"/>
              <a:gd name="connsiteY5" fmla="*/ 1192924 h 1408386"/>
              <a:gd name="connsiteX6" fmla="*/ 370866 w 370936"/>
              <a:gd name="connsiteY6" fmla="*/ 1156138 h 1408386"/>
              <a:gd name="connsiteX7" fmla="*/ 365611 w 370936"/>
              <a:gd name="connsiteY7" fmla="*/ 1040524 h 1408386"/>
              <a:gd name="connsiteX8" fmla="*/ 349845 w 370936"/>
              <a:gd name="connsiteY8" fmla="*/ 1030014 h 1408386"/>
              <a:gd name="connsiteX9" fmla="*/ 334080 w 370936"/>
              <a:gd name="connsiteY9" fmla="*/ 977462 h 1408386"/>
              <a:gd name="connsiteX10" fmla="*/ 286783 w 370936"/>
              <a:gd name="connsiteY10" fmla="*/ 935421 h 1408386"/>
              <a:gd name="connsiteX11" fmla="*/ 234231 w 370936"/>
              <a:gd name="connsiteY11" fmla="*/ 898634 h 1408386"/>
              <a:gd name="connsiteX12" fmla="*/ 181680 w 370936"/>
              <a:gd name="connsiteY12" fmla="*/ 872359 h 1408386"/>
              <a:gd name="connsiteX13" fmla="*/ 155404 w 370936"/>
              <a:gd name="connsiteY13" fmla="*/ 856593 h 1408386"/>
              <a:gd name="connsiteX14" fmla="*/ 139638 w 370936"/>
              <a:gd name="connsiteY14" fmla="*/ 846083 h 1408386"/>
              <a:gd name="connsiteX15" fmla="*/ 113362 w 370936"/>
              <a:gd name="connsiteY15" fmla="*/ 835572 h 1408386"/>
              <a:gd name="connsiteX16" fmla="*/ 97597 w 370936"/>
              <a:gd name="connsiteY16" fmla="*/ 819807 h 1408386"/>
              <a:gd name="connsiteX17" fmla="*/ 66066 w 370936"/>
              <a:gd name="connsiteY17" fmla="*/ 798786 h 1408386"/>
              <a:gd name="connsiteX18" fmla="*/ 45045 w 370936"/>
              <a:gd name="connsiteY18" fmla="*/ 756745 h 1408386"/>
              <a:gd name="connsiteX19" fmla="*/ 29280 w 370936"/>
              <a:gd name="connsiteY19" fmla="*/ 735724 h 1408386"/>
              <a:gd name="connsiteX20" fmla="*/ 24024 w 370936"/>
              <a:gd name="connsiteY20" fmla="*/ 704193 h 1408386"/>
              <a:gd name="connsiteX21" fmla="*/ 13514 w 370936"/>
              <a:gd name="connsiteY21" fmla="*/ 677917 h 1408386"/>
              <a:gd name="connsiteX22" fmla="*/ 24024 w 370936"/>
              <a:gd name="connsiteY22" fmla="*/ 362607 h 1408386"/>
              <a:gd name="connsiteX23" fmla="*/ 45045 w 370936"/>
              <a:gd name="connsiteY23" fmla="*/ 310055 h 1408386"/>
              <a:gd name="connsiteX24" fmla="*/ 50300 w 370936"/>
              <a:gd name="connsiteY24" fmla="*/ 283779 h 1408386"/>
              <a:gd name="connsiteX25" fmla="*/ 60811 w 370936"/>
              <a:gd name="connsiteY25" fmla="*/ 252248 h 1408386"/>
              <a:gd name="connsiteX26" fmla="*/ 76576 w 370936"/>
              <a:gd name="connsiteY26" fmla="*/ 199697 h 1408386"/>
              <a:gd name="connsiteX27" fmla="*/ 81831 w 370936"/>
              <a:gd name="connsiteY27" fmla="*/ 168165 h 1408386"/>
              <a:gd name="connsiteX28" fmla="*/ 134383 w 370936"/>
              <a:gd name="connsiteY28" fmla="*/ 78828 h 1408386"/>
              <a:gd name="connsiteX29" fmla="*/ 155404 w 370936"/>
              <a:gd name="connsiteY29" fmla="*/ 47297 h 1408386"/>
              <a:gd name="connsiteX30" fmla="*/ 171169 w 370936"/>
              <a:gd name="connsiteY30" fmla="*/ 36786 h 1408386"/>
              <a:gd name="connsiteX31" fmla="*/ 181680 w 370936"/>
              <a:gd name="connsiteY31" fmla="*/ 26276 h 1408386"/>
              <a:gd name="connsiteX32" fmla="*/ 213211 w 370936"/>
              <a:gd name="connsiteY32" fmla="*/ 15765 h 1408386"/>
              <a:gd name="connsiteX33" fmla="*/ 228976 w 370936"/>
              <a:gd name="connsiteY33" fmla="*/ 5255 h 1408386"/>
              <a:gd name="connsiteX34" fmla="*/ 244742 w 370936"/>
              <a:gd name="connsiteY34" fmla="*/ 0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70936" h="1408386">
                <a:moveTo>
                  <a:pt x="318314" y="1408386"/>
                </a:moveTo>
                <a:cubicBezTo>
                  <a:pt x="320066" y="1392621"/>
                  <a:pt x="321157" y="1376768"/>
                  <a:pt x="323569" y="1361090"/>
                </a:cubicBezTo>
                <a:cubicBezTo>
                  <a:pt x="326467" y="1342254"/>
                  <a:pt x="334277" y="1327083"/>
                  <a:pt x="339335" y="1308538"/>
                </a:cubicBezTo>
                <a:cubicBezTo>
                  <a:pt x="341206" y="1301679"/>
                  <a:pt x="346306" y="1269500"/>
                  <a:pt x="349845" y="1261241"/>
                </a:cubicBezTo>
                <a:cubicBezTo>
                  <a:pt x="352333" y="1255436"/>
                  <a:pt x="356852" y="1250731"/>
                  <a:pt x="360355" y="1245476"/>
                </a:cubicBezTo>
                <a:cubicBezTo>
                  <a:pt x="362107" y="1227959"/>
                  <a:pt x="363554" y="1210408"/>
                  <a:pt x="365611" y="1192924"/>
                </a:cubicBezTo>
                <a:cubicBezTo>
                  <a:pt x="367058" y="1180622"/>
                  <a:pt x="370866" y="1168524"/>
                  <a:pt x="370866" y="1156138"/>
                </a:cubicBezTo>
                <a:cubicBezTo>
                  <a:pt x="370866" y="1117560"/>
                  <a:pt x="371953" y="1078577"/>
                  <a:pt x="365611" y="1040524"/>
                </a:cubicBezTo>
                <a:cubicBezTo>
                  <a:pt x="364573" y="1034294"/>
                  <a:pt x="355100" y="1033517"/>
                  <a:pt x="349845" y="1030014"/>
                </a:cubicBezTo>
                <a:cubicBezTo>
                  <a:pt x="346270" y="1008566"/>
                  <a:pt x="347173" y="994919"/>
                  <a:pt x="334080" y="977462"/>
                </a:cubicBezTo>
                <a:cubicBezTo>
                  <a:pt x="324550" y="964755"/>
                  <a:pt x="298813" y="944243"/>
                  <a:pt x="286783" y="935421"/>
                </a:cubicBezTo>
                <a:cubicBezTo>
                  <a:pt x="269540" y="922776"/>
                  <a:pt x="253356" y="908197"/>
                  <a:pt x="234231" y="898634"/>
                </a:cubicBezTo>
                <a:cubicBezTo>
                  <a:pt x="216714" y="889876"/>
                  <a:pt x="198473" y="882435"/>
                  <a:pt x="181680" y="872359"/>
                </a:cubicBezTo>
                <a:cubicBezTo>
                  <a:pt x="172921" y="867104"/>
                  <a:pt x="164066" y="862007"/>
                  <a:pt x="155404" y="856593"/>
                </a:cubicBezTo>
                <a:cubicBezTo>
                  <a:pt x="150048" y="853246"/>
                  <a:pt x="145287" y="848908"/>
                  <a:pt x="139638" y="846083"/>
                </a:cubicBezTo>
                <a:cubicBezTo>
                  <a:pt x="131200" y="841864"/>
                  <a:pt x="122121" y="839076"/>
                  <a:pt x="113362" y="835572"/>
                </a:cubicBezTo>
                <a:cubicBezTo>
                  <a:pt x="108107" y="830317"/>
                  <a:pt x="103644" y="824127"/>
                  <a:pt x="97597" y="819807"/>
                </a:cubicBezTo>
                <a:cubicBezTo>
                  <a:pt x="73800" y="802810"/>
                  <a:pt x="81068" y="817538"/>
                  <a:pt x="66066" y="798786"/>
                </a:cubicBezTo>
                <a:cubicBezTo>
                  <a:pt x="46520" y="774354"/>
                  <a:pt x="63579" y="790107"/>
                  <a:pt x="45045" y="756745"/>
                </a:cubicBezTo>
                <a:cubicBezTo>
                  <a:pt x="40792" y="749089"/>
                  <a:pt x="34535" y="742731"/>
                  <a:pt x="29280" y="735724"/>
                </a:cubicBezTo>
                <a:cubicBezTo>
                  <a:pt x="27528" y="725214"/>
                  <a:pt x="26828" y="714473"/>
                  <a:pt x="24024" y="704193"/>
                </a:cubicBezTo>
                <a:cubicBezTo>
                  <a:pt x="21542" y="695092"/>
                  <a:pt x="13514" y="687350"/>
                  <a:pt x="13514" y="677917"/>
                </a:cubicBezTo>
                <a:cubicBezTo>
                  <a:pt x="13514" y="572755"/>
                  <a:pt x="-23008" y="456666"/>
                  <a:pt x="24024" y="362607"/>
                </a:cubicBezTo>
                <a:cubicBezTo>
                  <a:pt x="35817" y="339023"/>
                  <a:pt x="37252" y="338630"/>
                  <a:pt x="45045" y="310055"/>
                </a:cubicBezTo>
                <a:cubicBezTo>
                  <a:pt x="47395" y="301438"/>
                  <a:pt x="47950" y="292396"/>
                  <a:pt x="50300" y="283779"/>
                </a:cubicBezTo>
                <a:cubicBezTo>
                  <a:pt x="53215" y="273090"/>
                  <a:pt x="57627" y="262860"/>
                  <a:pt x="60811" y="252248"/>
                </a:cubicBezTo>
                <a:cubicBezTo>
                  <a:pt x="84652" y="172781"/>
                  <a:pt x="39393" y="311249"/>
                  <a:pt x="76576" y="199697"/>
                </a:cubicBezTo>
                <a:cubicBezTo>
                  <a:pt x="78328" y="189186"/>
                  <a:pt x="77969" y="178096"/>
                  <a:pt x="81831" y="168165"/>
                </a:cubicBezTo>
                <a:cubicBezTo>
                  <a:pt x="108739" y="98971"/>
                  <a:pt x="103280" y="121593"/>
                  <a:pt x="134383" y="78828"/>
                </a:cubicBezTo>
                <a:cubicBezTo>
                  <a:pt x="141813" y="68612"/>
                  <a:pt x="144894" y="54304"/>
                  <a:pt x="155404" y="47297"/>
                </a:cubicBezTo>
                <a:cubicBezTo>
                  <a:pt x="160659" y="43793"/>
                  <a:pt x="166237" y="40732"/>
                  <a:pt x="171169" y="36786"/>
                </a:cubicBezTo>
                <a:cubicBezTo>
                  <a:pt x="175038" y="33691"/>
                  <a:pt x="177248" y="28492"/>
                  <a:pt x="181680" y="26276"/>
                </a:cubicBezTo>
                <a:cubicBezTo>
                  <a:pt x="191589" y="21321"/>
                  <a:pt x="203087" y="20265"/>
                  <a:pt x="213211" y="15765"/>
                </a:cubicBezTo>
                <a:cubicBezTo>
                  <a:pt x="218982" y="13200"/>
                  <a:pt x="223327" y="8079"/>
                  <a:pt x="228976" y="5255"/>
                </a:cubicBezTo>
                <a:cubicBezTo>
                  <a:pt x="233931" y="2778"/>
                  <a:pt x="244742" y="0"/>
                  <a:pt x="244742" y="0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74060" y="4765051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사용자 모드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40020" y="4767707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커널 모드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48652" y="21022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</a:rPr>
              <a:t>실행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72960" y="3347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</a:rPr>
              <a:t>실행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4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시스템의 범위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 시스템의 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하드웨어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r>
              <a:rPr lang="ko-KR" altLang="en-US" dirty="0" smtClean="0"/>
              <a:t>컴퓨터 시스템의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하드웨어 모두 운영체제의 독점적 배타적 지배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응용프로그램을 통해 컴퓨터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응용프로그램과 운영체제가 제공하는 도구 응용프로그램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사용자나 응용프로그램이 직접 하드웨어에 대한 접근 불허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운영체제를 통해서만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운영체제의 본질은 사용자가 하드웨어에 대해 몰라도 컴퓨터를 사용할 수 있도록 하는 것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모드에서 커널 모드로의 전환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955309" y="1964449"/>
            <a:ext cx="1472723" cy="2976719"/>
            <a:chOff x="5600755" y="3817758"/>
            <a:chExt cx="1472723" cy="2976719"/>
          </a:xfrm>
        </p:grpSpPr>
        <p:sp>
          <p:nvSpPr>
            <p:cNvPr id="30" name="직사각형 29"/>
            <p:cNvSpPr/>
            <p:nvPr/>
          </p:nvSpPr>
          <p:spPr>
            <a:xfrm>
              <a:off x="5600755" y="3883960"/>
              <a:ext cx="864096" cy="14401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600755" y="5324120"/>
              <a:ext cx="864096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커널 코드와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데이터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72763" y="3817758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00000000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2763" y="5108096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7FFFFFFF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43920" y="5293923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80000000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95216" y="654825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</a:t>
              </a:r>
              <a:r>
                <a:rPr lang="en-US" altLang="ko-KR" sz="1000" dirty="0" smtClean="0"/>
                <a:t>FFFFFFF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00755" y="4398280"/>
              <a:ext cx="864096" cy="254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사용자 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프로그램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36765" y="4599657"/>
              <a:ext cx="63671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사용자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공간</a:t>
              </a:r>
              <a:endParaRPr lang="en-US" altLang="ko-KR" sz="105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64851" y="5755308"/>
              <a:ext cx="45397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커널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공간</a:t>
              </a:r>
              <a:endParaRPr lang="en-US" altLang="ko-KR" sz="1050" dirty="0" smtClean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843808" y="2889137"/>
            <a:ext cx="1309236" cy="83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82404" y="257593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25363" y="3212976"/>
            <a:ext cx="94121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rgbClr val="C00000"/>
                </a:solidFill>
              </a:rPr>
              <a:t>0</a:t>
            </a:r>
            <a:r>
              <a:rPr lang="en-US" altLang="ko-KR" sz="1050" dirty="0" smtClean="0">
                <a:solidFill>
                  <a:schemeClr val="tx1"/>
                </a:solidFill>
              </a:rPr>
              <a:t>(user mode)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66378" y="2924944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mode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register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4194" y="3838377"/>
            <a:ext cx="12234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시스템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호출 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커널 모드로 전환</a:t>
            </a:r>
            <a:endParaRPr lang="ko-KR" altLang="en-US" sz="1050" dirty="0"/>
          </a:p>
        </p:txBody>
      </p:sp>
      <p:sp>
        <p:nvSpPr>
          <p:cNvPr id="40" name="자유형 39"/>
          <p:cNvSpPr/>
          <p:nvPr/>
        </p:nvSpPr>
        <p:spPr>
          <a:xfrm flipV="1">
            <a:off x="2969364" y="3356992"/>
            <a:ext cx="1009211" cy="45719"/>
          </a:xfrm>
          <a:custGeom>
            <a:avLst/>
            <a:gdLst>
              <a:gd name="connsiteX0" fmla="*/ 0 w 1052326"/>
              <a:gd name="connsiteY0" fmla="*/ 0 h 22353"/>
              <a:gd name="connsiteX1" fmla="*/ 229877 w 1052326"/>
              <a:gd name="connsiteY1" fmla="*/ 5108 h 22353"/>
              <a:gd name="connsiteX2" fmla="*/ 342261 w 1052326"/>
              <a:gd name="connsiteY2" fmla="*/ 10217 h 22353"/>
              <a:gd name="connsiteX3" fmla="*/ 689631 w 1052326"/>
              <a:gd name="connsiteY3" fmla="*/ 15325 h 22353"/>
              <a:gd name="connsiteX4" fmla="*/ 1006351 w 1052326"/>
              <a:gd name="connsiteY4" fmla="*/ 15325 h 22353"/>
              <a:gd name="connsiteX5" fmla="*/ 1042109 w 1052326"/>
              <a:gd name="connsiteY5" fmla="*/ 5108 h 22353"/>
              <a:gd name="connsiteX6" fmla="*/ 1052326 w 1052326"/>
              <a:gd name="connsiteY6" fmla="*/ 5108 h 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326" h="22353">
                <a:moveTo>
                  <a:pt x="0" y="0"/>
                </a:moveTo>
                <a:lnTo>
                  <a:pt x="229877" y="5108"/>
                </a:lnTo>
                <a:cubicBezTo>
                  <a:pt x="267360" y="6227"/>
                  <a:pt x="304770" y="9384"/>
                  <a:pt x="342261" y="10217"/>
                </a:cubicBezTo>
                <a:lnTo>
                  <a:pt x="689631" y="15325"/>
                </a:lnTo>
                <a:cubicBezTo>
                  <a:pt x="830073" y="25356"/>
                  <a:pt x="780421" y="24014"/>
                  <a:pt x="1006351" y="15325"/>
                </a:cubicBezTo>
                <a:cubicBezTo>
                  <a:pt x="1022076" y="14720"/>
                  <a:pt x="1027742" y="7982"/>
                  <a:pt x="1042109" y="5108"/>
                </a:cubicBezTo>
                <a:cubicBezTo>
                  <a:pt x="1045449" y="4440"/>
                  <a:pt x="1048920" y="5108"/>
                  <a:pt x="1052326" y="5108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02201" y="3419708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1</a:t>
            </a:r>
            <a:r>
              <a:rPr lang="en-US" altLang="ko-KR" sz="1000" dirty="0" smtClean="0">
                <a:solidFill>
                  <a:srgbClr val="C00000"/>
                </a:solidFill>
              </a:rPr>
              <a:t>(kernel mode)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4123776" y="2549819"/>
            <a:ext cx="986422" cy="735165"/>
          </a:xfrm>
          <a:custGeom>
            <a:avLst/>
            <a:gdLst>
              <a:gd name="connsiteX0" fmla="*/ 0 w 1701091"/>
              <a:gd name="connsiteY0" fmla="*/ 1205577 h 1205577"/>
              <a:gd name="connsiteX1" fmla="*/ 25542 w 1701091"/>
              <a:gd name="connsiteY1" fmla="*/ 1200469 h 1205577"/>
              <a:gd name="connsiteX2" fmla="*/ 61301 w 1701091"/>
              <a:gd name="connsiteY2" fmla="*/ 1185144 h 1205577"/>
              <a:gd name="connsiteX3" fmla="*/ 112385 w 1701091"/>
              <a:gd name="connsiteY3" fmla="*/ 1154494 h 1205577"/>
              <a:gd name="connsiteX4" fmla="*/ 199227 w 1701091"/>
              <a:gd name="connsiteY4" fmla="*/ 1123843 h 1205577"/>
              <a:gd name="connsiteX5" fmla="*/ 464863 w 1701091"/>
              <a:gd name="connsiteY5" fmla="*/ 1052326 h 1205577"/>
              <a:gd name="connsiteX6" fmla="*/ 587464 w 1701091"/>
              <a:gd name="connsiteY6" fmla="*/ 1006351 h 1205577"/>
              <a:gd name="connsiteX7" fmla="*/ 761149 w 1701091"/>
              <a:gd name="connsiteY7" fmla="*/ 914400 h 1205577"/>
              <a:gd name="connsiteX8" fmla="*/ 837775 w 1701091"/>
              <a:gd name="connsiteY8" fmla="*/ 858208 h 1205577"/>
              <a:gd name="connsiteX9" fmla="*/ 939942 w 1701091"/>
              <a:gd name="connsiteY9" fmla="*/ 740715 h 1205577"/>
              <a:gd name="connsiteX10" fmla="*/ 965484 w 1701091"/>
              <a:gd name="connsiteY10" fmla="*/ 699848 h 1205577"/>
              <a:gd name="connsiteX11" fmla="*/ 985918 w 1701091"/>
              <a:gd name="connsiteY11" fmla="*/ 648764 h 1205577"/>
              <a:gd name="connsiteX12" fmla="*/ 1011460 w 1701091"/>
              <a:gd name="connsiteY12" fmla="*/ 623222 h 1205577"/>
              <a:gd name="connsiteX13" fmla="*/ 1037001 w 1701091"/>
              <a:gd name="connsiteY13" fmla="*/ 551705 h 1205577"/>
              <a:gd name="connsiteX14" fmla="*/ 1052327 w 1701091"/>
              <a:gd name="connsiteY14" fmla="*/ 500621 h 1205577"/>
              <a:gd name="connsiteX15" fmla="*/ 1103410 w 1701091"/>
              <a:gd name="connsiteY15" fmla="*/ 362695 h 1205577"/>
              <a:gd name="connsiteX16" fmla="*/ 1118736 w 1701091"/>
              <a:gd name="connsiteY16" fmla="*/ 301394 h 1205577"/>
              <a:gd name="connsiteX17" fmla="*/ 1144277 w 1701091"/>
              <a:gd name="connsiteY17" fmla="*/ 250310 h 1205577"/>
              <a:gd name="connsiteX18" fmla="*/ 1154494 w 1701091"/>
              <a:gd name="connsiteY18" fmla="*/ 219660 h 1205577"/>
              <a:gd name="connsiteX19" fmla="*/ 1169819 w 1701091"/>
              <a:gd name="connsiteY19" fmla="*/ 183902 h 1205577"/>
              <a:gd name="connsiteX20" fmla="*/ 1174928 w 1701091"/>
              <a:gd name="connsiteY20" fmla="*/ 163468 h 1205577"/>
              <a:gd name="connsiteX21" fmla="*/ 1185144 w 1701091"/>
              <a:gd name="connsiteY21" fmla="*/ 148143 h 1205577"/>
              <a:gd name="connsiteX22" fmla="*/ 1215795 w 1701091"/>
              <a:gd name="connsiteY22" fmla="*/ 97059 h 1205577"/>
              <a:gd name="connsiteX23" fmla="*/ 1236228 w 1701091"/>
              <a:gd name="connsiteY23" fmla="*/ 81734 h 1205577"/>
              <a:gd name="connsiteX24" fmla="*/ 1251553 w 1701091"/>
              <a:gd name="connsiteY24" fmla="*/ 76626 h 1205577"/>
              <a:gd name="connsiteX25" fmla="*/ 1271987 w 1701091"/>
              <a:gd name="connsiteY25" fmla="*/ 71517 h 1205577"/>
              <a:gd name="connsiteX26" fmla="*/ 1328179 w 1701091"/>
              <a:gd name="connsiteY26" fmla="*/ 61300 h 1205577"/>
              <a:gd name="connsiteX27" fmla="*/ 1384371 w 1701091"/>
              <a:gd name="connsiteY27" fmla="*/ 40867 h 1205577"/>
              <a:gd name="connsiteX28" fmla="*/ 1409913 w 1701091"/>
              <a:gd name="connsiteY28" fmla="*/ 35758 h 1205577"/>
              <a:gd name="connsiteX29" fmla="*/ 1517189 w 1701091"/>
              <a:gd name="connsiteY29" fmla="*/ 15325 h 1205577"/>
              <a:gd name="connsiteX30" fmla="*/ 1552948 w 1701091"/>
              <a:gd name="connsiteY30" fmla="*/ 10217 h 1205577"/>
              <a:gd name="connsiteX31" fmla="*/ 1634682 w 1701091"/>
              <a:gd name="connsiteY31" fmla="*/ 0 h 1205577"/>
              <a:gd name="connsiteX32" fmla="*/ 1690874 w 1701091"/>
              <a:gd name="connsiteY32" fmla="*/ 5108 h 1205577"/>
              <a:gd name="connsiteX33" fmla="*/ 1701091 w 1701091"/>
              <a:gd name="connsiteY33" fmla="*/ 35758 h 1205577"/>
              <a:gd name="connsiteX34" fmla="*/ 1680657 w 1701091"/>
              <a:gd name="connsiteY34" fmla="*/ 71517 h 1205577"/>
              <a:gd name="connsiteX35" fmla="*/ 1660224 w 1701091"/>
              <a:gd name="connsiteY35" fmla="*/ 86842 h 1205577"/>
              <a:gd name="connsiteX36" fmla="*/ 1644899 w 1701091"/>
              <a:gd name="connsiteY36" fmla="*/ 102167 h 1205577"/>
              <a:gd name="connsiteX37" fmla="*/ 1629574 w 1701091"/>
              <a:gd name="connsiteY37" fmla="*/ 112384 h 1205577"/>
              <a:gd name="connsiteX38" fmla="*/ 1614248 w 1701091"/>
              <a:gd name="connsiteY38" fmla="*/ 127709 h 1205577"/>
              <a:gd name="connsiteX39" fmla="*/ 1578490 w 1701091"/>
              <a:gd name="connsiteY39" fmla="*/ 143034 h 1205577"/>
              <a:gd name="connsiteX40" fmla="*/ 1563165 w 1701091"/>
              <a:gd name="connsiteY40" fmla="*/ 153251 h 1205577"/>
              <a:gd name="connsiteX41" fmla="*/ 1547839 w 1701091"/>
              <a:gd name="connsiteY41" fmla="*/ 158360 h 1205577"/>
              <a:gd name="connsiteX42" fmla="*/ 1542731 w 1701091"/>
              <a:gd name="connsiteY42" fmla="*/ 173685 h 1205577"/>
              <a:gd name="connsiteX43" fmla="*/ 1558056 w 1701091"/>
              <a:gd name="connsiteY43" fmla="*/ 189010 h 1205577"/>
              <a:gd name="connsiteX44" fmla="*/ 1583598 w 1701091"/>
              <a:gd name="connsiteY44" fmla="*/ 204335 h 1205577"/>
              <a:gd name="connsiteX45" fmla="*/ 1593815 w 1701091"/>
              <a:gd name="connsiteY45" fmla="*/ 219660 h 1205577"/>
              <a:gd name="connsiteX46" fmla="*/ 1604032 w 1701091"/>
              <a:gd name="connsiteY46" fmla="*/ 250310 h 1205577"/>
              <a:gd name="connsiteX47" fmla="*/ 1573381 w 1701091"/>
              <a:gd name="connsiteY47" fmla="*/ 270744 h 1205577"/>
              <a:gd name="connsiteX48" fmla="*/ 1517189 w 1701091"/>
              <a:gd name="connsiteY48" fmla="*/ 296286 h 1205577"/>
              <a:gd name="connsiteX49" fmla="*/ 1506972 w 1701091"/>
              <a:gd name="connsiteY49" fmla="*/ 311611 h 1205577"/>
              <a:gd name="connsiteX50" fmla="*/ 1522298 w 1701091"/>
              <a:gd name="connsiteY50" fmla="*/ 321828 h 1205577"/>
              <a:gd name="connsiteX51" fmla="*/ 1568273 w 1701091"/>
              <a:gd name="connsiteY51" fmla="*/ 332045 h 1205577"/>
              <a:gd name="connsiteX52" fmla="*/ 1552948 w 1701091"/>
              <a:gd name="connsiteY52" fmla="*/ 362695 h 1205577"/>
              <a:gd name="connsiteX53" fmla="*/ 1542731 w 1701091"/>
              <a:gd name="connsiteY53" fmla="*/ 383128 h 1205577"/>
              <a:gd name="connsiteX54" fmla="*/ 1527406 w 1701091"/>
              <a:gd name="connsiteY54" fmla="*/ 398453 h 1205577"/>
              <a:gd name="connsiteX55" fmla="*/ 1517189 w 1701091"/>
              <a:gd name="connsiteY55" fmla="*/ 413779 h 1205577"/>
              <a:gd name="connsiteX56" fmla="*/ 1527406 w 1701091"/>
              <a:gd name="connsiteY56" fmla="*/ 429104 h 1205577"/>
              <a:gd name="connsiteX57" fmla="*/ 1542731 w 1701091"/>
              <a:gd name="connsiteY57" fmla="*/ 449537 h 1205577"/>
              <a:gd name="connsiteX58" fmla="*/ 1558056 w 1701091"/>
              <a:gd name="connsiteY58" fmla="*/ 459754 h 1205577"/>
              <a:gd name="connsiteX59" fmla="*/ 1593815 w 1701091"/>
              <a:gd name="connsiteY59" fmla="*/ 464862 h 120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01091" h="1205577">
                <a:moveTo>
                  <a:pt x="0" y="1205577"/>
                </a:moveTo>
                <a:cubicBezTo>
                  <a:pt x="8514" y="1203874"/>
                  <a:pt x="17119" y="1202575"/>
                  <a:pt x="25542" y="1200469"/>
                </a:cubicBezTo>
                <a:cubicBezTo>
                  <a:pt x="38279" y="1197285"/>
                  <a:pt x="49929" y="1191642"/>
                  <a:pt x="61301" y="1185144"/>
                </a:cubicBezTo>
                <a:cubicBezTo>
                  <a:pt x="78542" y="1175292"/>
                  <a:pt x="94239" y="1162559"/>
                  <a:pt x="112385" y="1154494"/>
                </a:cubicBezTo>
                <a:cubicBezTo>
                  <a:pt x="140437" y="1142026"/>
                  <a:pt x="169585" y="1131823"/>
                  <a:pt x="199227" y="1123843"/>
                </a:cubicBezTo>
                <a:lnTo>
                  <a:pt x="464863" y="1052326"/>
                </a:lnTo>
                <a:cubicBezTo>
                  <a:pt x="514182" y="1019446"/>
                  <a:pt x="458206" y="1054822"/>
                  <a:pt x="587464" y="1006351"/>
                </a:cubicBezTo>
                <a:cubicBezTo>
                  <a:pt x="682640" y="970660"/>
                  <a:pt x="681703" y="970012"/>
                  <a:pt x="761149" y="914400"/>
                </a:cubicBezTo>
                <a:cubicBezTo>
                  <a:pt x="787097" y="896236"/>
                  <a:pt x="815378" y="880605"/>
                  <a:pt x="837775" y="858208"/>
                </a:cubicBezTo>
                <a:cubicBezTo>
                  <a:pt x="907328" y="788655"/>
                  <a:pt x="893903" y="809775"/>
                  <a:pt x="939942" y="740715"/>
                </a:cubicBezTo>
                <a:cubicBezTo>
                  <a:pt x="948853" y="727349"/>
                  <a:pt x="958300" y="714216"/>
                  <a:pt x="965484" y="699848"/>
                </a:cubicBezTo>
                <a:cubicBezTo>
                  <a:pt x="973686" y="683444"/>
                  <a:pt x="976482" y="664490"/>
                  <a:pt x="985918" y="648764"/>
                </a:cubicBezTo>
                <a:cubicBezTo>
                  <a:pt x="992113" y="638439"/>
                  <a:pt x="1002946" y="631736"/>
                  <a:pt x="1011460" y="623222"/>
                </a:cubicBezTo>
                <a:cubicBezTo>
                  <a:pt x="1025089" y="589147"/>
                  <a:pt x="1023332" y="594989"/>
                  <a:pt x="1037001" y="551705"/>
                </a:cubicBezTo>
                <a:cubicBezTo>
                  <a:pt x="1042355" y="534752"/>
                  <a:pt x="1046410" y="517385"/>
                  <a:pt x="1052327" y="500621"/>
                </a:cubicBezTo>
                <a:cubicBezTo>
                  <a:pt x="1080426" y="421008"/>
                  <a:pt x="1067371" y="506846"/>
                  <a:pt x="1103410" y="362695"/>
                </a:cubicBezTo>
                <a:cubicBezTo>
                  <a:pt x="1108519" y="342261"/>
                  <a:pt x="1111538" y="321189"/>
                  <a:pt x="1118736" y="301394"/>
                </a:cubicBezTo>
                <a:cubicBezTo>
                  <a:pt x="1125242" y="283502"/>
                  <a:pt x="1136646" y="267752"/>
                  <a:pt x="1144277" y="250310"/>
                </a:cubicBezTo>
                <a:cubicBezTo>
                  <a:pt x="1148593" y="240444"/>
                  <a:pt x="1150628" y="229711"/>
                  <a:pt x="1154494" y="219660"/>
                </a:cubicBezTo>
                <a:cubicBezTo>
                  <a:pt x="1159149" y="207557"/>
                  <a:pt x="1165387" y="196089"/>
                  <a:pt x="1169819" y="183902"/>
                </a:cubicBezTo>
                <a:cubicBezTo>
                  <a:pt x="1172218" y="177304"/>
                  <a:pt x="1172162" y="169921"/>
                  <a:pt x="1174928" y="163468"/>
                </a:cubicBezTo>
                <a:cubicBezTo>
                  <a:pt x="1177346" y="157825"/>
                  <a:pt x="1182098" y="153473"/>
                  <a:pt x="1185144" y="148143"/>
                </a:cubicBezTo>
                <a:cubicBezTo>
                  <a:pt x="1193310" y="133852"/>
                  <a:pt x="1203298" y="106432"/>
                  <a:pt x="1215795" y="97059"/>
                </a:cubicBezTo>
                <a:cubicBezTo>
                  <a:pt x="1222606" y="91951"/>
                  <a:pt x="1228836" y="85958"/>
                  <a:pt x="1236228" y="81734"/>
                </a:cubicBezTo>
                <a:cubicBezTo>
                  <a:pt x="1240903" y="79062"/>
                  <a:pt x="1246376" y="78105"/>
                  <a:pt x="1251553" y="76626"/>
                </a:cubicBezTo>
                <a:cubicBezTo>
                  <a:pt x="1258304" y="74697"/>
                  <a:pt x="1265102" y="72894"/>
                  <a:pt x="1271987" y="71517"/>
                </a:cubicBezTo>
                <a:cubicBezTo>
                  <a:pt x="1286611" y="68592"/>
                  <a:pt x="1313095" y="65414"/>
                  <a:pt x="1328179" y="61300"/>
                </a:cubicBezTo>
                <a:cubicBezTo>
                  <a:pt x="1433107" y="32683"/>
                  <a:pt x="1292991" y="68283"/>
                  <a:pt x="1384371" y="40867"/>
                </a:cubicBezTo>
                <a:cubicBezTo>
                  <a:pt x="1392687" y="38372"/>
                  <a:pt x="1401437" y="37642"/>
                  <a:pt x="1409913" y="35758"/>
                </a:cubicBezTo>
                <a:cubicBezTo>
                  <a:pt x="1466491" y="23185"/>
                  <a:pt x="1391499" y="33279"/>
                  <a:pt x="1517189" y="15325"/>
                </a:cubicBezTo>
                <a:lnTo>
                  <a:pt x="1552948" y="10217"/>
                </a:lnTo>
                <a:cubicBezTo>
                  <a:pt x="1655957" y="-2659"/>
                  <a:pt x="1548467" y="12315"/>
                  <a:pt x="1634682" y="0"/>
                </a:cubicBezTo>
                <a:lnTo>
                  <a:pt x="1690874" y="5108"/>
                </a:lnTo>
                <a:cubicBezTo>
                  <a:pt x="1700356" y="10214"/>
                  <a:pt x="1701091" y="35758"/>
                  <a:pt x="1701091" y="35758"/>
                </a:cubicBezTo>
                <a:cubicBezTo>
                  <a:pt x="1695246" y="53293"/>
                  <a:pt x="1696120" y="56054"/>
                  <a:pt x="1680657" y="71517"/>
                </a:cubicBezTo>
                <a:cubicBezTo>
                  <a:pt x="1674637" y="77537"/>
                  <a:pt x="1666688" y="81301"/>
                  <a:pt x="1660224" y="86842"/>
                </a:cubicBezTo>
                <a:cubicBezTo>
                  <a:pt x="1654739" y="91544"/>
                  <a:pt x="1650449" y="97542"/>
                  <a:pt x="1644899" y="102167"/>
                </a:cubicBezTo>
                <a:cubicBezTo>
                  <a:pt x="1640183" y="106097"/>
                  <a:pt x="1634291" y="108454"/>
                  <a:pt x="1629574" y="112384"/>
                </a:cubicBezTo>
                <a:cubicBezTo>
                  <a:pt x="1624024" y="117009"/>
                  <a:pt x="1620127" y="123510"/>
                  <a:pt x="1614248" y="127709"/>
                </a:cubicBezTo>
                <a:cubicBezTo>
                  <a:pt x="1603199" y="135601"/>
                  <a:pt x="1590998" y="138865"/>
                  <a:pt x="1578490" y="143034"/>
                </a:cubicBezTo>
                <a:cubicBezTo>
                  <a:pt x="1573382" y="146440"/>
                  <a:pt x="1568656" y="150505"/>
                  <a:pt x="1563165" y="153251"/>
                </a:cubicBezTo>
                <a:cubicBezTo>
                  <a:pt x="1558349" y="155659"/>
                  <a:pt x="1551647" y="154552"/>
                  <a:pt x="1547839" y="158360"/>
                </a:cubicBezTo>
                <a:cubicBezTo>
                  <a:pt x="1544031" y="162168"/>
                  <a:pt x="1544434" y="168577"/>
                  <a:pt x="1542731" y="173685"/>
                </a:cubicBezTo>
                <a:cubicBezTo>
                  <a:pt x="1547839" y="178793"/>
                  <a:pt x="1552277" y="184675"/>
                  <a:pt x="1558056" y="189010"/>
                </a:cubicBezTo>
                <a:cubicBezTo>
                  <a:pt x="1565999" y="194967"/>
                  <a:pt x="1576059" y="197873"/>
                  <a:pt x="1583598" y="204335"/>
                </a:cubicBezTo>
                <a:cubicBezTo>
                  <a:pt x="1588260" y="208330"/>
                  <a:pt x="1590409" y="214552"/>
                  <a:pt x="1593815" y="219660"/>
                </a:cubicBezTo>
                <a:cubicBezTo>
                  <a:pt x="1597221" y="229877"/>
                  <a:pt x="1612993" y="244336"/>
                  <a:pt x="1604032" y="250310"/>
                </a:cubicBezTo>
                <a:cubicBezTo>
                  <a:pt x="1593815" y="257121"/>
                  <a:pt x="1584364" y="265253"/>
                  <a:pt x="1573381" y="270744"/>
                </a:cubicBezTo>
                <a:cubicBezTo>
                  <a:pt x="1527698" y="293585"/>
                  <a:pt x="1546962" y="286360"/>
                  <a:pt x="1517189" y="296286"/>
                </a:cubicBezTo>
                <a:cubicBezTo>
                  <a:pt x="1513783" y="301394"/>
                  <a:pt x="1505768" y="305591"/>
                  <a:pt x="1506972" y="311611"/>
                </a:cubicBezTo>
                <a:cubicBezTo>
                  <a:pt x="1508176" y="317632"/>
                  <a:pt x="1516806" y="319082"/>
                  <a:pt x="1522298" y="321828"/>
                </a:cubicBezTo>
                <a:cubicBezTo>
                  <a:pt x="1534872" y="328115"/>
                  <a:pt x="1556505" y="330083"/>
                  <a:pt x="1568273" y="332045"/>
                </a:cubicBezTo>
                <a:cubicBezTo>
                  <a:pt x="1558908" y="360141"/>
                  <a:pt x="1568792" y="334969"/>
                  <a:pt x="1552948" y="362695"/>
                </a:cubicBezTo>
                <a:cubicBezTo>
                  <a:pt x="1549170" y="369307"/>
                  <a:pt x="1547157" y="376931"/>
                  <a:pt x="1542731" y="383128"/>
                </a:cubicBezTo>
                <a:cubicBezTo>
                  <a:pt x="1538532" y="389007"/>
                  <a:pt x="1532031" y="392903"/>
                  <a:pt x="1527406" y="398453"/>
                </a:cubicBezTo>
                <a:cubicBezTo>
                  <a:pt x="1523475" y="403170"/>
                  <a:pt x="1520595" y="408670"/>
                  <a:pt x="1517189" y="413779"/>
                </a:cubicBezTo>
                <a:cubicBezTo>
                  <a:pt x="1520595" y="418887"/>
                  <a:pt x="1522075" y="426058"/>
                  <a:pt x="1527406" y="429104"/>
                </a:cubicBezTo>
                <a:cubicBezTo>
                  <a:pt x="1553309" y="443905"/>
                  <a:pt x="1561766" y="420985"/>
                  <a:pt x="1542731" y="449537"/>
                </a:cubicBezTo>
                <a:cubicBezTo>
                  <a:pt x="1547839" y="452943"/>
                  <a:pt x="1552307" y="457598"/>
                  <a:pt x="1558056" y="459754"/>
                </a:cubicBezTo>
                <a:cubicBezTo>
                  <a:pt x="1573458" y="465530"/>
                  <a:pt x="1580202" y="464862"/>
                  <a:pt x="1593815" y="46486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4763327" y="2787011"/>
            <a:ext cx="311836" cy="975701"/>
          </a:xfrm>
          <a:custGeom>
            <a:avLst/>
            <a:gdLst>
              <a:gd name="connsiteX0" fmla="*/ 255419 w 311836"/>
              <a:gd name="connsiteY0" fmla="*/ 0 h 975701"/>
              <a:gd name="connsiteX1" fmla="*/ 229877 w 311836"/>
              <a:gd name="connsiteY1" fmla="*/ 10217 h 975701"/>
              <a:gd name="connsiteX2" fmla="*/ 194118 w 311836"/>
              <a:gd name="connsiteY2" fmla="*/ 56192 h 975701"/>
              <a:gd name="connsiteX3" fmla="*/ 183902 w 311836"/>
              <a:gd name="connsiteY3" fmla="*/ 71517 h 975701"/>
              <a:gd name="connsiteX4" fmla="*/ 168576 w 311836"/>
              <a:gd name="connsiteY4" fmla="*/ 86843 h 975701"/>
              <a:gd name="connsiteX5" fmla="*/ 148143 w 311836"/>
              <a:gd name="connsiteY5" fmla="*/ 117493 h 975701"/>
              <a:gd name="connsiteX6" fmla="*/ 117493 w 311836"/>
              <a:gd name="connsiteY6" fmla="*/ 153252 h 975701"/>
              <a:gd name="connsiteX7" fmla="*/ 91951 w 311836"/>
              <a:gd name="connsiteY7" fmla="*/ 189010 h 975701"/>
              <a:gd name="connsiteX8" fmla="*/ 76626 w 311836"/>
              <a:gd name="connsiteY8" fmla="*/ 204335 h 975701"/>
              <a:gd name="connsiteX9" fmla="*/ 56192 w 311836"/>
              <a:gd name="connsiteY9" fmla="*/ 234986 h 975701"/>
              <a:gd name="connsiteX10" fmla="*/ 51084 w 311836"/>
              <a:gd name="connsiteY10" fmla="*/ 250311 h 975701"/>
              <a:gd name="connsiteX11" fmla="*/ 30650 w 311836"/>
              <a:gd name="connsiteY11" fmla="*/ 280961 h 975701"/>
              <a:gd name="connsiteX12" fmla="*/ 25542 w 311836"/>
              <a:gd name="connsiteY12" fmla="*/ 296286 h 975701"/>
              <a:gd name="connsiteX13" fmla="*/ 10217 w 311836"/>
              <a:gd name="connsiteY13" fmla="*/ 326936 h 975701"/>
              <a:gd name="connsiteX14" fmla="*/ 5108 w 311836"/>
              <a:gd name="connsiteY14" fmla="*/ 357587 h 975701"/>
              <a:gd name="connsiteX15" fmla="*/ 0 w 311836"/>
              <a:gd name="connsiteY15" fmla="*/ 383129 h 975701"/>
              <a:gd name="connsiteX16" fmla="*/ 5108 w 311836"/>
              <a:gd name="connsiteY16" fmla="*/ 510838 h 975701"/>
              <a:gd name="connsiteX17" fmla="*/ 10217 w 311836"/>
              <a:gd name="connsiteY17" fmla="*/ 531272 h 975701"/>
              <a:gd name="connsiteX18" fmla="*/ 25542 w 311836"/>
              <a:gd name="connsiteY18" fmla="*/ 597681 h 975701"/>
              <a:gd name="connsiteX19" fmla="*/ 35759 w 311836"/>
              <a:gd name="connsiteY19" fmla="*/ 628331 h 975701"/>
              <a:gd name="connsiteX20" fmla="*/ 45975 w 311836"/>
              <a:gd name="connsiteY20" fmla="*/ 643656 h 975701"/>
              <a:gd name="connsiteX21" fmla="*/ 71517 w 311836"/>
              <a:gd name="connsiteY21" fmla="*/ 699848 h 975701"/>
              <a:gd name="connsiteX22" fmla="*/ 86842 w 311836"/>
              <a:gd name="connsiteY22" fmla="*/ 710065 h 975701"/>
              <a:gd name="connsiteX23" fmla="*/ 91951 w 311836"/>
              <a:gd name="connsiteY23" fmla="*/ 725390 h 975701"/>
              <a:gd name="connsiteX24" fmla="*/ 127709 w 311836"/>
              <a:gd name="connsiteY24" fmla="*/ 756040 h 975701"/>
              <a:gd name="connsiteX25" fmla="*/ 153251 w 311836"/>
              <a:gd name="connsiteY25" fmla="*/ 786691 h 975701"/>
              <a:gd name="connsiteX26" fmla="*/ 189010 w 311836"/>
              <a:gd name="connsiteY26" fmla="*/ 807124 h 975701"/>
              <a:gd name="connsiteX27" fmla="*/ 219660 w 311836"/>
              <a:gd name="connsiteY27" fmla="*/ 822449 h 975701"/>
              <a:gd name="connsiteX28" fmla="*/ 250311 w 311836"/>
              <a:gd name="connsiteY28" fmla="*/ 842883 h 975701"/>
              <a:gd name="connsiteX29" fmla="*/ 280961 w 311836"/>
              <a:gd name="connsiteY29" fmla="*/ 858208 h 975701"/>
              <a:gd name="connsiteX30" fmla="*/ 291178 w 311836"/>
              <a:gd name="connsiteY30" fmla="*/ 873533 h 975701"/>
              <a:gd name="connsiteX31" fmla="*/ 301394 w 311836"/>
              <a:gd name="connsiteY31" fmla="*/ 904183 h 975701"/>
              <a:gd name="connsiteX32" fmla="*/ 311611 w 311836"/>
              <a:gd name="connsiteY32" fmla="*/ 960376 h 975701"/>
              <a:gd name="connsiteX33" fmla="*/ 311611 w 311836"/>
              <a:gd name="connsiteY33" fmla="*/ 975701 h 97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836" h="975701">
                <a:moveTo>
                  <a:pt x="255419" y="0"/>
                </a:moveTo>
                <a:cubicBezTo>
                  <a:pt x="246905" y="3406"/>
                  <a:pt x="237653" y="5357"/>
                  <a:pt x="229877" y="10217"/>
                </a:cubicBezTo>
                <a:cubicBezTo>
                  <a:pt x="216159" y="18791"/>
                  <a:pt x="201070" y="45764"/>
                  <a:pt x="194118" y="56192"/>
                </a:cubicBezTo>
                <a:cubicBezTo>
                  <a:pt x="190713" y="61300"/>
                  <a:pt x="188243" y="67176"/>
                  <a:pt x="183902" y="71517"/>
                </a:cubicBezTo>
                <a:cubicBezTo>
                  <a:pt x="178793" y="76626"/>
                  <a:pt x="173012" y="81140"/>
                  <a:pt x="168576" y="86843"/>
                </a:cubicBezTo>
                <a:cubicBezTo>
                  <a:pt x="161038" y="96535"/>
                  <a:pt x="156825" y="108811"/>
                  <a:pt x="148143" y="117493"/>
                </a:cubicBezTo>
                <a:cubicBezTo>
                  <a:pt x="129576" y="136060"/>
                  <a:pt x="133878" y="130313"/>
                  <a:pt x="117493" y="153252"/>
                </a:cubicBezTo>
                <a:cubicBezTo>
                  <a:pt x="105944" y="169420"/>
                  <a:pt x="106257" y="172320"/>
                  <a:pt x="91951" y="189010"/>
                </a:cubicBezTo>
                <a:cubicBezTo>
                  <a:pt x="87249" y="194495"/>
                  <a:pt x="81061" y="198632"/>
                  <a:pt x="76626" y="204335"/>
                </a:cubicBezTo>
                <a:cubicBezTo>
                  <a:pt x="69087" y="214028"/>
                  <a:pt x="56192" y="234986"/>
                  <a:pt x="56192" y="234986"/>
                </a:cubicBezTo>
                <a:cubicBezTo>
                  <a:pt x="54489" y="240094"/>
                  <a:pt x="53699" y="245604"/>
                  <a:pt x="51084" y="250311"/>
                </a:cubicBezTo>
                <a:cubicBezTo>
                  <a:pt x="45121" y="261045"/>
                  <a:pt x="30650" y="280961"/>
                  <a:pt x="30650" y="280961"/>
                </a:cubicBezTo>
                <a:cubicBezTo>
                  <a:pt x="28947" y="286069"/>
                  <a:pt x="27950" y="291470"/>
                  <a:pt x="25542" y="296286"/>
                </a:cubicBezTo>
                <a:cubicBezTo>
                  <a:pt x="14519" y="318332"/>
                  <a:pt x="15354" y="303821"/>
                  <a:pt x="10217" y="326936"/>
                </a:cubicBezTo>
                <a:cubicBezTo>
                  <a:pt x="7970" y="337047"/>
                  <a:pt x="6961" y="347396"/>
                  <a:pt x="5108" y="357587"/>
                </a:cubicBezTo>
                <a:cubicBezTo>
                  <a:pt x="3555" y="366130"/>
                  <a:pt x="1703" y="374615"/>
                  <a:pt x="0" y="383129"/>
                </a:cubicBezTo>
                <a:cubicBezTo>
                  <a:pt x="1703" y="425699"/>
                  <a:pt x="2177" y="468335"/>
                  <a:pt x="5108" y="510838"/>
                </a:cubicBezTo>
                <a:cubicBezTo>
                  <a:pt x="5591" y="517842"/>
                  <a:pt x="8961" y="524364"/>
                  <a:pt x="10217" y="531272"/>
                </a:cubicBezTo>
                <a:cubicBezTo>
                  <a:pt x="20829" y="589635"/>
                  <a:pt x="7957" y="544924"/>
                  <a:pt x="25542" y="597681"/>
                </a:cubicBezTo>
                <a:cubicBezTo>
                  <a:pt x="25544" y="597686"/>
                  <a:pt x="35756" y="628327"/>
                  <a:pt x="35759" y="628331"/>
                </a:cubicBezTo>
                <a:cubicBezTo>
                  <a:pt x="39164" y="633439"/>
                  <a:pt x="43229" y="638165"/>
                  <a:pt x="45975" y="643656"/>
                </a:cubicBezTo>
                <a:cubicBezTo>
                  <a:pt x="55266" y="662239"/>
                  <a:pt x="50470" y="685816"/>
                  <a:pt x="71517" y="699848"/>
                </a:cubicBezTo>
                <a:lnTo>
                  <a:pt x="86842" y="710065"/>
                </a:lnTo>
                <a:cubicBezTo>
                  <a:pt x="88545" y="715173"/>
                  <a:pt x="88821" y="721008"/>
                  <a:pt x="91951" y="725390"/>
                </a:cubicBezTo>
                <a:cubicBezTo>
                  <a:pt x="110010" y="750673"/>
                  <a:pt x="108649" y="740158"/>
                  <a:pt x="127709" y="756040"/>
                </a:cubicBezTo>
                <a:cubicBezTo>
                  <a:pt x="177920" y="797880"/>
                  <a:pt x="113071" y="746510"/>
                  <a:pt x="153251" y="786691"/>
                </a:cubicBezTo>
                <a:cubicBezTo>
                  <a:pt x="161545" y="794986"/>
                  <a:pt x="179666" y="801784"/>
                  <a:pt x="189010" y="807124"/>
                </a:cubicBezTo>
                <a:cubicBezTo>
                  <a:pt x="216737" y="822968"/>
                  <a:pt x="191562" y="813084"/>
                  <a:pt x="219660" y="822449"/>
                </a:cubicBezTo>
                <a:cubicBezTo>
                  <a:pt x="248711" y="851500"/>
                  <a:pt x="220738" y="828096"/>
                  <a:pt x="250311" y="842883"/>
                </a:cubicBezTo>
                <a:cubicBezTo>
                  <a:pt x="289918" y="862687"/>
                  <a:pt x="242445" y="845370"/>
                  <a:pt x="280961" y="858208"/>
                </a:cubicBezTo>
                <a:cubicBezTo>
                  <a:pt x="284367" y="863316"/>
                  <a:pt x="288685" y="867923"/>
                  <a:pt x="291178" y="873533"/>
                </a:cubicBezTo>
                <a:cubicBezTo>
                  <a:pt x="295552" y="883374"/>
                  <a:pt x="298782" y="893735"/>
                  <a:pt x="301394" y="904183"/>
                </a:cubicBezTo>
                <a:cubicBezTo>
                  <a:pt x="307645" y="929185"/>
                  <a:pt x="308560" y="929865"/>
                  <a:pt x="311611" y="960376"/>
                </a:cubicBezTo>
                <a:cubicBezTo>
                  <a:pt x="312119" y="965459"/>
                  <a:pt x="311611" y="970593"/>
                  <a:pt x="311611" y="975701"/>
                </a:cubicBezTo>
              </a:path>
            </a:pathLst>
          </a:custGeom>
          <a:noFill/>
          <a:ln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67792" y="32141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7030A0"/>
                </a:solidFill>
              </a:rPr>
              <a:t>시스템 호출</a:t>
            </a:r>
            <a:endParaRPr lang="en-US" altLang="ko-KR" sz="1050" dirty="0" smtClean="0">
              <a:solidFill>
                <a:srgbClr val="7030A0"/>
              </a:solidFill>
            </a:endParaRPr>
          </a:p>
          <a:p>
            <a:r>
              <a:rPr lang="en-US" altLang="ko-KR" sz="1050" dirty="0" smtClean="0">
                <a:solidFill>
                  <a:srgbClr val="7030A0"/>
                </a:solidFill>
              </a:rPr>
              <a:t>(system call)</a:t>
            </a:r>
            <a:endParaRPr lang="ko-KR" alt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03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모드와 커널 모드의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8931"/>
              </p:ext>
            </p:extLst>
          </p:nvPr>
        </p:nvGraphicFramePr>
        <p:xfrm>
          <a:off x="1331640" y="1916832"/>
          <a:ext cx="6192688" cy="31051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3103">
                  <a:extLst>
                    <a:ext uri="{9D8B030D-6E8A-4147-A177-3AD203B41FA5}">
                      <a16:colId xmlns:a16="http://schemas.microsoft.com/office/drawing/2014/main" val="2526660223"/>
                    </a:ext>
                  </a:extLst>
                </a:gridCol>
                <a:gridCol w="1730032">
                  <a:extLst>
                    <a:ext uri="{9D8B030D-6E8A-4147-A177-3AD203B41FA5}">
                      <a16:colId xmlns:a16="http://schemas.microsoft.com/office/drawing/2014/main" val="3446314630"/>
                    </a:ext>
                  </a:extLst>
                </a:gridCol>
                <a:gridCol w="2189553">
                  <a:extLst>
                    <a:ext uri="{9D8B030D-6E8A-4147-A177-3AD203B41FA5}">
                      <a16:colId xmlns:a16="http://schemas.microsoft.com/office/drawing/2014/main" val="313725602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사용자 모드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커널 모드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3472104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CPU</a:t>
                      </a:r>
                      <a:r>
                        <a:rPr lang="ko-KR" altLang="en-US" sz="1200" kern="0" spc="0" dirty="0">
                          <a:effectLst/>
                        </a:rPr>
                        <a:t>의 메모리 범위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사용자 공간에 국한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모든 메모리 공간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8445170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effectLst/>
                        </a:rPr>
                        <a:t>CPU</a:t>
                      </a:r>
                      <a:r>
                        <a:rPr lang="ko-KR" altLang="en-US" sz="1200" kern="0" spc="0">
                          <a:effectLst/>
                        </a:rPr>
                        <a:t>의 하드웨어 액세스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불가</a:t>
                      </a:r>
                      <a:r>
                        <a:rPr lang="en-US" altLang="ko-KR" sz="1200" kern="0" spc="0" dirty="0">
                          <a:effectLst/>
                        </a:rPr>
                        <a:t>(</a:t>
                      </a:r>
                      <a:r>
                        <a:rPr lang="en-US" sz="1200" kern="0" spc="0" dirty="0">
                          <a:effectLst/>
                        </a:rPr>
                        <a:t>X)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모든 하드웨어 액세스 가능</a:t>
                      </a:r>
                      <a:r>
                        <a:rPr lang="en-US" altLang="ko-KR" sz="1200" kern="0" spc="0" dirty="0">
                          <a:effectLst/>
                        </a:rPr>
                        <a:t>(0)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76422210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effectLst/>
                        </a:rPr>
                        <a:t>CPU</a:t>
                      </a:r>
                      <a:r>
                        <a:rPr lang="ko-KR" altLang="en-US" sz="1200" kern="0" spc="0">
                          <a:effectLst/>
                        </a:rPr>
                        <a:t>의 처리 가능 명령어 종류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특권 명령어</a:t>
                      </a:r>
                      <a:r>
                        <a:rPr lang="en-US" altLang="ko-KR" sz="1200" kern="0" spc="0" dirty="0">
                          <a:effectLst/>
                        </a:rPr>
                        <a:t>(</a:t>
                      </a:r>
                      <a:r>
                        <a:rPr lang="en-US" sz="1200" kern="0" spc="0" dirty="0">
                          <a:effectLst/>
                        </a:rPr>
                        <a:t>privileged instruction)</a:t>
                      </a:r>
                      <a:r>
                        <a:rPr lang="ko-KR" altLang="en-US" sz="1200" kern="0" spc="0" dirty="0">
                          <a:effectLst/>
                        </a:rPr>
                        <a:t>를 제외한 모든 </a:t>
                      </a:r>
                      <a:r>
                        <a:rPr lang="en-US" sz="1200" kern="0" spc="0" dirty="0">
                          <a:effectLst/>
                        </a:rPr>
                        <a:t>CPU </a:t>
                      </a:r>
                      <a:r>
                        <a:rPr lang="ko-KR" altLang="en-US" sz="1200" kern="0" spc="0" dirty="0">
                          <a:effectLst/>
                        </a:rPr>
                        <a:t>명령어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effectLst/>
                        </a:rPr>
                        <a:t>특권 명령을 포함한 </a:t>
                      </a:r>
                      <a:r>
                        <a:rPr lang="en-US" altLang="ko-KR" sz="1200" kern="0" spc="0" dirty="0" smtClean="0">
                          <a:effectLst/>
                        </a:rPr>
                        <a:t>CPU</a:t>
                      </a:r>
                      <a:r>
                        <a:rPr lang="ko-KR" altLang="en-US" sz="1200" kern="0" spc="0" dirty="0">
                          <a:effectLst/>
                        </a:rPr>
                        <a:t>의 모든 기계 </a:t>
                      </a:r>
                      <a:r>
                        <a:rPr lang="ko-KR" altLang="en-US" sz="1200" kern="0" spc="0" dirty="0" smtClean="0">
                          <a:effectLst/>
                        </a:rPr>
                        <a:t>명령어</a:t>
                      </a:r>
                      <a:endParaRPr lang="ko-KR" altLang="en-US" sz="1200" kern="0" spc="0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73443829"/>
                  </a:ext>
                </a:extLst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오류 발생 시 처리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사용자 프로그램만 실행 종료</a:t>
                      </a:r>
                      <a:r>
                        <a:rPr lang="en-US" altLang="ko-KR" sz="1200" kern="0" spc="0">
                          <a:effectLst/>
                        </a:rPr>
                        <a:t>. </a:t>
                      </a:r>
                      <a:r>
                        <a:rPr lang="ko-KR" altLang="en-US" sz="1200" kern="0" spc="0">
                          <a:effectLst/>
                        </a:rPr>
                        <a:t>시스템에 종료되는 현상은 발생하지 않음</a:t>
                      </a:r>
                      <a:r>
                        <a:rPr lang="en-US" altLang="ko-KR" sz="1200" kern="0" spc="0">
                          <a:effectLst/>
                        </a:rPr>
                        <a:t>. </a:t>
                      </a:r>
                      <a:r>
                        <a:rPr lang="ko-KR" altLang="en-US" sz="1200" kern="0" spc="0">
                          <a:effectLst/>
                        </a:rPr>
                        <a:t>안전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커널 코드의 실행 중 오류가 발생한 것으로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시스템 종료 내지는 심각한 파국 발생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5993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762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특권 명령어들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특권 명령어들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특별한 목적으로 설계된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기계어 명령어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I/O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 제어 및 장치로부터의 입출력</a:t>
            </a:r>
          </a:p>
          <a:p>
            <a:pPr lvl="1"/>
            <a:r>
              <a:rPr lang="en-US" altLang="ko-KR" dirty="0" smtClean="0"/>
              <a:t>Halt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의 작동을 중지 시킴</a:t>
            </a:r>
          </a:p>
          <a:p>
            <a:pPr lvl="1"/>
            <a:r>
              <a:rPr lang="ko-KR" altLang="en-US" dirty="0" smtClean="0"/>
              <a:t>인터럽트 플래그 켜고 끄기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인터럽트를 허용하거나 무시하도록 지시</a:t>
            </a:r>
          </a:p>
          <a:p>
            <a:pPr lvl="1"/>
            <a:r>
              <a:rPr lang="ko-KR" altLang="en-US" dirty="0" smtClean="0"/>
              <a:t>타이머 설정</a:t>
            </a:r>
          </a:p>
          <a:p>
            <a:pPr lvl="1"/>
            <a:r>
              <a:rPr lang="ko-KR" altLang="en-US" dirty="0" smtClean="0"/>
              <a:t>컨텍스트 스위칭</a:t>
            </a:r>
          </a:p>
          <a:p>
            <a:pPr lvl="1"/>
            <a:r>
              <a:rPr lang="ko-KR" altLang="en-US" dirty="0" smtClean="0"/>
              <a:t>메모리 지우기</a:t>
            </a:r>
          </a:p>
          <a:p>
            <a:pPr lvl="1"/>
            <a:r>
              <a:rPr lang="ko-KR" altLang="en-US" dirty="0" smtClean="0"/>
              <a:t>장치 상태 테이블 수정 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2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특권 명령어 대한 이해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Q. </a:t>
            </a:r>
            <a:r>
              <a:rPr lang="ko-KR" altLang="en-US" dirty="0" smtClean="0"/>
              <a:t>다음 중 어떤 명령이 특권 명령어일까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이유를 설명하라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사용자 모드에서 커널 모드로 변경시키는 명령어</a:t>
            </a:r>
            <a:r>
              <a:rPr lang="en-US" altLang="ko-KR" dirty="0" smtClean="0"/>
              <a:t>    </a:t>
            </a:r>
          </a:p>
          <a:p>
            <a:pPr lvl="2"/>
            <a:r>
              <a:rPr lang="ko-KR" altLang="en-US" dirty="0" smtClean="0"/>
              <a:t>특권  명령이 아니다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왜냐하면 시스템 호출을 위해 모든 </a:t>
            </a:r>
            <a:r>
              <a:rPr lang="ko-KR" altLang="en-US" dirty="0" err="1" smtClean="0"/>
              <a:t>응용프로그램에게</a:t>
            </a:r>
            <a:r>
              <a:rPr lang="ko-KR" altLang="en-US" dirty="0" smtClean="0"/>
              <a:t> 허용되어야 하는 명령이기 때문이다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2) </a:t>
            </a:r>
            <a:r>
              <a:rPr lang="ko-KR" altLang="en-US" dirty="0" smtClean="0"/>
              <a:t>시계 읽기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특권  명령이 아니다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모든 응용프로그램에서 시계를 읽을 수 있어야 하기 때문이다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3) </a:t>
            </a:r>
            <a:r>
              <a:rPr lang="ko-KR" altLang="en-US" dirty="0" smtClean="0"/>
              <a:t>가상 메모리에서 메모리 지우기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특권  명령이 아니다</a:t>
            </a:r>
            <a:r>
              <a:rPr lang="en-US" altLang="ko-KR" smtClean="0"/>
              <a:t>. </a:t>
            </a:r>
          </a:p>
          <a:p>
            <a:pPr lvl="2"/>
            <a:r>
              <a:rPr lang="ko-KR" altLang="en-US" smtClean="0"/>
              <a:t>프로그램이 </a:t>
            </a:r>
            <a:r>
              <a:rPr lang="ko-KR" altLang="en-US" dirty="0" smtClean="0"/>
              <a:t>자신의 메모리 부분을 지우는 것은 다른 프로세스의 영역을 침범하지 않기 때문이다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4) </a:t>
            </a:r>
            <a:r>
              <a:rPr lang="ko-KR" altLang="en-US" dirty="0" smtClean="0"/>
              <a:t>인터럽트 끄기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특권 명령이다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인터럽트를 끄는 행위는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내부의 인터럽트 플래그</a:t>
            </a:r>
            <a:r>
              <a:rPr lang="en-US" altLang="ko-KR" dirty="0" smtClean="0"/>
              <a:t>(IF)</a:t>
            </a:r>
            <a:r>
              <a:rPr lang="ko-KR" altLang="en-US" dirty="0" smtClean="0"/>
              <a:t>를 끄는 행동으로 외부에서 인터럽트가 발생해도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인터럽트의 발생을 체크하지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프로그램이 인터럽트를 끄면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인터럽트가 꺼진 상태로 계속 있게 되어</a:t>
            </a:r>
            <a:r>
              <a:rPr lang="en-US" altLang="ko-KR" dirty="0" smtClean="0"/>
              <a:t>, CPU</a:t>
            </a:r>
            <a:r>
              <a:rPr lang="ko-KR" altLang="en-US" dirty="0" smtClean="0"/>
              <a:t>가 다른 프로그램을 </a:t>
            </a:r>
            <a:r>
              <a:rPr lang="ko-KR" altLang="en-US" dirty="0" err="1" smtClean="0"/>
              <a:t>실행하더라고</a:t>
            </a:r>
            <a:r>
              <a:rPr lang="ko-KR" altLang="en-US" dirty="0" smtClean="0"/>
              <a:t> 인터럽트를 받을 수 없게 된다</a:t>
            </a:r>
            <a:r>
              <a:rPr lang="en-US" altLang="ko-KR" dirty="0" smtClean="0"/>
              <a:t>. CPU</a:t>
            </a:r>
            <a:r>
              <a:rPr lang="ko-KR" altLang="en-US" dirty="0" smtClean="0"/>
              <a:t>는 한 프로그램에게 독점될 수 없기 때문에 이 명령은 특권 명령으로 응용프로그램이 실행할 수 없다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모드와 관련된 다양한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사용자 모드와 커널 모드는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기능인가 아니면 운영체제의 기능인가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모드는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기능이다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내부에 모드를 나타내는 레지스터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모드 레지스터를 이용하여 커널 영역 지킴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는 사용자 모드와 커널 모드로 나누어 작동되는 이유는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커널 코드와 데이터에 대한 보안과 보호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악의적 사용자와 오류 프로그램으로 커널 공간 지킴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응용프로그램은 사용자 모드에서 아무리 심각한 오류가 발생해도 시스템을 중단시키지는 못함</a:t>
            </a:r>
          </a:p>
          <a:p>
            <a:pPr lvl="1"/>
            <a:r>
              <a:rPr lang="ko-KR" altLang="en-US" dirty="0" smtClean="0"/>
              <a:t>사용자 응용프로그램이 커널 코드를 호출하는 일이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사용자 응용프로그램을 직접 커널 코드 호출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호출을 통해서만 가능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평균적으로 커널 모드에서 많이 실행될까 사용자 모드에서 많이 실행될까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커널 모드에서 많이 실행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01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Windows</a:t>
            </a:r>
            <a:r>
              <a:rPr lang="ko-KR" altLang="en-US" dirty="0"/>
              <a:t>에서 전체 </a:t>
            </a:r>
            <a:r>
              <a:rPr lang="en-US" altLang="ko-KR" dirty="0"/>
              <a:t>CPU </a:t>
            </a:r>
            <a:r>
              <a:rPr lang="ko-KR" altLang="en-US" dirty="0"/>
              <a:t>사용시간 중 커널 모드로 작동한 시간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118161" cy="396044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96336" y="4441460"/>
            <a:ext cx="93610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커널 모드 시간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 smtClean="0"/>
              <a:t>진한 부분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>
            <a:off x="6660232" y="4603043"/>
            <a:ext cx="936104" cy="180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96336" y="3537012"/>
            <a:ext cx="93610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전체 </a:t>
            </a:r>
            <a:r>
              <a:rPr lang="en-US" altLang="ko-KR" sz="1050" dirty="0" smtClean="0"/>
              <a:t>CPU</a:t>
            </a:r>
            <a:r>
              <a:rPr lang="ko-KR" altLang="en-US" sz="1050" dirty="0" smtClean="0"/>
              <a:t> 시간</a:t>
            </a:r>
            <a:endParaRPr lang="en-US" altLang="ko-KR" sz="1050" dirty="0" smtClean="0"/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 flipV="1">
            <a:off x="6660232" y="3617803"/>
            <a:ext cx="936104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84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커널의 실체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커널 코드는 함수들의 집합</a:t>
            </a:r>
            <a:endParaRPr lang="en-US" altLang="ko-KR" dirty="0" smtClean="0"/>
          </a:p>
          <a:p>
            <a:pPr lvl="1"/>
            <a:r>
              <a:rPr lang="ko-KR" altLang="en-US" dirty="0"/>
              <a:t>커널은 </a:t>
            </a:r>
            <a:r>
              <a:rPr lang="ko-KR" altLang="en-US" dirty="0" err="1"/>
              <a:t>컴파일된</a:t>
            </a:r>
            <a:r>
              <a:rPr lang="ko-KR" altLang="en-US" dirty="0"/>
              <a:t> 바이너리 형태로 하드 디스크의 특정 영역에 있다가 부팅</a:t>
            </a:r>
            <a:r>
              <a:rPr lang="en-US" altLang="ko-KR" dirty="0"/>
              <a:t>(booting) </a:t>
            </a:r>
            <a:r>
              <a:rPr lang="ko-KR" altLang="en-US" dirty="0"/>
              <a:t>시에 메모리의 커널 공간에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r>
              <a:rPr lang="ko-KR" altLang="en-US" dirty="0" smtClean="0"/>
              <a:t>커널은 스스로 실행되는 프로세스인가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커널은 실행 중이다</a:t>
            </a:r>
            <a:r>
              <a:rPr lang="en-US" altLang="ko-KR" dirty="0" smtClean="0"/>
              <a:t>? NO</a:t>
            </a:r>
          </a:p>
          <a:p>
            <a:pPr lvl="1"/>
            <a:r>
              <a:rPr lang="ko-KR" altLang="en-US" dirty="0" smtClean="0"/>
              <a:t>커널은 프로세스도 스레드 아니므로 </a:t>
            </a:r>
            <a:r>
              <a:rPr lang="en-US" altLang="ko-KR" dirty="0" smtClean="0"/>
              <a:t>NO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커널이 </a:t>
            </a:r>
            <a:r>
              <a:rPr lang="ko-KR" altLang="en-US" dirty="0" err="1" smtClean="0"/>
              <a:t>실행중이다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라는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어떤 프로세스나 스레드가 시스템 호출을 통해 커널 코드를 실행하고 있다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해석</a:t>
            </a:r>
            <a:endParaRPr lang="en-US" altLang="ko-KR" dirty="0" smtClean="0"/>
          </a:p>
          <a:p>
            <a:r>
              <a:rPr lang="ko-KR" altLang="en-US" dirty="0" smtClean="0"/>
              <a:t>커널은 스택이나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가지는가</a:t>
            </a:r>
            <a:r>
              <a:rPr lang="en-US" altLang="ko-KR" dirty="0" smtClean="0"/>
              <a:t>? NO</a:t>
            </a:r>
          </a:p>
          <a:p>
            <a:pPr lvl="1"/>
            <a:r>
              <a:rPr lang="ko-KR" altLang="en-US" dirty="0" smtClean="0"/>
              <a:t>스택이나 </a:t>
            </a:r>
            <a:r>
              <a:rPr lang="ko-KR" altLang="en-US" dirty="0" err="1" smtClean="0"/>
              <a:t>힙은</a:t>
            </a:r>
            <a:r>
              <a:rPr lang="ko-KR" altLang="en-US" dirty="0" smtClean="0"/>
              <a:t> 프로세스가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en-US" altLang="ko-KR" dirty="0" smtClean="0"/>
              <a:t>NO</a:t>
            </a:r>
          </a:p>
          <a:p>
            <a:pPr lvl="1"/>
            <a:r>
              <a:rPr lang="ko-KR" altLang="en-US" dirty="0" smtClean="0"/>
              <a:t>스레드가 커널 코드를 실행하고 있을 때 커널 스택 가짐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61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커널 코드는 커널 모드에서 실행하는 함수들의 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7956" y="1323053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커널은 스스로 실행되는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일명 프로세스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커널이 스케줄링한다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커널 속의</a:t>
            </a:r>
            <a:r>
              <a:rPr lang="en-US" altLang="ko-KR" dirty="0" smtClean="0"/>
              <a:t>)</a:t>
            </a:r>
            <a:r>
              <a:rPr lang="ko-KR" altLang="en-US" dirty="0" smtClean="0"/>
              <a:t>스케줄링 함수가 실행된다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3654948"/>
            <a:ext cx="2853390" cy="1368152"/>
          </a:xfrm>
          <a:prstGeom prst="roundRect">
            <a:avLst>
              <a:gd name="adj" fmla="val 10137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09573" y="4271241"/>
            <a:ext cx="264512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1431" y="3750719"/>
            <a:ext cx="2206285" cy="288032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시스템 호출을 처리하는 함수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828419" y="4574306"/>
            <a:ext cx="276288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2894" y="4211038"/>
            <a:ext cx="256064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61244" y="4648683"/>
            <a:ext cx="261369" cy="257505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933843" y="4598198"/>
            <a:ext cx="252296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76173" y="4191603"/>
            <a:ext cx="279361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174517" y="4236063"/>
            <a:ext cx="247710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28925" y="4566411"/>
            <a:ext cx="281060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4913" y="4217831"/>
            <a:ext cx="262924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81250" y="2640238"/>
            <a:ext cx="564019" cy="37611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02842" y="2435399"/>
            <a:ext cx="564019" cy="594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01827" y="2523825"/>
            <a:ext cx="564019" cy="39027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1267" y="2649604"/>
            <a:ext cx="564019" cy="3722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7" idx="2"/>
            <a:endCxn id="11" idx="0"/>
          </p:cNvCxnSpPr>
          <p:nvPr/>
        </p:nvCxnSpPr>
        <p:spPr>
          <a:xfrm>
            <a:off x="2484852" y="3029567"/>
            <a:ext cx="409722" cy="721152"/>
          </a:xfrm>
          <a:prstGeom prst="straightConnector1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11" idx="0"/>
          </p:cNvCxnSpPr>
          <p:nvPr/>
        </p:nvCxnSpPr>
        <p:spPr>
          <a:xfrm>
            <a:off x="1563260" y="3016355"/>
            <a:ext cx="1331314" cy="73436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8" idx="2"/>
            <a:endCxn id="11" idx="0"/>
          </p:cNvCxnSpPr>
          <p:nvPr/>
        </p:nvCxnSpPr>
        <p:spPr>
          <a:xfrm flipH="1">
            <a:off x="2894574" y="2914103"/>
            <a:ext cx="489263" cy="8366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2"/>
            <a:endCxn id="11" idx="0"/>
          </p:cNvCxnSpPr>
          <p:nvPr/>
        </p:nvCxnSpPr>
        <p:spPr>
          <a:xfrm flipH="1">
            <a:off x="2894574" y="3021804"/>
            <a:ext cx="1338703" cy="7289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52513" y="4256657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커널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함수들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1981922" y="5963082"/>
            <a:ext cx="712706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스크린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95189" y="5963082"/>
            <a:ext cx="712706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디스크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9" idx="0"/>
          </p:cNvCxnSpPr>
          <p:nvPr/>
        </p:nvCxnSpPr>
        <p:spPr>
          <a:xfrm flipH="1">
            <a:off x="2241829" y="4055989"/>
            <a:ext cx="65113" cy="215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" idx="4"/>
            <a:endCxn id="95" idx="0"/>
          </p:cNvCxnSpPr>
          <p:nvPr/>
        </p:nvCxnSpPr>
        <p:spPr>
          <a:xfrm>
            <a:off x="2241829" y="4559273"/>
            <a:ext cx="77763" cy="615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643270" y="5963082"/>
            <a:ext cx="712706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키보드장치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403648" y="5081248"/>
            <a:ext cx="2853390" cy="414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36509" y="503063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디바이스</a:t>
            </a:r>
            <a:endParaRPr lang="en-US" altLang="ko-KR" sz="1100" dirty="0" smtClean="0"/>
          </a:p>
          <a:p>
            <a:r>
              <a:rPr lang="ko-KR" altLang="en-US" sz="1100" dirty="0" smtClean="0"/>
              <a:t>드라이버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2200583" y="5174832"/>
            <a:ext cx="238018" cy="23509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/>
          <p:cNvCxnSpPr>
            <a:stCxn id="95" idx="4"/>
            <a:endCxn id="58" idx="0"/>
          </p:cNvCxnSpPr>
          <p:nvPr/>
        </p:nvCxnSpPr>
        <p:spPr>
          <a:xfrm>
            <a:off x="2319592" y="5409922"/>
            <a:ext cx="18683" cy="553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2721514" y="5174831"/>
            <a:ext cx="240284" cy="256553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stCxn id="100" idx="4"/>
            <a:endCxn id="59" idx="0"/>
          </p:cNvCxnSpPr>
          <p:nvPr/>
        </p:nvCxnSpPr>
        <p:spPr>
          <a:xfrm>
            <a:off x="2841656" y="5431384"/>
            <a:ext cx="309886" cy="531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9" idx="3"/>
            <a:endCxn id="100" idx="0"/>
          </p:cNvCxnSpPr>
          <p:nvPr/>
        </p:nvCxnSpPr>
        <p:spPr>
          <a:xfrm flipH="1">
            <a:off x="2841656" y="4844049"/>
            <a:ext cx="129135" cy="330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439913" y="5174831"/>
            <a:ext cx="218687" cy="23414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>
            <a:stCxn id="75" idx="0"/>
            <a:endCxn id="104" idx="5"/>
          </p:cNvCxnSpPr>
          <p:nvPr/>
        </p:nvCxnSpPr>
        <p:spPr>
          <a:xfrm flipH="1" flipV="1">
            <a:off x="3626574" y="5374682"/>
            <a:ext cx="373049" cy="588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24" idx="0"/>
          </p:cNvCxnSpPr>
          <p:nvPr/>
        </p:nvCxnSpPr>
        <p:spPr>
          <a:xfrm flipH="1">
            <a:off x="3569455" y="4056809"/>
            <a:ext cx="28924" cy="509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24" idx="4"/>
            <a:endCxn id="104" idx="0"/>
          </p:cNvCxnSpPr>
          <p:nvPr/>
        </p:nvCxnSpPr>
        <p:spPr>
          <a:xfrm flipH="1">
            <a:off x="3549257" y="4854443"/>
            <a:ext cx="20198" cy="32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자유형 126"/>
          <p:cNvSpPr/>
          <p:nvPr/>
        </p:nvSpPr>
        <p:spPr>
          <a:xfrm>
            <a:off x="2414954" y="2475648"/>
            <a:ext cx="703497" cy="2936631"/>
          </a:xfrm>
          <a:custGeom>
            <a:avLst/>
            <a:gdLst>
              <a:gd name="connsiteX0" fmla="*/ 5861 w 703497"/>
              <a:gd name="connsiteY0" fmla="*/ 0 h 2936631"/>
              <a:gd name="connsiteX1" fmla="*/ 46892 w 703497"/>
              <a:gd name="connsiteY1" fmla="*/ 5862 h 2936631"/>
              <a:gd name="connsiteX2" fmla="*/ 35169 w 703497"/>
              <a:gd name="connsiteY2" fmla="*/ 23446 h 2936631"/>
              <a:gd name="connsiteX3" fmla="*/ 17584 w 703497"/>
              <a:gd name="connsiteY3" fmla="*/ 29308 h 2936631"/>
              <a:gd name="connsiteX4" fmla="*/ 41031 w 703497"/>
              <a:gd name="connsiteY4" fmla="*/ 70339 h 2936631"/>
              <a:gd name="connsiteX5" fmla="*/ 17584 w 703497"/>
              <a:gd name="connsiteY5" fmla="*/ 140677 h 2936631"/>
              <a:gd name="connsiteX6" fmla="*/ 41031 w 703497"/>
              <a:gd name="connsiteY6" fmla="*/ 146539 h 2936631"/>
              <a:gd name="connsiteX7" fmla="*/ 35169 w 703497"/>
              <a:gd name="connsiteY7" fmla="*/ 164123 h 2936631"/>
              <a:gd name="connsiteX8" fmla="*/ 0 w 703497"/>
              <a:gd name="connsiteY8" fmla="*/ 187569 h 2936631"/>
              <a:gd name="connsiteX9" fmla="*/ 41031 w 703497"/>
              <a:gd name="connsiteY9" fmla="*/ 211016 h 2936631"/>
              <a:gd name="connsiteX10" fmla="*/ 46892 w 703497"/>
              <a:gd name="connsiteY10" fmla="*/ 234462 h 2936631"/>
              <a:gd name="connsiteX11" fmla="*/ 35169 w 703497"/>
              <a:gd name="connsiteY11" fmla="*/ 293077 h 2936631"/>
              <a:gd name="connsiteX12" fmla="*/ 41031 w 703497"/>
              <a:gd name="connsiteY12" fmla="*/ 310662 h 2936631"/>
              <a:gd name="connsiteX13" fmla="*/ 35169 w 703497"/>
              <a:gd name="connsiteY13" fmla="*/ 357554 h 2936631"/>
              <a:gd name="connsiteX14" fmla="*/ 17584 w 703497"/>
              <a:gd name="connsiteY14" fmla="*/ 381000 h 2936631"/>
              <a:gd name="connsiteX15" fmla="*/ 64477 w 703497"/>
              <a:gd name="connsiteY15" fmla="*/ 404446 h 2936631"/>
              <a:gd name="connsiteX16" fmla="*/ 70338 w 703497"/>
              <a:gd name="connsiteY16" fmla="*/ 422031 h 2936631"/>
              <a:gd name="connsiteX17" fmla="*/ 146538 w 703497"/>
              <a:gd name="connsiteY17" fmla="*/ 498231 h 2936631"/>
              <a:gd name="connsiteX18" fmla="*/ 199292 w 703497"/>
              <a:gd name="connsiteY18" fmla="*/ 556846 h 2936631"/>
              <a:gd name="connsiteX19" fmla="*/ 222738 w 703497"/>
              <a:gd name="connsiteY19" fmla="*/ 580292 h 2936631"/>
              <a:gd name="connsiteX20" fmla="*/ 275492 w 703497"/>
              <a:gd name="connsiteY20" fmla="*/ 650631 h 2936631"/>
              <a:gd name="connsiteX21" fmla="*/ 293077 w 703497"/>
              <a:gd name="connsiteY21" fmla="*/ 674077 h 2936631"/>
              <a:gd name="connsiteX22" fmla="*/ 351692 w 703497"/>
              <a:gd name="connsiteY22" fmla="*/ 732692 h 2936631"/>
              <a:gd name="connsiteX23" fmla="*/ 369277 w 703497"/>
              <a:gd name="connsiteY23" fmla="*/ 744416 h 2936631"/>
              <a:gd name="connsiteX24" fmla="*/ 433754 w 703497"/>
              <a:gd name="connsiteY24" fmla="*/ 820616 h 2936631"/>
              <a:gd name="connsiteX25" fmla="*/ 463061 w 703497"/>
              <a:gd name="connsiteY25" fmla="*/ 855785 h 2936631"/>
              <a:gd name="connsiteX26" fmla="*/ 504092 w 703497"/>
              <a:gd name="connsiteY26" fmla="*/ 896816 h 2936631"/>
              <a:gd name="connsiteX27" fmla="*/ 509954 w 703497"/>
              <a:gd name="connsiteY27" fmla="*/ 926123 h 2936631"/>
              <a:gd name="connsiteX28" fmla="*/ 521677 w 703497"/>
              <a:gd name="connsiteY28" fmla="*/ 949569 h 2936631"/>
              <a:gd name="connsiteX29" fmla="*/ 545123 w 703497"/>
              <a:gd name="connsiteY29" fmla="*/ 1043354 h 2936631"/>
              <a:gd name="connsiteX30" fmla="*/ 539261 w 703497"/>
              <a:gd name="connsiteY30" fmla="*/ 1307123 h 2936631"/>
              <a:gd name="connsiteX31" fmla="*/ 480646 w 703497"/>
              <a:gd name="connsiteY31" fmla="*/ 1324708 h 2936631"/>
              <a:gd name="connsiteX32" fmla="*/ 504092 w 703497"/>
              <a:gd name="connsiteY32" fmla="*/ 1330569 h 2936631"/>
              <a:gd name="connsiteX33" fmla="*/ 556846 w 703497"/>
              <a:gd name="connsiteY33" fmla="*/ 1342292 h 2936631"/>
              <a:gd name="connsiteX34" fmla="*/ 550984 w 703497"/>
              <a:gd name="connsiteY34" fmla="*/ 1383323 h 2936631"/>
              <a:gd name="connsiteX35" fmla="*/ 568569 w 703497"/>
              <a:gd name="connsiteY35" fmla="*/ 1395046 h 2936631"/>
              <a:gd name="connsiteX36" fmla="*/ 562708 w 703497"/>
              <a:gd name="connsiteY36" fmla="*/ 1412631 h 2936631"/>
              <a:gd name="connsiteX37" fmla="*/ 521677 w 703497"/>
              <a:gd name="connsiteY37" fmla="*/ 1430216 h 2936631"/>
              <a:gd name="connsiteX38" fmla="*/ 533400 w 703497"/>
              <a:gd name="connsiteY38" fmla="*/ 1447800 h 2936631"/>
              <a:gd name="connsiteX39" fmla="*/ 527538 w 703497"/>
              <a:gd name="connsiteY39" fmla="*/ 1471246 h 2936631"/>
              <a:gd name="connsiteX40" fmla="*/ 586154 w 703497"/>
              <a:gd name="connsiteY40" fmla="*/ 1488831 h 2936631"/>
              <a:gd name="connsiteX41" fmla="*/ 603738 w 703497"/>
              <a:gd name="connsiteY41" fmla="*/ 1500554 h 2936631"/>
              <a:gd name="connsiteX42" fmla="*/ 644769 w 703497"/>
              <a:gd name="connsiteY42" fmla="*/ 1547446 h 2936631"/>
              <a:gd name="connsiteX43" fmla="*/ 679938 w 703497"/>
              <a:gd name="connsiteY43" fmla="*/ 1658816 h 2936631"/>
              <a:gd name="connsiteX44" fmla="*/ 697523 w 703497"/>
              <a:gd name="connsiteY44" fmla="*/ 1746739 h 2936631"/>
              <a:gd name="connsiteX45" fmla="*/ 703384 w 703497"/>
              <a:gd name="connsiteY45" fmla="*/ 1975339 h 2936631"/>
              <a:gd name="connsiteX46" fmla="*/ 697523 w 703497"/>
              <a:gd name="connsiteY46" fmla="*/ 2157046 h 2936631"/>
              <a:gd name="connsiteX47" fmla="*/ 679938 w 703497"/>
              <a:gd name="connsiteY47" fmla="*/ 2168769 h 2936631"/>
              <a:gd name="connsiteX48" fmla="*/ 656492 w 703497"/>
              <a:gd name="connsiteY48" fmla="*/ 2198077 h 2936631"/>
              <a:gd name="connsiteX49" fmla="*/ 597877 w 703497"/>
              <a:gd name="connsiteY49" fmla="*/ 2221523 h 2936631"/>
              <a:gd name="connsiteX50" fmla="*/ 621323 w 703497"/>
              <a:gd name="connsiteY50" fmla="*/ 2227385 h 2936631"/>
              <a:gd name="connsiteX51" fmla="*/ 638908 w 703497"/>
              <a:gd name="connsiteY51" fmla="*/ 2274277 h 2936631"/>
              <a:gd name="connsiteX52" fmla="*/ 650631 w 703497"/>
              <a:gd name="connsiteY52" fmla="*/ 2297723 h 2936631"/>
              <a:gd name="connsiteX53" fmla="*/ 627184 w 703497"/>
              <a:gd name="connsiteY53" fmla="*/ 2332892 h 2936631"/>
              <a:gd name="connsiteX54" fmla="*/ 615461 w 703497"/>
              <a:gd name="connsiteY54" fmla="*/ 2350477 h 2936631"/>
              <a:gd name="connsiteX55" fmla="*/ 568569 w 703497"/>
              <a:gd name="connsiteY55" fmla="*/ 2397369 h 2936631"/>
              <a:gd name="connsiteX56" fmla="*/ 556846 w 703497"/>
              <a:gd name="connsiteY56" fmla="*/ 2420816 h 2936631"/>
              <a:gd name="connsiteX57" fmla="*/ 521677 w 703497"/>
              <a:gd name="connsiteY57" fmla="*/ 2485292 h 2936631"/>
              <a:gd name="connsiteX58" fmla="*/ 486508 w 703497"/>
              <a:gd name="connsiteY58" fmla="*/ 2584939 h 2936631"/>
              <a:gd name="connsiteX59" fmla="*/ 439615 w 703497"/>
              <a:gd name="connsiteY59" fmla="*/ 2649416 h 2936631"/>
              <a:gd name="connsiteX60" fmla="*/ 427892 w 703497"/>
              <a:gd name="connsiteY60" fmla="*/ 2667000 h 2936631"/>
              <a:gd name="connsiteX61" fmla="*/ 398584 w 703497"/>
              <a:gd name="connsiteY61" fmla="*/ 2672862 h 2936631"/>
              <a:gd name="connsiteX62" fmla="*/ 410308 w 703497"/>
              <a:gd name="connsiteY62" fmla="*/ 2684585 h 2936631"/>
              <a:gd name="connsiteX63" fmla="*/ 392723 w 703497"/>
              <a:gd name="connsiteY63" fmla="*/ 2766646 h 2936631"/>
              <a:gd name="connsiteX64" fmla="*/ 410308 w 703497"/>
              <a:gd name="connsiteY64" fmla="*/ 2778369 h 2936631"/>
              <a:gd name="connsiteX65" fmla="*/ 416169 w 703497"/>
              <a:gd name="connsiteY65" fmla="*/ 2795954 h 2936631"/>
              <a:gd name="connsiteX66" fmla="*/ 398584 w 703497"/>
              <a:gd name="connsiteY66" fmla="*/ 2866292 h 2936631"/>
              <a:gd name="connsiteX67" fmla="*/ 410308 w 703497"/>
              <a:gd name="connsiteY67" fmla="*/ 2883877 h 2936631"/>
              <a:gd name="connsiteX68" fmla="*/ 416169 w 703497"/>
              <a:gd name="connsiteY68" fmla="*/ 2936631 h 293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703497" h="2936631">
                <a:moveTo>
                  <a:pt x="5861" y="0"/>
                </a:moveTo>
                <a:cubicBezTo>
                  <a:pt x="19538" y="1954"/>
                  <a:pt x="36104" y="-2769"/>
                  <a:pt x="46892" y="5862"/>
                </a:cubicBezTo>
                <a:cubicBezTo>
                  <a:pt x="52393" y="10263"/>
                  <a:pt x="40670" y="19045"/>
                  <a:pt x="35169" y="23446"/>
                </a:cubicBezTo>
                <a:cubicBezTo>
                  <a:pt x="30344" y="27306"/>
                  <a:pt x="23446" y="27354"/>
                  <a:pt x="17584" y="29308"/>
                </a:cubicBezTo>
                <a:cubicBezTo>
                  <a:pt x="34832" y="40806"/>
                  <a:pt x="45987" y="42256"/>
                  <a:pt x="41031" y="70339"/>
                </a:cubicBezTo>
                <a:cubicBezTo>
                  <a:pt x="36736" y="94677"/>
                  <a:pt x="17584" y="140677"/>
                  <a:pt x="17584" y="140677"/>
                </a:cubicBezTo>
                <a:cubicBezTo>
                  <a:pt x="25400" y="142631"/>
                  <a:pt x="36197" y="140094"/>
                  <a:pt x="41031" y="146539"/>
                </a:cubicBezTo>
                <a:cubicBezTo>
                  <a:pt x="44738" y="151482"/>
                  <a:pt x="39538" y="159754"/>
                  <a:pt x="35169" y="164123"/>
                </a:cubicBezTo>
                <a:cubicBezTo>
                  <a:pt x="25206" y="174086"/>
                  <a:pt x="0" y="187569"/>
                  <a:pt x="0" y="187569"/>
                </a:cubicBezTo>
                <a:cubicBezTo>
                  <a:pt x="4058" y="189598"/>
                  <a:pt x="36888" y="204801"/>
                  <a:pt x="41031" y="211016"/>
                </a:cubicBezTo>
                <a:cubicBezTo>
                  <a:pt x="45499" y="217719"/>
                  <a:pt x="44938" y="226647"/>
                  <a:pt x="46892" y="234462"/>
                </a:cubicBezTo>
                <a:cubicBezTo>
                  <a:pt x="39674" y="256116"/>
                  <a:pt x="35169" y="266138"/>
                  <a:pt x="35169" y="293077"/>
                </a:cubicBezTo>
                <a:cubicBezTo>
                  <a:pt x="35169" y="299256"/>
                  <a:pt x="39077" y="304800"/>
                  <a:pt x="41031" y="310662"/>
                </a:cubicBezTo>
                <a:cubicBezTo>
                  <a:pt x="39077" y="326293"/>
                  <a:pt x="40151" y="342610"/>
                  <a:pt x="35169" y="357554"/>
                </a:cubicBezTo>
                <a:cubicBezTo>
                  <a:pt x="32080" y="366822"/>
                  <a:pt x="16202" y="371329"/>
                  <a:pt x="17584" y="381000"/>
                </a:cubicBezTo>
                <a:cubicBezTo>
                  <a:pt x="19798" y="396500"/>
                  <a:pt x="54375" y="401921"/>
                  <a:pt x="64477" y="404446"/>
                </a:cubicBezTo>
                <a:cubicBezTo>
                  <a:pt x="66431" y="410308"/>
                  <a:pt x="66545" y="417154"/>
                  <a:pt x="70338" y="422031"/>
                </a:cubicBezTo>
                <a:cubicBezTo>
                  <a:pt x="78817" y="432933"/>
                  <a:pt x="140880" y="489744"/>
                  <a:pt x="146538" y="498231"/>
                </a:cubicBezTo>
                <a:cubicBezTo>
                  <a:pt x="168990" y="531910"/>
                  <a:pt x="153279" y="510833"/>
                  <a:pt x="199292" y="556846"/>
                </a:cubicBezTo>
                <a:cubicBezTo>
                  <a:pt x="207107" y="564661"/>
                  <a:pt x="216106" y="571450"/>
                  <a:pt x="222738" y="580292"/>
                </a:cubicBezTo>
                <a:lnTo>
                  <a:pt x="275492" y="650631"/>
                </a:lnTo>
                <a:cubicBezTo>
                  <a:pt x="281354" y="658446"/>
                  <a:pt x="286169" y="667169"/>
                  <a:pt x="293077" y="674077"/>
                </a:cubicBezTo>
                <a:cubicBezTo>
                  <a:pt x="312615" y="693615"/>
                  <a:pt x="331388" y="713950"/>
                  <a:pt x="351692" y="732692"/>
                </a:cubicBezTo>
                <a:cubicBezTo>
                  <a:pt x="356869" y="737470"/>
                  <a:pt x="363928" y="739831"/>
                  <a:pt x="369277" y="744416"/>
                </a:cubicBezTo>
                <a:cubicBezTo>
                  <a:pt x="396379" y="767646"/>
                  <a:pt x="410319" y="791323"/>
                  <a:pt x="433754" y="820616"/>
                </a:cubicBezTo>
                <a:cubicBezTo>
                  <a:pt x="443287" y="832532"/>
                  <a:pt x="452271" y="844995"/>
                  <a:pt x="463061" y="855785"/>
                </a:cubicBezTo>
                <a:lnTo>
                  <a:pt x="504092" y="896816"/>
                </a:lnTo>
                <a:cubicBezTo>
                  <a:pt x="506046" y="906585"/>
                  <a:pt x="506803" y="916672"/>
                  <a:pt x="509954" y="926123"/>
                </a:cubicBezTo>
                <a:cubicBezTo>
                  <a:pt x="512717" y="934412"/>
                  <a:pt x="519426" y="941126"/>
                  <a:pt x="521677" y="949569"/>
                </a:cubicBezTo>
                <a:cubicBezTo>
                  <a:pt x="554330" y="1072019"/>
                  <a:pt x="516112" y="970826"/>
                  <a:pt x="545123" y="1043354"/>
                </a:cubicBezTo>
                <a:cubicBezTo>
                  <a:pt x="543169" y="1131277"/>
                  <a:pt x="558906" y="1221400"/>
                  <a:pt x="539261" y="1307123"/>
                </a:cubicBezTo>
                <a:cubicBezTo>
                  <a:pt x="534704" y="1327006"/>
                  <a:pt x="497619" y="1313393"/>
                  <a:pt x="480646" y="1324708"/>
                </a:cubicBezTo>
                <a:cubicBezTo>
                  <a:pt x="473943" y="1329177"/>
                  <a:pt x="496228" y="1328821"/>
                  <a:pt x="504092" y="1330569"/>
                </a:cubicBezTo>
                <a:cubicBezTo>
                  <a:pt x="571065" y="1345452"/>
                  <a:pt x="499667" y="1327998"/>
                  <a:pt x="556846" y="1342292"/>
                </a:cubicBezTo>
                <a:cubicBezTo>
                  <a:pt x="554892" y="1355969"/>
                  <a:pt x="547987" y="1369836"/>
                  <a:pt x="550984" y="1383323"/>
                </a:cubicBezTo>
                <a:cubicBezTo>
                  <a:pt x="552512" y="1390200"/>
                  <a:pt x="565952" y="1388505"/>
                  <a:pt x="568569" y="1395046"/>
                </a:cubicBezTo>
                <a:cubicBezTo>
                  <a:pt x="570864" y="1400783"/>
                  <a:pt x="567077" y="1408262"/>
                  <a:pt x="562708" y="1412631"/>
                </a:cubicBezTo>
                <a:cubicBezTo>
                  <a:pt x="555467" y="1419872"/>
                  <a:pt x="532184" y="1426713"/>
                  <a:pt x="521677" y="1430216"/>
                </a:cubicBezTo>
                <a:cubicBezTo>
                  <a:pt x="525585" y="1436077"/>
                  <a:pt x="532404" y="1440826"/>
                  <a:pt x="533400" y="1447800"/>
                </a:cubicBezTo>
                <a:cubicBezTo>
                  <a:pt x="534539" y="1455775"/>
                  <a:pt x="523935" y="1464041"/>
                  <a:pt x="527538" y="1471246"/>
                </a:cubicBezTo>
                <a:cubicBezTo>
                  <a:pt x="533733" y="1483637"/>
                  <a:pt x="580288" y="1487853"/>
                  <a:pt x="586154" y="1488831"/>
                </a:cubicBezTo>
                <a:cubicBezTo>
                  <a:pt x="592015" y="1492739"/>
                  <a:pt x="598757" y="1495573"/>
                  <a:pt x="603738" y="1500554"/>
                </a:cubicBezTo>
                <a:cubicBezTo>
                  <a:pt x="618424" y="1515240"/>
                  <a:pt x="632307" y="1530830"/>
                  <a:pt x="644769" y="1547446"/>
                </a:cubicBezTo>
                <a:cubicBezTo>
                  <a:pt x="662980" y="1571727"/>
                  <a:pt x="678807" y="1653728"/>
                  <a:pt x="679938" y="1658816"/>
                </a:cubicBezTo>
                <a:cubicBezTo>
                  <a:pt x="694239" y="1723171"/>
                  <a:pt x="688699" y="1693801"/>
                  <a:pt x="697523" y="1746739"/>
                </a:cubicBezTo>
                <a:cubicBezTo>
                  <a:pt x="699477" y="1822939"/>
                  <a:pt x="703384" y="1899114"/>
                  <a:pt x="703384" y="1975339"/>
                </a:cubicBezTo>
                <a:cubicBezTo>
                  <a:pt x="703384" y="2035939"/>
                  <a:pt x="704815" y="2096886"/>
                  <a:pt x="697523" y="2157046"/>
                </a:cubicBezTo>
                <a:cubicBezTo>
                  <a:pt x="696675" y="2164040"/>
                  <a:pt x="684919" y="2163788"/>
                  <a:pt x="679938" y="2168769"/>
                </a:cubicBezTo>
                <a:cubicBezTo>
                  <a:pt x="671092" y="2177615"/>
                  <a:pt x="666261" y="2190261"/>
                  <a:pt x="656492" y="2198077"/>
                </a:cubicBezTo>
                <a:cubicBezTo>
                  <a:pt x="637230" y="2213487"/>
                  <a:pt x="619833" y="2216034"/>
                  <a:pt x="597877" y="2221523"/>
                </a:cubicBezTo>
                <a:cubicBezTo>
                  <a:pt x="605692" y="2223477"/>
                  <a:pt x="616377" y="2221026"/>
                  <a:pt x="621323" y="2227385"/>
                </a:cubicBezTo>
                <a:cubicBezTo>
                  <a:pt x="631572" y="2240562"/>
                  <a:pt x="632487" y="2258868"/>
                  <a:pt x="638908" y="2274277"/>
                </a:cubicBezTo>
                <a:cubicBezTo>
                  <a:pt x="642269" y="2282343"/>
                  <a:pt x="646723" y="2289908"/>
                  <a:pt x="650631" y="2297723"/>
                </a:cubicBezTo>
                <a:cubicBezTo>
                  <a:pt x="640329" y="2328628"/>
                  <a:pt x="651578" y="2303619"/>
                  <a:pt x="627184" y="2332892"/>
                </a:cubicBezTo>
                <a:cubicBezTo>
                  <a:pt x="622674" y="2338304"/>
                  <a:pt x="620200" y="2345264"/>
                  <a:pt x="615461" y="2350477"/>
                </a:cubicBezTo>
                <a:cubicBezTo>
                  <a:pt x="600592" y="2366834"/>
                  <a:pt x="568569" y="2397369"/>
                  <a:pt x="568569" y="2397369"/>
                </a:cubicBezTo>
                <a:cubicBezTo>
                  <a:pt x="564661" y="2405185"/>
                  <a:pt x="561181" y="2413229"/>
                  <a:pt x="556846" y="2420816"/>
                </a:cubicBezTo>
                <a:cubicBezTo>
                  <a:pt x="535436" y="2458284"/>
                  <a:pt x="548256" y="2418844"/>
                  <a:pt x="521677" y="2485292"/>
                </a:cubicBezTo>
                <a:cubicBezTo>
                  <a:pt x="508595" y="2517996"/>
                  <a:pt x="505177" y="2555070"/>
                  <a:pt x="486508" y="2584939"/>
                </a:cubicBezTo>
                <a:cubicBezTo>
                  <a:pt x="418768" y="2693321"/>
                  <a:pt x="485542" y="2594305"/>
                  <a:pt x="439615" y="2649416"/>
                </a:cubicBezTo>
                <a:cubicBezTo>
                  <a:pt x="435105" y="2654828"/>
                  <a:pt x="434008" y="2663505"/>
                  <a:pt x="427892" y="2667000"/>
                </a:cubicBezTo>
                <a:cubicBezTo>
                  <a:pt x="419242" y="2671943"/>
                  <a:pt x="408353" y="2670908"/>
                  <a:pt x="398584" y="2672862"/>
                </a:cubicBezTo>
                <a:cubicBezTo>
                  <a:pt x="402492" y="2676770"/>
                  <a:pt x="407465" y="2679846"/>
                  <a:pt x="410308" y="2684585"/>
                </a:cubicBezTo>
                <a:cubicBezTo>
                  <a:pt x="427354" y="2712993"/>
                  <a:pt x="403647" y="2736603"/>
                  <a:pt x="392723" y="2766646"/>
                </a:cubicBezTo>
                <a:cubicBezTo>
                  <a:pt x="398585" y="2770554"/>
                  <a:pt x="405907" y="2772868"/>
                  <a:pt x="410308" y="2778369"/>
                </a:cubicBezTo>
                <a:cubicBezTo>
                  <a:pt x="414168" y="2783194"/>
                  <a:pt x="416169" y="2789775"/>
                  <a:pt x="416169" y="2795954"/>
                </a:cubicBezTo>
                <a:cubicBezTo>
                  <a:pt x="416169" y="2829031"/>
                  <a:pt x="409843" y="2838148"/>
                  <a:pt x="398584" y="2866292"/>
                </a:cubicBezTo>
                <a:cubicBezTo>
                  <a:pt x="402492" y="2872154"/>
                  <a:pt x="408080" y="2877194"/>
                  <a:pt x="410308" y="2883877"/>
                </a:cubicBezTo>
                <a:cubicBezTo>
                  <a:pt x="417133" y="2904350"/>
                  <a:pt x="416169" y="2917261"/>
                  <a:pt x="416169" y="2936631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7524328" y="2060848"/>
            <a:ext cx="100811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7526404" y="4115862"/>
            <a:ext cx="1010969" cy="198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5175362" y="2608949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CPU</a:t>
            </a:r>
            <a:r>
              <a:rPr lang="ko-KR" altLang="en-US" sz="1200" dirty="0" smtClean="0">
                <a:solidFill>
                  <a:srgbClr val="0070C0"/>
                </a:solidFill>
              </a:rPr>
              <a:t>가 </a:t>
            </a:r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개인 경우 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한</a:t>
            </a:r>
            <a:r>
              <a:rPr lang="ko-KR" altLang="en-US" sz="1200" dirty="0" smtClean="0">
                <a:solidFill>
                  <a:srgbClr val="0070C0"/>
                </a:solidFill>
              </a:rPr>
              <a:t> 응용프로그램만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실행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233486" y="4208229"/>
            <a:ext cx="1694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번에 </a:t>
            </a:r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프로세스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(</a:t>
            </a:r>
            <a:r>
              <a:rPr lang="ko-KR" altLang="en-US" sz="1200" dirty="0" smtClean="0">
                <a:solidFill>
                  <a:srgbClr val="0070C0"/>
                </a:solidFill>
              </a:rPr>
              <a:t>혹은 스레드</a:t>
            </a:r>
            <a:r>
              <a:rPr lang="en-US" altLang="ko-KR" sz="1200" dirty="0" smtClean="0">
                <a:solidFill>
                  <a:srgbClr val="0070C0"/>
                </a:solidFill>
              </a:rPr>
              <a:t>)</a:t>
            </a:r>
            <a:r>
              <a:rPr lang="ko-KR" altLang="en-US" sz="1200" dirty="0" smtClean="0">
                <a:solidFill>
                  <a:srgbClr val="0070C0"/>
                </a:solidFill>
              </a:rPr>
              <a:t>만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커널 모드로 진입</a:t>
            </a:r>
            <a:r>
              <a:rPr lang="en-US" altLang="ko-KR" sz="12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커널 코드 실행</a:t>
            </a:r>
            <a:endParaRPr lang="en-US" altLang="ko-KR" sz="1200" dirty="0" smtClean="0">
              <a:solidFill>
                <a:srgbClr val="0070C0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178834" y="3440971"/>
            <a:ext cx="6553406" cy="3410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25269" y="272556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모드</a:t>
            </a:r>
            <a:endParaRPr lang="ko-KR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42247" y="44178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커널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모드</a:t>
            </a:r>
            <a:endParaRPr lang="ko-KR" altLang="en-US" sz="12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7740118" y="2147558"/>
            <a:ext cx="564019" cy="29630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740117" y="2609094"/>
            <a:ext cx="564019" cy="347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740116" y="3164843"/>
            <a:ext cx="564019" cy="28843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40116" y="3657630"/>
            <a:ext cx="564019" cy="28843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370725" y="6151326"/>
            <a:ext cx="1489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부팅 후 커널 코드가</a:t>
            </a:r>
            <a:endParaRPr lang="en-US" altLang="ko-KR" sz="1100" dirty="0" smtClean="0"/>
          </a:p>
          <a:p>
            <a:r>
              <a:rPr lang="ko-KR" altLang="en-US" sz="1100" dirty="0" smtClean="0"/>
              <a:t>적재되고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커널은 스스로 실행되지 않음</a:t>
            </a:r>
            <a:endParaRPr lang="en-US" altLang="ko-KR" sz="1100" dirty="0" smtClean="0"/>
          </a:p>
        </p:txBody>
      </p:sp>
      <p:sp>
        <p:nvSpPr>
          <p:cNvPr id="160" name="타원 159"/>
          <p:cNvSpPr/>
          <p:nvPr/>
        </p:nvSpPr>
        <p:spPr>
          <a:xfrm>
            <a:off x="3806260" y="5124935"/>
            <a:ext cx="38291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ISR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75" idx="0"/>
            <a:endCxn id="160" idx="4"/>
          </p:cNvCxnSpPr>
          <p:nvPr/>
        </p:nvCxnSpPr>
        <p:spPr>
          <a:xfrm flipH="1" flipV="1">
            <a:off x="3997716" y="5412967"/>
            <a:ext cx="1907" cy="5501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1241447" y="5963082"/>
            <a:ext cx="647537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타이머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/>
          <p:cNvCxnSpPr>
            <a:stCxn id="181" idx="0"/>
            <a:endCxn id="135" idx="4"/>
          </p:cNvCxnSpPr>
          <p:nvPr/>
        </p:nvCxnSpPr>
        <p:spPr>
          <a:xfrm flipV="1">
            <a:off x="1565216" y="5408350"/>
            <a:ext cx="221624" cy="5547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35" idx="0"/>
            <a:endCxn id="136" idx="4"/>
          </p:cNvCxnSpPr>
          <p:nvPr/>
        </p:nvCxnSpPr>
        <p:spPr>
          <a:xfrm flipH="1" flipV="1">
            <a:off x="1786745" y="4861198"/>
            <a:ext cx="95" cy="259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78834" y="5664677"/>
            <a:ext cx="6723220" cy="3314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16" idx="0"/>
          </p:cNvCxnSpPr>
          <p:nvPr/>
        </p:nvCxnSpPr>
        <p:spPr>
          <a:xfrm flipH="1">
            <a:off x="1710926" y="4038751"/>
            <a:ext cx="243723" cy="172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25" idx="0"/>
          </p:cNvCxnSpPr>
          <p:nvPr/>
        </p:nvCxnSpPr>
        <p:spPr>
          <a:xfrm>
            <a:off x="2689607" y="4051963"/>
            <a:ext cx="36768" cy="165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25" idx="4"/>
            <a:endCxn id="17" idx="0"/>
          </p:cNvCxnSpPr>
          <p:nvPr/>
        </p:nvCxnSpPr>
        <p:spPr>
          <a:xfrm flipH="1">
            <a:off x="2591929" y="4505863"/>
            <a:ext cx="134446" cy="142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19" idx="0"/>
          </p:cNvCxnSpPr>
          <p:nvPr/>
        </p:nvCxnSpPr>
        <p:spPr>
          <a:xfrm>
            <a:off x="3018195" y="4059300"/>
            <a:ext cx="41796" cy="538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21" idx="0"/>
          </p:cNvCxnSpPr>
          <p:nvPr/>
        </p:nvCxnSpPr>
        <p:spPr>
          <a:xfrm>
            <a:off x="3240331" y="4045226"/>
            <a:ext cx="58041" cy="19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20" idx="0"/>
          </p:cNvCxnSpPr>
          <p:nvPr/>
        </p:nvCxnSpPr>
        <p:spPr>
          <a:xfrm>
            <a:off x="3806260" y="4048769"/>
            <a:ext cx="109594" cy="142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1595384" y="5120318"/>
            <a:ext cx="38291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ISR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656060" y="4603693"/>
            <a:ext cx="261369" cy="257505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endCxn id="13" idx="4"/>
          </p:cNvCxnSpPr>
          <p:nvPr/>
        </p:nvCxnSpPr>
        <p:spPr>
          <a:xfrm flipH="1" flipV="1">
            <a:off x="3966563" y="4862338"/>
            <a:ext cx="46800" cy="207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4120534" y="334288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mtClean="0"/>
              <a:t>시스템 호출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8240644" y="5083440"/>
            <a:ext cx="264512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7651956" y="5459429"/>
            <a:ext cx="256064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8047653" y="4307364"/>
            <a:ext cx="279361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8115520" y="4697747"/>
            <a:ext cx="287936" cy="254495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7608921" y="4728302"/>
            <a:ext cx="262924" cy="28803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8020544" y="5601578"/>
            <a:ext cx="38291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ISR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4" name="타원 243"/>
          <p:cNvSpPr/>
          <p:nvPr/>
        </p:nvSpPr>
        <p:spPr>
          <a:xfrm>
            <a:off x="7800970" y="5042120"/>
            <a:ext cx="382912" cy="28803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ISR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5" name="타원 244"/>
          <p:cNvSpPr/>
          <p:nvPr/>
        </p:nvSpPr>
        <p:spPr>
          <a:xfrm>
            <a:off x="7663717" y="4221744"/>
            <a:ext cx="307481" cy="288032"/>
          </a:xfrm>
          <a:prstGeom prst="ellipse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8486865" y="275618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메모리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공간</a:t>
            </a:r>
            <a:endParaRPr lang="ko-KR" alt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508358" y="49411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메모리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커널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공간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9659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응용프로그램 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응용프로그램이 활용하는 라이브러리는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유형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라이브러리</a:t>
            </a:r>
            <a:r>
              <a:rPr lang="en-US" altLang="ko-KR" dirty="0" smtClean="0"/>
              <a:t>(Standard </a:t>
            </a:r>
            <a:r>
              <a:rPr lang="en-US" altLang="ko-KR" dirty="0"/>
              <a:t>Library)</a:t>
            </a:r>
            <a:endParaRPr lang="ko-KR" altLang="en-US" dirty="0"/>
          </a:p>
          <a:p>
            <a:pPr lvl="2"/>
            <a:r>
              <a:rPr lang="ko-KR" altLang="en-US" dirty="0" smtClean="0"/>
              <a:t>운영체제나 하드웨어에 상관없이 이름과 사용법이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작성하기 힘든 함수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 라이브러리</a:t>
            </a:r>
            <a:r>
              <a:rPr lang="en-US" altLang="ko-KR" dirty="0"/>
              <a:t>(System call API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운영체제마다 함수의 이름이 서로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호출을 진행하여 커널 모드로 바꾸고 커널로 진입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함수 호출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558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자유형 175"/>
          <p:cNvSpPr/>
          <p:nvPr/>
        </p:nvSpPr>
        <p:spPr>
          <a:xfrm>
            <a:off x="1962345" y="1595763"/>
            <a:ext cx="3796435" cy="2281497"/>
          </a:xfrm>
          <a:custGeom>
            <a:avLst/>
            <a:gdLst>
              <a:gd name="connsiteX0" fmla="*/ 720281 w 4148004"/>
              <a:gd name="connsiteY0" fmla="*/ 61301 h 2257904"/>
              <a:gd name="connsiteX1" fmla="*/ 694739 w 4148004"/>
              <a:gd name="connsiteY1" fmla="*/ 66409 h 2257904"/>
              <a:gd name="connsiteX2" fmla="*/ 664089 w 4148004"/>
              <a:gd name="connsiteY2" fmla="*/ 76626 h 2257904"/>
              <a:gd name="connsiteX3" fmla="*/ 567030 w 4148004"/>
              <a:gd name="connsiteY3" fmla="*/ 91951 h 2257904"/>
              <a:gd name="connsiteX4" fmla="*/ 444429 w 4148004"/>
              <a:gd name="connsiteY4" fmla="*/ 122602 h 2257904"/>
              <a:gd name="connsiteX5" fmla="*/ 429104 w 4148004"/>
              <a:gd name="connsiteY5" fmla="*/ 127710 h 2257904"/>
              <a:gd name="connsiteX6" fmla="*/ 403562 w 4148004"/>
              <a:gd name="connsiteY6" fmla="*/ 143035 h 2257904"/>
              <a:gd name="connsiteX7" fmla="*/ 332044 w 4148004"/>
              <a:gd name="connsiteY7" fmla="*/ 173685 h 2257904"/>
              <a:gd name="connsiteX8" fmla="*/ 275852 w 4148004"/>
              <a:gd name="connsiteY8" fmla="*/ 224769 h 2257904"/>
              <a:gd name="connsiteX9" fmla="*/ 219660 w 4148004"/>
              <a:gd name="connsiteY9" fmla="*/ 265636 h 2257904"/>
              <a:gd name="connsiteX10" fmla="*/ 137926 w 4148004"/>
              <a:gd name="connsiteY10" fmla="*/ 347370 h 2257904"/>
              <a:gd name="connsiteX11" fmla="*/ 112384 w 4148004"/>
              <a:gd name="connsiteY11" fmla="*/ 398454 h 2257904"/>
              <a:gd name="connsiteX12" fmla="*/ 102167 w 4148004"/>
              <a:gd name="connsiteY12" fmla="*/ 418888 h 2257904"/>
              <a:gd name="connsiteX13" fmla="*/ 86842 w 4148004"/>
              <a:gd name="connsiteY13" fmla="*/ 444429 h 2257904"/>
              <a:gd name="connsiteX14" fmla="*/ 61300 w 4148004"/>
              <a:gd name="connsiteY14" fmla="*/ 567031 h 2257904"/>
              <a:gd name="connsiteX15" fmla="*/ 51084 w 4148004"/>
              <a:gd name="connsiteY15" fmla="*/ 633440 h 2257904"/>
              <a:gd name="connsiteX16" fmla="*/ 40867 w 4148004"/>
              <a:gd name="connsiteY16" fmla="*/ 1113627 h 2257904"/>
              <a:gd name="connsiteX17" fmla="*/ 20433 w 4148004"/>
              <a:gd name="connsiteY17" fmla="*/ 1195361 h 2257904"/>
              <a:gd name="connsiteX18" fmla="*/ 0 w 4148004"/>
              <a:gd name="connsiteY18" fmla="*/ 1297529 h 2257904"/>
              <a:gd name="connsiteX19" fmla="*/ 10217 w 4148004"/>
              <a:gd name="connsiteY19" fmla="*/ 1409913 h 2257904"/>
              <a:gd name="connsiteX20" fmla="*/ 40867 w 4148004"/>
              <a:gd name="connsiteY20" fmla="*/ 1471214 h 2257904"/>
              <a:gd name="connsiteX21" fmla="*/ 61300 w 4148004"/>
              <a:gd name="connsiteY21" fmla="*/ 1517189 h 2257904"/>
              <a:gd name="connsiteX22" fmla="*/ 122601 w 4148004"/>
              <a:gd name="connsiteY22" fmla="*/ 1583598 h 2257904"/>
              <a:gd name="connsiteX23" fmla="*/ 163468 w 4148004"/>
              <a:gd name="connsiteY23" fmla="*/ 1644899 h 2257904"/>
              <a:gd name="connsiteX24" fmla="*/ 260527 w 4148004"/>
              <a:gd name="connsiteY24" fmla="*/ 1747066 h 2257904"/>
              <a:gd name="connsiteX25" fmla="*/ 342261 w 4148004"/>
              <a:gd name="connsiteY25" fmla="*/ 1808367 h 2257904"/>
              <a:gd name="connsiteX26" fmla="*/ 383128 w 4148004"/>
              <a:gd name="connsiteY26" fmla="*/ 1828800 h 2257904"/>
              <a:gd name="connsiteX27" fmla="*/ 429104 w 4148004"/>
              <a:gd name="connsiteY27" fmla="*/ 1849234 h 2257904"/>
              <a:gd name="connsiteX28" fmla="*/ 521055 w 4148004"/>
              <a:gd name="connsiteY28" fmla="*/ 1915643 h 2257904"/>
              <a:gd name="connsiteX29" fmla="*/ 730498 w 4148004"/>
              <a:gd name="connsiteY29" fmla="*/ 2017810 h 2257904"/>
              <a:gd name="connsiteX30" fmla="*/ 776474 w 4148004"/>
              <a:gd name="connsiteY30" fmla="*/ 2038244 h 2257904"/>
              <a:gd name="connsiteX31" fmla="*/ 934833 w 4148004"/>
              <a:gd name="connsiteY31" fmla="*/ 2074003 h 2257904"/>
              <a:gd name="connsiteX32" fmla="*/ 1415021 w 4148004"/>
              <a:gd name="connsiteY32" fmla="*/ 2150628 h 2257904"/>
              <a:gd name="connsiteX33" fmla="*/ 1685765 w 4148004"/>
              <a:gd name="connsiteY33" fmla="*/ 2191495 h 2257904"/>
              <a:gd name="connsiteX34" fmla="*/ 1849233 w 4148004"/>
              <a:gd name="connsiteY34" fmla="*/ 2217037 h 2257904"/>
              <a:gd name="connsiteX35" fmla="*/ 2048460 w 4148004"/>
              <a:gd name="connsiteY35" fmla="*/ 2232362 h 2257904"/>
              <a:gd name="connsiteX36" fmla="*/ 2104652 w 4148004"/>
              <a:gd name="connsiteY36" fmla="*/ 2237471 h 2257904"/>
              <a:gd name="connsiteX37" fmla="*/ 2176170 w 4148004"/>
              <a:gd name="connsiteY37" fmla="*/ 2242579 h 2257904"/>
              <a:gd name="connsiteX38" fmla="*/ 2319204 w 4148004"/>
              <a:gd name="connsiteY38" fmla="*/ 2257904 h 2257904"/>
              <a:gd name="connsiteX39" fmla="*/ 2978185 w 4148004"/>
              <a:gd name="connsiteY39" fmla="*/ 2222146 h 2257904"/>
              <a:gd name="connsiteX40" fmla="*/ 3085461 w 4148004"/>
              <a:gd name="connsiteY40" fmla="*/ 2206821 h 2257904"/>
              <a:gd name="connsiteX41" fmla="*/ 3294905 w 4148004"/>
              <a:gd name="connsiteY41" fmla="*/ 2155737 h 2257904"/>
              <a:gd name="connsiteX42" fmla="*/ 3412398 w 4148004"/>
              <a:gd name="connsiteY42" fmla="*/ 2094436 h 2257904"/>
              <a:gd name="connsiteX43" fmla="*/ 3632058 w 4148004"/>
              <a:gd name="connsiteY43" fmla="*/ 2007594 h 2257904"/>
              <a:gd name="connsiteX44" fmla="*/ 3708684 w 4148004"/>
              <a:gd name="connsiteY44" fmla="*/ 1971835 h 2257904"/>
              <a:gd name="connsiteX45" fmla="*/ 3923236 w 4148004"/>
              <a:gd name="connsiteY45" fmla="*/ 1879884 h 2257904"/>
              <a:gd name="connsiteX46" fmla="*/ 4004970 w 4148004"/>
              <a:gd name="connsiteY46" fmla="*/ 1803259 h 2257904"/>
              <a:gd name="connsiteX47" fmla="*/ 4025403 w 4148004"/>
              <a:gd name="connsiteY47" fmla="*/ 1772608 h 2257904"/>
              <a:gd name="connsiteX48" fmla="*/ 4040728 w 4148004"/>
              <a:gd name="connsiteY48" fmla="*/ 1747066 h 2257904"/>
              <a:gd name="connsiteX49" fmla="*/ 4091812 w 4148004"/>
              <a:gd name="connsiteY49" fmla="*/ 1644899 h 2257904"/>
              <a:gd name="connsiteX50" fmla="*/ 4127571 w 4148004"/>
              <a:gd name="connsiteY50" fmla="*/ 1542731 h 2257904"/>
              <a:gd name="connsiteX51" fmla="*/ 4132679 w 4148004"/>
              <a:gd name="connsiteY51" fmla="*/ 1506972 h 2257904"/>
              <a:gd name="connsiteX52" fmla="*/ 4137787 w 4148004"/>
              <a:gd name="connsiteY52" fmla="*/ 1394588 h 2257904"/>
              <a:gd name="connsiteX53" fmla="*/ 4148004 w 4148004"/>
              <a:gd name="connsiteY53" fmla="*/ 1317962 h 2257904"/>
              <a:gd name="connsiteX54" fmla="*/ 4137787 w 4148004"/>
              <a:gd name="connsiteY54" fmla="*/ 945051 h 2257904"/>
              <a:gd name="connsiteX55" fmla="*/ 4127571 w 4148004"/>
              <a:gd name="connsiteY55" fmla="*/ 904184 h 2257904"/>
              <a:gd name="connsiteX56" fmla="*/ 4086704 w 4148004"/>
              <a:gd name="connsiteY56" fmla="*/ 812233 h 2257904"/>
              <a:gd name="connsiteX57" fmla="*/ 4050945 w 4148004"/>
              <a:gd name="connsiteY57" fmla="*/ 715174 h 2257904"/>
              <a:gd name="connsiteX58" fmla="*/ 4030511 w 4148004"/>
              <a:gd name="connsiteY58" fmla="*/ 669198 h 2257904"/>
              <a:gd name="connsiteX59" fmla="*/ 3984536 w 4148004"/>
              <a:gd name="connsiteY59" fmla="*/ 541489 h 2257904"/>
              <a:gd name="connsiteX60" fmla="*/ 3943669 w 4148004"/>
              <a:gd name="connsiteY60" fmla="*/ 469971 h 2257904"/>
              <a:gd name="connsiteX61" fmla="*/ 3923236 w 4148004"/>
              <a:gd name="connsiteY61" fmla="*/ 413779 h 2257904"/>
              <a:gd name="connsiteX62" fmla="*/ 3882368 w 4148004"/>
              <a:gd name="connsiteY62" fmla="*/ 321828 h 2257904"/>
              <a:gd name="connsiteX63" fmla="*/ 3872152 w 4148004"/>
              <a:gd name="connsiteY63" fmla="*/ 286070 h 2257904"/>
              <a:gd name="connsiteX64" fmla="*/ 3851718 w 4148004"/>
              <a:gd name="connsiteY64" fmla="*/ 260528 h 2257904"/>
              <a:gd name="connsiteX65" fmla="*/ 3815960 w 4148004"/>
              <a:gd name="connsiteY65" fmla="*/ 204336 h 2257904"/>
              <a:gd name="connsiteX66" fmla="*/ 3708684 w 4148004"/>
              <a:gd name="connsiteY66" fmla="*/ 122602 h 2257904"/>
              <a:gd name="connsiteX67" fmla="*/ 3591191 w 4148004"/>
              <a:gd name="connsiteY67" fmla="*/ 86843 h 2257904"/>
              <a:gd name="connsiteX68" fmla="*/ 3468590 w 4148004"/>
              <a:gd name="connsiteY68" fmla="*/ 66409 h 2257904"/>
              <a:gd name="connsiteX69" fmla="*/ 3422614 w 4148004"/>
              <a:gd name="connsiteY69" fmla="*/ 56193 h 2257904"/>
              <a:gd name="connsiteX70" fmla="*/ 3065028 w 4148004"/>
              <a:gd name="connsiteY70" fmla="*/ 35759 h 2257904"/>
              <a:gd name="connsiteX71" fmla="*/ 2993510 w 4148004"/>
              <a:gd name="connsiteY71" fmla="*/ 20434 h 2257904"/>
              <a:gd name="connsiteX72" fmla="*/ 2886234 w 4148004"/>
              <a:gd name="connsiteY72" fmla="*/ 5109 h 2257904"/>
              <a:gd name="connsiteX73" fmla="*/ 2855584 w 4148004"/>
              <a:gd name="connsiteY73" fmla="*/ 0 h 2257904"/>
              <a:gd name="connsiteX74" fmla="*/ 2666574 w 4148004"/>
              <a:gd name="connsiteY74" fmla="*/ 5109 h 2257904"/>
              <a:gd name="connsiteX75" fmla="*/ 2620599 w 4148004"/>
              <a:gd name="connsiteY75" fmla="*/ 10217 h 2257904"/>
              <a:gd name="connsiteX76" fmla="*/ 2538865 w 4148004"/>
              <a:gd name="connsiteY76" fmla="*/ 15326 h 2257904"/>
              <a:gd name="connsiteX77" fmla="*/ 2395830 w 4148004"/>
              <a:gd name="connsiteY77" fmla="*/ 30651 h 2257904"/>
              <a:gd name="connsiteX78" fmla="*/ 2211928 w 4148004"/>
              <a:gd name="connsiteY78" fmla="*/ 35759 h 2257904"/>
              <a:gd name="connsiteX79" fmla="*/ 1813475 w 4148004"/>
              <a:gd name="connsiteY79" fmla="*/ 61301 h 2257904"/>
              <a:gd name="connsiteX80" fmla="*/ 1762391 w 4148004"/>
              <a:gd name="connsiteY80" fmla="*/ 66409 h 2257904"/>
              <a:gd name="connsiteX81" fmla="*/ 1695982 w 4148004"/>
              <a:gd name="connsiteY81" fmla="*/ 71518 h 2257904"/>
              <a:gd name="connsiteX82" fmla="*/ 1639790 w 4148004"/>
              <a:gd name="connsiteY82" fmla="*/ 86843 h 2257904"/>
              <a:gd name="connsiteX83" fmla="*/ 1266878 w 4148004"/>
              <a:gd name="connsiteY83" fmla="*/ 91951 h 2257904"/>
              <a:gd name="connsiteX84" fmla="*/ 1128952 w 4148004"/>
              <a:gd name="connsiteY84" fmla="*/ 71518 h 2257904"/>
              <a:gd name="connsiteX85" fmla="*/ 1057434 w 4148004"/>
              <a:gd name="connsiteY85" fmla="*/ 66409 h 2257904"/>
              <a:gd name="connsiteX86" fmla="*/ 1001242 w 4148004"/>
              <a:gd name="connsiteY86" fmla="*/ 61301 h 2257904"/>
              <a:gd name="connsiteX87" fmla="*/ 883749 w 4148004"/>
              <a:gd name="connsiteY87" fmla="*/ 35759 h 2257904"/>
              <a:gd name="connsiteX88" fmla="*/ 689631 w 4148004"/>
              <a:gd name="connsiteY88" fmla="*/ 45976 h 2257904"/>
              <a:gd name="connsiteX89" fmla="*/ 720281 w 4148004"/>
              <a:gd name="connsiteY89" fmla="*/ 61301 h 225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148004" h="2257904">
                <a:moveTo>
                  <a:pt x="720281" y="61301"/>
                </a:moveTo>
                <a:cubicBezTo>
                  <a:pt x="721132" y="64706"/>
                  <a:pt x="703116" y="64124"/>
                  <a:pt x="694739" y="66409"/>
                </a:cubicBezTo>
                <a:cubicBezTo>
                  <a:pt x="684349" y="69243"/>
                  <a:pt x="674649" y="74514"/>
                  <a:pt x="664089" y="76626"/>
                </a:cubicBezTo>
                <a:cubicBezTo>
                  <a:pt x="631971" y="83050"/>
                  <a:pt x="599089" y="85241"/>
                  <a:pt x="567030" y="91951"/>
                </a:cubicBezTo>
                <a:cubicBezTo>
                  <a:pt x="525799" y="100581"/>
                  <a:pt x="484392" y="109282"/>
                  <a:pt x="444429" y="122602"/>
                </a:cubicBezTo>
                <a:cubicBezTo>
                  <a:pt x="439321" y="124305"/>
                  <a:pt x="433920" y="125302"/>
                  <a:pt x="429104" y="127710"/>
                </a:cubicBezTo>
                <a:cubicBezTo>
                  <a:pt x="420223" y="132150"/>
                  <a:pt x="412688" y="139124"/>
                  <a:pt x="403562" y="143035"/>
                </a:cubicBezTo>
                <a:cubicBezTo>
                  <a:pt x="369902" y="157461"/>
                  <a:pt x="358079" y="152531"/>
                  <a:pt x="332044" y="173685"/>
                </a:cubicBezTo>
                <a:cubicBezTo>
                  <a:pt x="312398" y="189648"/>
                  <a:pt x="295444" y="208739"/>
                  <a:pt x="275852" y="224769"/>
                </a:cubicBezTo>
                <a:cubicBezTo>
                  <a:pt x="257927" y="239435"/>
                  <a:pt x="236970" y="250249"/>
                  <a:pt x="219660" y="265636"/>
                </a:cubicBezTo>
                <a:cubicBezTo>
                  <a:pt x="190862" y="291234"/>
                  <a:pt x="137926" y="347370"/>
                  <a:pt x="137926" y="347370"/>
                </a:cubicBezTo>
                <a:lnTo>
                  <a:pt x="112384" y="398454"/>
                </a:lnTo>
                <a:cubicBezTo>
                  <a:pt x="108978" y="405265"/>
                  <a:pt x="106085" y="412358"/>
                  <a:pt x="102167" y="418888"/>
                </a:cubicBezTo>
                <a:lnTo>
                  <a:pt x="86842" y="444429"/>
                </a:lnTo>
                <a:cubicBezTo>
                  <a:pt x="75194" y="537621"/>
                  <a:pt x="91317" y="421948"/>
                  <a:pt x="61300" y="567031"/>
                </a:cubicBezTo>
                <a:cubicBezTo>
                  <a:pt x="56762" y="588963"/>
                  <a:pt x="54489" y="611304"/>
                  <a:pt x="51084" y="633440"/>
                </a:cubicBezTo>
                <a:cubicBezTo>
                  <a:pt x="47678" y="793502"/>
                  <a:pt x="49587" y="953766"/>
                  <a:pt x="40867" y="1113627"/>
                </a:cubicBezTo>
                <a:cubicBezTo>
                  <a:pt x="39337" y="1141669"/>
                  <a:pt x="26123" y="1167860"/>
                  <a:pt x="20433" y="1195361"/>
                </a:cubicBezTo>
                <a:cubicBezTo>
                  <a:pt x="-6797" y="1326974"/>
                  <a:pt x="24744" y="1210926"/>
                  <a:pt x="0" y="1297529"/>
                </a:cubicBezTo>
                <a:cubicBezTo>
                  <a:pt x="3406" y="1334990"/>
                  <a:pt x="1602" y="1373297"/>
                  <a:pt x="10217" y="1409913"/>
                </a:cubicBezTo>
                <a:cubicBezTo>
                  <a:pt x="15450" y="1432151"/>
                  <a:pt x="31045" y="1450588"/>
                  <a:pt x="40867" y="1471214"/>
                </a:cubicBezTo>
                <a:cubicBezTo>
                  <a:pt x="48077" y="1486355"/>
                  <a:pt x="51436" y="1503626"/>
                  <a:pt x="61300" y="1517189"/>
                </a:cubicBezTo>
                <a:cubicBezTo>
                  <a:pt x="79019" y="1541553"/>
                  <a:pt x="103782" y="1560074"/>
                  <a:pt x="122601" y="1583598"/>
                </a:cubicBezTo>
                <a:cubicBezTo>
                  <a:pt x="137942" y="1602775"/>
                  <a:pt x="148733" y="1625252"/>
                  <a:pt x="163468" y="1644899"/>
                </a:cubicBezTo>
                <a:cubicBezTo>
                  <a:pt x="197386" y="1690123"/>
                  <a:pt x="218024" y="1713064"/>
                  <a:pt x="260527" y="1747066"/>
                </a:cubicBezTo>
                <a:cubicBezTo>
                  <a:pt x="287120" y="1768341"/>
                  <a:pt x="311800" y="1793137"/>
                  <a:pt x="342261" y="1808367"/>
                </a:cubicBezTo>
                <a:cubicBezTo>
                  <a:pt x="355883" y="1815178"/>
                  <a:pt x="369347" y="1822315"/>
                  <a:pt x="383128" y="1828800"/>
                </a:cubicBezTo>
                <a:cubicBezTo>
                  <a:pt x="398303" y="1835941"/>
                  <a:pt x="414912" y="1840298"/>
                  <a:pt x="429104" y="1849234"/>
                </a:cubicBezTo>
                <a:cubicBezTo>
                  <a:pt x="461099" y="1869379"/>
                  <a:pt x="488005" y="1897282"/>
                  <a:pt x="521055" y="1915643"/>
                </a:cubicBezTo>
                <a:cubicBezTo>
                  <a:pt x="653168" y="1989040"/>
                  <a:pt x="577401" y="1950831"/>
                  <a:pt x="730498" y="2017810"/>
                </a:cubicBezTo>
                <a:cubicBezTo>
                  <a:pt x="745863" y="2024532"/>
                  <a:pt x="760115" y="2034550"/>
                  <a:pt x="776474" y="2038244"/>
                </a:cubicBezTo>
                <a:cubicBezTo>
                  <a:pt x="829260" y="2050164"/>
                  <a:pt x="881678" y="2063855"/>
                  <a:pt x="934833" y="2074003"/>
                </a:cubicBezTo>
                <a:cubicBezTo>
                  <a:pt x="1316341" y="2146836"/>
                  <a:pt x="1210936" y="2137023"/>
                  <a:pt x="1415021" y="2150628"/>
                </a:cubicBezTo>
                <a:cubicBezTo>
                  <a:pt x="1730436" y="2205010"/>
                  <a:pt x="1409318" y="2152002"/>
                  <a:pt x="1685765" y="2191495"/>
                </a:cubicBezTo>
                <a:cubicBezTo>
                  <a:pt x="1794424" y="2207018"/>
                  <a:pt x="1690992" y="2201213"/>
                  <a:pt x="1849233" y="2217037"/>
                </a:cubicBezTo>
                <a:cubicBezTo>
                  <a:pt x="1915508" y="2223664"/>
                  <a:pt x="1982067" y="2227050"/>
                  <a:pt x="2048460" y="2232362"/>
                </a:cubicBezTo>
                <a:cubicBezTo>
                  <a:pt x="2067208" y="2233862"/>
                  <a:pt x="2085904" y="2235971"/>
                  <a:pt x="2104652" y="2237471"/>
                </a:cubicBezTo>
                <a:cubicBezTo>
                  <a:pt x="2128476" y="2239377"/>
                  <a:pt x="2152378" y="2240313"/>
                  <a:pt x="2176170" y="2242579"/>
                </a:cubicBezTo>
                <a:cubicBezTo>
                  <a:pt x="2223905" y="2247125"/>
                  <a:pt x="2271526" y="2252796"/>
                  <a:pt x="2319204" y="2257904"/>
                </a:cubicBezTo>
                <a:lnTo>
                  <a:pt x="2978185" y="2222146"/>
                </a:lnTo>
                <a:cubicBezTo>
                  <a:pt x="3013944" y="2217038"/>
                  <a:pt x="3049907" y="2213202"/>
                  <a:pt x="3085461" y="2206821"/>
                </a:cubicBezTo>
                <a:cubicBezTo>
                  <a:pt x="3147881" y="2195617"/>
                  <a:pt x="3236032" y="2171095"/>
                  <a:pt x="3294905" y="2155737"/>
                </a:cubicBezTo>
                <a:cubicBezTo>
                  <a:pt x="3330516" y="2135953"/>
                  <a:pt x="3376379" y="2109602"/>
                  <a:pt x="3412398" y="2094436"/>
                </a:cubicBezTo>
                <a:cubicBezTo>
                  <a:pt x="3484962" y="2063883"/>
                  <a:pt x="3560710" y="2040890"/>
                  <a:pt x="3632058" y="2007594"/>
                </a:cubicBezTo>
                <a:cubicBezTo>
                  <a:pt x="3657600" y="1995674"/>
                  <a:pt x="3682666" y="1982676"/>
                  <a:pt x="3708684" y="1971835"/>
                </a:cubicBezTo>
                <a:cubicBezTo>
                  <a:pt x="3747889" y="1955499"/>
                  <a:pt x="3890175" y="1907435"/>
                  <a:pt x="3923236" y="1879884"/>
                </a:cubicBezTo>
                <a:cubicBezTo>
                  <a:pt x="3947329" y="1859806"/>
                  <a:pt x="3989852" y="1825937"/>
                  <a:pt x="4004970" y="1803259"/>
                </a:cubicBezTo>
                <a:cubicBezTo>
                  <a:pt x="4011781" y="1793042"/>
                  <a:pt x="4018811" y="1782968"/>
                  <a:pt x="4025403" y="1772608"/>
                </a:cubicBezTo>
                <a:cubicBezTo>
                  <a:pt x="4030733" y="1764231"/>
                  <a:pt x="4036875" y="1756217"/>
                  <a:pt x="4040728" y="1747066"/>
                </a:cubicBezTo>
                <a:cubicBezTo>
                  <a:pt x="4081599" y="1649998"/>
                  <a:pt x="4044361" y="1701839"/>
                  <a:pt x="4091812" y="1644899"/>
                </a:cubicBezTo>
                <a:cubicBezTo>
                  <a:pt x="4107720" y="1605130"/>
                  <a:pt x="4117764" y="1584413"/>
                  <a:pt x="4127571" y="1542731"/>
                </a:cubicBezTo>
                <a:cubicBezTo>
                  <a:pt x="4130329" y="1531010"/>
                  <a:pt x="4130976" y="1518892"/>
                  <a:pt x="4132679" y="1506972"/>
                </a:cubicBezTo>
                <a:cubicBezTo>
                  <a:pt x="4134382" y="1469511"/>
                  <a:pt x="4134756" y="1431965"/>
                  <a:pt x="4137787" y="1394588"/>
                </a:cubicBezTo>
                <a:cubicBezTo>
                  <a:pt x="4139869" y="1368904"/>
                  <a:pt x="4148004" y="1343730"/>
                  <a:pt x="4148004" y="1317962"/>
                </a:cubicBezTo>
                <a:cubicBezTo>
                  <a:pt x="4148004" y="1193612"/>
                  <a:pt x="4143920" y="1069250"/>
                  <a:pt x="4137787" y="945051"/>
                </a:cubicBezTo>
                <a:cubicBezTo>
                  <a:pt x="4137094" y="931027"/>
                  <a:pt x="4132011" y="917505"/>
                  <a:pt x="4127571" y="904184"/>
                </a:cubicBezTo>
                <a:cubicBezTo>
                  <a:pt x="4096670" y="811479"/>
                  <a:pt x="4119334" y="892325"/>
                  <a:pt x="4086704" y="812233"/>
                </a:cubicBezTo>
                <a:cubicBezTo>
                  <a:pt x="4073695" y="780302"/>
                  <a:pt x="4063552" y="747265"/>
                  <a:pt x="4050945" y="715174"/>
                </a:cubicBezTo>
                <a:cubicBezTo>
                  <a:pt x="4044813" y="699565"/>
                  <a:pt x="4036481" y="684870"/>
                  <a:pt x="4030511" y="669198"/>
                </a:cubicBezTo>
                <a:cubicBezTo>
                  <a:pt x="4012302" y="621399"/>
                  <a:pt x="4007102" y="588358"/>
                  <a:pt x="3984536" y="541489"/>
                </a:cubicBezTo>
                <a:cubicBezTo>
                  <a:pt x="3972625" y="516750"/>
                  <a:pt x="3955550" y="494724"/>
                  <a:pt x="3943669" y="469971"/>
                </a:cubicBezTo>
                <a:cubicBezTo>
                  <a:pt x="3935045" y="452003"/>
                  <a:pt x="3930857" y="432195"/>
                  <a:pt x="3923236" y="413779"/>
                </a:cubicBezTo>
                <a:cubicBezTo>
                  <a:pt x="3910411" y="382786"/>
                  <a:pt x="3894825" y="352970"/>
                  <a:pt x="3882368" y="321828"/>
                </a:cubicBezTo>
                <a:cubicBezTo>
                  <a:pt x="3877764" y="310318"/>
                  <a:pt x="3877696" y="297158"/>
                  <a:pt x="3872152" y="286070"/>
                </a:cubicBezTo>
                <a:cubicBezTo>
                  <a:pt x="3867276" y="276318"/>
                  <a:pt x="3857766" y="269600"/>
                  <a:pt x="3851718" y="260528"/>
                </a:cubicBezTo>
                <a:cubicBezTo>
                  <a:pt x="3842998" y="247448"/>
                  <a:pt x="3829638" y="217102"/>
                  <a:pt x="3815960" y="204336"/>
                </a:cubicBezTo>
                <a:cubicBezTo>
                  <a:pt x="3795750" y="185474"/>
                  <a:pt x="3738539" y="137529"/>
                  <a:pt x="3708684" y="122602"/>
                </a:cubicBezTo>
                <a:cubicBezTo>
                  <a:pt x="3650868" y="93694"/>
                  <a:pt x="3647373" y="99612"/>
                  <a:pt x="3591191" y="86843"/>
                </a:cubicBezTo>
                <a:cubicBezTo>
                  <a:pt x="3497179" y="65477"/>
                  <a:pt x="3563359" y="74307"/>
                  <a:pt x="3468590" y="66409"/>
                </a:cubicBezTo>
                <a:cubicBezTo>
                  <a:pt x="3453265" y="63004"/>
                  <a:pt x="3438203" y="58049"/>
                  <a:pt x="3422614" y="56193"/>
                </a:cubicBezTo>
                <a:cubicBezTo>
                  <a:pt x="3261998" y="37072"/>
                  <a:pt x="3231438" y="40256"/>
                  <a:pt x="3065028" y="35759"/>
                </a:cubicBezTo>
                <a:cubicBezTo>
                  <a:pt x="3041189" y="30651"/>
                  <a:pt x="3017540" y="24553"/>
                  <a:pt x="2993510" y="20434"/>
                </a:cubicBezTo>
                <a:cubicBezTo>
                  <a:pt x="2957908" y="14331"/>
                  <a:pt x="2921966" y="10403"/>
                  <a:pt x="2886234" y="5109"/>
                </a:cubicBezTo>
                <a:cubicBezTo>
                  <a:pt x="2875988" y="3591"/>
                  <a:pt x="2865801" y="1703"/>
                  <a:pt x="2855584" y="0"/>
                </a:cubicBezTo>
                <a:lnTo>
                  <a:pt x="2666574" y="5109"/>
                </a:lnTo>
                <a:cubicBezTo>
                  <a:pt x="2651169" y="5779"/>
                  <a:pt x="2635969" y="8987"/>
                  <a:pt x="2620599" y="10217"/>
                </a:cubicBezTo>
                <a:cubicBezTo>
                  <a:pt x="2593388" y="12394"/>
                  <a:pt x="2566044" y="12778"/>
                  <a:pt x="2538865" y="15326"/>
                </a:cubicBezTo>
                <a:cubicBezTo>
                  <a:pt x="2470559" y="21730"/>
                  <a:pt x="2459270" y="28008"/>
                  <a:pt x="2395830" y="30651"/>
                </a:cubicBezTo>
                <a:cubicBezTo>
                  <a:pt x="2334559" y="33204"/>
                  <a:pt x="2273229" y="34056"/>
                  <a:pt x="2211928" y="35759"/>
                </a:cubicBezTo>
                <a:lnTo>
                  <a:pt x="1813475" y="61301"/>
                </a:lnTo>
                <a:cubicBezTo>
                  <a:pt x="1796402" y="62465"/>
                  <a:pt x="1779440" y="64926"/>
                  <a:pt x="1762391" y="66409"/>
                </a:cubicBezTo>
                <a:cubicBezTo>
                  <a:pt x="1740273" y="68332"/>
                  <a:pt x="1718118" y="69815"/>
                  <a:pt x="1695982" y="71518"/>
                </a:cubicBezTo>
                <a:cubicBezTo>
                  <a:pt x="1677251" y="76626"/>
                  <a:pt x="1658902" y="83430"/>
                  <a:pt x="1639790" y="86843"/>
                </a:cubicBezTo>
                <a:cubicBezTo>
                  <a:pt x="1514539" y="109209"/>
                  <a:pt x="1397838" y="94290"/>
                  <a:pt x="1266878" y="91951"/>
                </a:cubicBezTo>
                <a:cubicBezTo>
                  <a:pt x="1220903" y="85140"/>
                  <a:pt x="1175087" y="77144"/>
                  <a:pt x="1128952" y="71518"/>
                </a:cubicBezTo>
                <a:cubicBezTo>
                  <a:pt x="1105228" y="68625"/>
                  <a:pt x="1081258" y="68315"/>
                  <a:pt x="1057434" y="66409"/>
                </a:cubicBezTo>
                <a:cubicBezTo>
                  <a:pt x="1038686" y="64909"/>
                  <a:pt x="1019973" y="63004"/>
                  <a:pt x="1001242" y="61301"/>
                </a:cubicBezTo>
                <a:cubicBezTo>
                  <a:pt x="962078" y="52787"/>
                  <a:pt x="923780" y="37728"/>
                  <a:pt x="883749" y="35759"/>
                </a:cubicBezTo>
                <a:cubicBezTo>
                  <a:pt x="819032" y="32576"/>
                  <a:pt x="753950" y="38132"/>
                  <a:pt x="689631" y="45976"/>
                </a:cubicBezTo>
                <a:cubicBezTo>
                  <a:pt x="682460" y="46851"/>
                  <a:pt x="719430" y="57896"/>
                  <a:pt x="720281" y="613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4365733" y="2904309"/>
            <a:ext cx="1339990" cy="740715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2193132" y="2895273"/>
            <a:ext cx="2151316" cy="740715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라이브러리와 시스템 호출 라이브러리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57235" y="1700808"/>
            <a:ext cx="3322877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28739" y="1839498"/>
            <a:ext cx="574303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main()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47864" y="1839498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67944" y="1839498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828773" y="1839498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u()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7256" y="1827234"/>
            <a:ext cx="12234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개발자가 작성한 </a:t>
            </a:r>
            <a:endParaRPr lang="en-US" altLang="ko-KR" sz="1050" dirty="0" smtClean="0"/>
          </a:p>
          <a:p>
            <a:r>
              <a:rPr lang="ko-KR" altLang="en-US" sz="1050" dirty="0" smtClean="0"/>
              <a:t>응용프로그램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2033315" y="2622054"/>
            <a:ext cx="3888432" cy="11190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42648" y="3086897"/>
            <a:ext cx="574303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009191" y="3086897"/>
            <a:ext cx="577826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strcpy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03383" y="3086897"/>
            <a:ext cx="57040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abs()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68854" y="3086897"/>
            <a:ext cx="53881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write()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4460" y="3094027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라이브러리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>
            <a:endCxn id="27" idx="0"/>
          </p:cNvCxnSpPr>
          <p:nvPr/>
        </p:nvCxnSpPr>
        <p:spPr>
          <a:xfrm flipH="1">
            <a:off x="2629800" y="2183826"/>
            <a:ext cx="186090" cy="90307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6"/>
            <a:endCxn id="22" idx="2"/>
          </p:cNvCxnSpPr>
          <p:nvPr/>
        </p:nvCxnSpPr>
        <p:spPr>
          <a:xfrm>
            <a:off x="3103042" y="2019518"/>
            <a:ext cx="24482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1" idx="4"/>
            <a:endCxn id="28" idx="0"/>
          </p:cNvCxnSpPr>
          <p:nvPr/>
        </p:nvCxnSpPr>
        <p:spPr>
          <a:xfrm>
            <a:off x="2815891" y="2199538"/>
            <a:ext cx="482213" cy="88735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6"/>
            <a:endCxn id="23" idx="2"/>
          </p:cNvCxnSpPr>
          <p:nvPr/>
        </p:nvCxnSpPr>
        <p:spPr>
          <a:xfrm>
            <a:off x="3741209" y="2019518"/>
            <a:ext cx="3267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2" idx="4"/>
            <a:endCxn id="29" idx="0"/>
          </p:cNvCxnSpPr>
          <p:nvPr/>
        </p:nvCxnSpPr>
        <p:spPr>
          <a:xfrm>
            <a:off x="3544537" y="2199538"/>
            <a:ext cx="444050" cy="88735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28" idx="0"/>
          </p:cNvCxnSpPr>
          <p:nvPr/>
        </p:nvCxnSpPr>
        <p:spPr>
          <a:xfrm flipH="1">
            <a:off x="3298104" y="2181494"/>
            <a:ext cx="950055" cy="905403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4" idx="4"/>
            <a:endCxn id="30" idx="0"/>
          </p:cNvCxnSpPr>
          <p:nvPr/>
        </p:nvCxnSpPr>
        <p:spPr>
          <a:xfrm flipH="1">
            <a:off x="4738263" y="2199538"/>
            <a:ext cx="287183" cy="88735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24" idx="2"/>
          </p:cNvCxnSpPr>
          <p:nvPr/>
        </p:nvCxnSpPr>
        <p:spPr>
          <a:xfrm>
            <a:off x="4461289" y="2019518"/>
            <a:ext cx="36748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075018" y="3086897"/>
            <a:ext cx="53881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open()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24" idx="4"/>
            <a:endCxn id="61" idx="0"/>
          </p:cNvCxnSpPr>
          <p:nvPr/>
        </p:nvCxnSpPr>
        <p:spPr>
          <a:xfrm>
            <a:off x="5025446" y="2199538"/>
            <a:ext cx="318981" cy="8873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16170" y="2695067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표준</a:t>
            </a:r>
            <a:r>
              <a:rPr lang="en-US" altLang="ko-KR" sz="1050" dirty="0" smtClean="0">
                <a:solidFill>
                  <a:srgbClr val="C00000"/>
                </a:solidFill>
              </a:rPr>
              <a:t> </a:t>
            </a:r>
            <a:r>
              <a:rPr lang="ko-KR" altLang="en-US" sz="1050" dirty="0" smtClean="0">
                <a:solidFill>
                  <a:srgbClr val="C00000"/>
                </a:solidFill>
              </a:rPr>
              <a:t>라이브러리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80922" y="269568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시스템 호출 라이브러리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44371" y="4215196"/>
            <a:ext cx="3888432" cy="17340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51192" y="47320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 코드</a:t>
            </a:r>
            <a:endParaRPr lang="ko-KR" altLang="en-US" sz="1050" dirty="0"/>
          </a:p>
        </p:txBody>
      </p:sp>
      <p:sp>
        <p:nvSpPr>
          <p:cNvPr id="92" name="타원 91"/>
          <p:cNvSpPr/>
          <p:nvPr/>
        </p:nvSpPr>
        <p:spPr>
          <a:xfrm>
            <a:off x="2455606" y="4805313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951852" y="5310792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222661" y="5301208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297027" y="4807307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982478" y="5238452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152948" y="4783670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790685" y="4836288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9" name="자유형 98"/>
          <p:cNvSpPr/>
          <p:nvPr/>
        </p:nvSpPr>
        <p:spPr>
          <a:xfrm>
            <a:off x="4111624" y="4313384"/>
            <a:ext cx="1339990" cy="349639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</a:rPr>
              <a:t>시스템 호출 처리</a:t>
            </a:r>
            <a:endParaRPr lang="ko-KR" altLang="en-US" sz="110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/>
          <p:cNvCxnSpPr>
            <a:stCxn id="61" idx="4"/>
            <a:endCxn id="99" idx="56"/>
          </p:cNvCxnSpPr>
          <p:nvPr/>
        </p:nvCxnSpPr>
        <p:spPr>
          <a:xfrm flipH="1">
            <a:off x="4999552" y="3446937"/>
            <a:ext cx="344875" cy="8736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31"/>
            <a:endCxn id="95" idx="7"/>
          </p:cNvCxnSpPr>
          <p:nvPr/>
        </p:nvCxnSpPr>
        <p:spPr>
          <a:xfrm flipH="1">
            <a:off x="3654763" y="4650966"/>
            <a:ext cx="959784" cy="20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30" idx="4"/>
            <a:endCxn id="99" idx="4"/>
          </p:cNvCxnSpPr>
          <p:nvPr/>
        </p:nvCxnSpPr>
        <p:spPr>
          <a:xfrm flipH="1">
            <a:off x="4700457" y="3446937"/>
            <a:ext cx="37806" cy="8905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9" idx="36"/>
            <a:endCxn id="98" idx="0"/>
          </p:cNvCxnSpPr>
          <p:nvPr/>
        </p:nvCxnSpPr>
        <p:spPr>
          <a:xfrm flipH="1">
            <a:off x="5000242" y="4634087"/>
            <a:ext cx="85220" cy="20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49925" y="5684737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 함수들</a:t>
            </a:r>
            <a:endParaRPr lang="en-US" altLang="ko-KR" sz="105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3192664" y="6232721"/>
            <a:ext cx="370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커널 함수들은 이름이 없고</a:t>
            </a:r>
            <a:r>
              <a:rPr lang="en-US" altLang="ko-KR" sz="1200" dirty="0" smtClean="0"/>
              <a:t>, id </a:t>
            </a:r>
            <a:r>
              <a:rPr lang="ko-KR" altLang="en-US" sz="1200" dirty="0" smtClean="0"/>
              <a:t>번호로 구분된다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1528463" y="1484784"/>
            <a:ext cx="0" cy="24562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1528463" y="4075524"/>
            <a:ext cx="0" cy="18017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90112" y="2518096"/>
            <a:ext cx="65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</a:t>
            </a:r>
            <a:endParaRPr lang="en-US" altLang="ko-KR" sz="1100" dirty="0" smtClean="0"/>
          </a:p>
          <a:p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0681" y="457971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커널 </a:t>
            </a:r>
            <a:endParaRPr lang="en-US" altLang="ko-KR" sz="1100" dirty="0" smtClean="0"/>
          </a:p>
          <a:p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7226348" y="1556792"/>
            <a:ext cx="0" cy="23842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226348" y="4097667"/>
            <a:ext cx="0" cy="20381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825748" y="1359146"/>
            <a:ext cx="5073951" cy="258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825748" y="4069112"/>
            <a:ext cx="5073951" cy="2066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6691" y="2722195"/>
            <a:ext cx="65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</a:t>
            </a:r>
            <a:endParaRPr lang="en-US" altLang="ko-KR" sz="1100" dirty="0" smtClean="0"/>
          </a:p>
          <a:p>
            <a:r>
              <a:rPr lang="ko-KR" altLang="en-US" sz="1100" dirty="0" smtClean="0"/>
              <a:t>공간</a:t>
            </a:r>
            <a:endParaRPr lang="en-US" altLang="ko-KR" sz="11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7230460" y="4690701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커널 </a:t>
            </a:r>
            <a:endParaRPr lang="en-US" altLang="ko-KR" sz="1100" dirty="0" smtClean="0"/>
          </a:p>
          <a:p>
            <a:r>
              <a:rPr lang="ko-KR" altLang="en-US" sz="1100" dirty="0" smtClean="0"/>
              <a:t>공간</a:t>
            </a:r>
            <a:endParaRPr lang="en-US" altLang="ko-KR" sz="1100" dirty="0" smtClean="0"/>
          </a:p>
        </p:txBody>
      </p:sp>
      <p:cxnSp>
        <p:nvCxnSpPr>
          <p:cNvPr id="137" name="직선 화살표 연결선 136"/>
          <p:cNvCxnSpPr>
            <a:stCxn id="95" idx="2"/>
            <a:endCxn id="92" idx="6"/>
          </p:cNvCxnSpPr>
          <p:nvPr/>
        </p:nvCxnSpPr>
        <p:spPr>
          <a:xfrm flipH="1" flipV="1">
            <a:off x="2874720" y="4985333"/>
            <a:ext cx="422307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95" idx="3"/>
            <a:endCxn id="93" idx="7"/>
          </p:cNvCxnSpPr>
          <p:nvPr/>
        </p:nvCxnSpPr>
        <p:spPr>
          <a:xfrm flipH="1">
            <a:off x="3309588" y="5114620"/>
            <a:ext cx="48817" cy="24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98" idx="5"/>
            <a:endCxn id="94" idx="1"/>
          </p:cNvCxnSpPr>
          <p:nvPr/>
        </p:nvCxnSpPr>
        <p:spPr>
          <a:xfrm>
            <a:off x="5148421" y="5143601"/>
            <a:ext cx="135618" cy="21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98" idx="3"/>
            <a:endCxn id="96" idx="6"/>
          </p:cNvCxnSpPr>
          <p:nvPr/>
        </p:nvCxnSpPr>
        <p:spPr>
          <a:xfrm flipH="1">
            <a:off x="4401592" y="5143601"/>
            <a:ext cx="450471" cy="27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 154"/>
          <p:cNvCxnSpPr>
            <a:stCxn id="27" idx="5"/>
            <a:endCxn id="30" idx="2"/>
          </p:cNvCxnSpPr>
          <p:nvPr/>
        </p:nvCxnSpPr>
        <p:spPr>
          <a:xfrm rot="5400000" flipH="1" flipV="1">
            <a:off x="3587203" y="2512560"/>
            <a:ext cx="127293" cy="1636008"/>
          </a:xfrm>
          <a:prstGeom prst="curvedConnector4">
            <a:avLst>
              <a:gd name="adj1" fmla="val -179586"/>
              <a:gd name="adj2" fmla="val 8722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사각형 설명선 176"/>
          <p:cNvSpPr/>
          <p:nvPr/>
        </p:nvSpPr>
        <p:spPr>
          <a:xfrm>
            <a:off x="5391863" y="938035"/>
            <a:ext cx="2386537" cy="501388"/>
          </a:xfrm>
          <a:prstGeom prst="wedgeRoundRectCallout">
            <a:avLst>
              <a:gd name="adj1" fmla="val -37857"/>
              <a:gd name="adj2" fmla="val 121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사용자가 작성한 코드와 호출된 라이브러리 함수들은 함께 </a:t>
            </a:r>
            <a:r>
              <a:rPr lang="ko-KR" altLang="en-US" sz="1000" smtClean="0">
                <a:solidFill>
                  <a:schemeClr val="tx1"/>
                </a:solidFill>
              </a:rPr>
              <a:t>링크되어 하나의 실행 파일을 이룸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49817" y="2369541"/>
            <a:ext cx="867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rgbClr val="7030A0"/>
                </a:solidFill>
              </a:rPr>
              <a:t>함수 호출</a:t>
            </a:r>
            <a:endParaRPr lang="ko-KR" altLang="en-US" sz="105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42900" y="3701926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7030A0"/>
                </a:solidFill>
              </a:rPr>
              <a:t>시스템 호출</a:t>
            </a:r>
            <a:endParaRPr lang="ko-KR" altLang="en-US" sz="105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8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전형적인 컴퓨터 </a:t>
            </a:r>
            <a:r>
              <a:rPr lang="ko-KR" altLang="en-US" dirty="0" smtClean="0"/>
              <a:t>하드웨어 시스템의 구조</a:t>
            </a:r>
            <a:endParaRPr lang="ko-KR" altLang="en-US" dirty="0"/>
          </a:p>
        </p:txBody>
      </p:sp>
      <p:sp>
        <p:nvSpPr>
          <p:cNvPr id="45" name="순서도: 처리 44"/>
          <p:cNvSpPr/>
          <p:nvPr/>
        </p:nvSpPr>
        <p:spPr>
          <a:xfrm>
            <a:off x="1691680" y="1916832"/>
            <a:ext cx="893459" cy="7817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3239326" y="1902172"/>
            <a:ext cx="893459" cy="7817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5004049" y="1902172"/>
            <a:ext cx="1290720" cy="75985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00" idx="0"/>
          </p:cNvCxnSpPr>
          <p:nvPr/>
        </p:nvCxnSpPr>
        <p:spPr>
          <a:xfrm flipV="1">
            <a:off x="2899765" y="5124162"/>
            <a:ext cx="16051" cy="298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7" idx="2"/>
          </p:cNvCxnSpPr>
          <p:nvPr/>
        </p:nvCxnSpPr>
        <p:spPr>
          <a:xfrm flipV="1">
            <a:off x="3667980" y="2683949"/>
            <a:ext cx="18076" cy="52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2108304" y="2698609"/>
            <a:ext cx="1163" cy="515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왼쪽/오른쪽 화살표 58"/>
          <p:cNvSpPr/>
          <p:nvPr/>
        </p:nvSpPr>
        <p:spPr>
          <a:xfrm>
            <a:off x="512951" y="3164480"/>
            <a:ext cx="7657227" cy="167524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3" idx="2"/>
          </p:cNvCxnSpPr>
          <p:nvPr/>
        </p:nvCxnSpPr>
        <p:spPr>
          <a:xfrm>
            <a:off x="5649409" y="2662027"/>
            <a:ext cx="2711" cy="572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6330" y="2881809"/>
            <a:ext cx="1240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System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Bus</a:t>
            </a:r>
            <a:endParaRPr lang="ko-KR" altLang="en-US" sz="1600" dirty="0"/>
          </a:p>
        </p:txBody>
      </p:sp>
      <p:sp>
        <p:nvSpPr>
          <p:cNvPr id="62" name="순서도: 처리 61"/>
          <p:cNvSpPr/>
          <p:nvPr/>
        </p:nvSpPr>
        <p:spPr>
          <a:xfrm>
            <a:off x="3275856" y="3723164"/>
            <a:ext cx="1872208" cy="76752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I/O Controllers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&amp; control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circuit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1181154" y="5487117"/>
            <a:ext cx="999325" cy="5973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Network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1648136" y="5080386"/>
            <a:ext cx="55343" cy="394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0"/>
          </p:cNvCxnSpPr>
          <p:nvPr/>
        </p:nvCxnSpPr>
        <p:spPr>
          <a:xfrm flipH="1" flipV="1">
            <a:off x="4202548" y="3285450"/>
            <a:ext cx="9412" cy="43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왼쪽/오른쪽 화살표 66"/>
          <p:cNvSpPr/>
          <p:nvPr/>
        </p:nvSpPr>
        <p:spPr>
          <a:xfrm>
            <a:off x="506330" y="4993144"/>
            <a:ext cx="7411687" cy="7002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처리 67"/>
          <p:cNvSpPr/>
          <p:nvPr/>
        </p:nvSpPr>
        <p:spPr>
          <a:xfrm>
            <a:off x="4350294" y="5487118"/>
            <a:ext cx="838780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Scanner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순서도: 처리 68"/>
          <p:cNvSpPr/>
          <p:nvPr/>
        </p:nvSpPr>
        <p:spPr>
          <a:xfrm>
            <a:off x="6453069" y="5487117"/>
            <a:ext cx="807951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Mouse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순서도: 처리 70"/>
          <p:cNvSpPr/>
          <p:nvPr/>
        </p:nvSpPr>
        <p:spPr>
          <a:xfrm>
            <a:off x="3394597" y="5487117"/>
            <a:ext cx="807951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Printer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62" idx="2"/>
            <a:endCxn id="67" idx="1"/>
          </p:cNvCxnSpPr>
          <p:nvPr/>
        </p:nvCxnSpPr>
        <p:spPr>
          <a:xfrm>
            <a:off x="4211960" y="4490690"/>
            <a:ext cx="214" cy="519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8" idx="0"/>
          </p:cNvCxnSpPr>
          <p:nvPr/>
        </p:nvCxnSpPr>
        <p:spPr>
          <a:xfrm flipV="1">
            <a:off x="4769684" y="5107577"/>
            <a:ext cx="581" cy="379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5803181" y="5155015"/>
            <a:ext cx="8582" cy="332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1" idx="0"/>
          </p:cNvCxnSpPr>
          <p:nvPr/>
        </p:nvCxnSpPr>
        <p:spPr>
          <a:xfrm flipH="1" flipV="1">
            <a:off x="3792719" y="5155015"/>
            <a:ext cx="5854" cy="332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9" idx="0"/>
          </p:cNvCxnSpPr>
          <p:nvPr/>
        </p:nvCxnSpPr>
        <p:spPr>
          <a:xfrm flipV="1">
            <a:off x="6857045" y="5134768"/>
            <a:ext cx="7847" cy="352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위쪽/아래쪽 화살표 80"/>
          <p:cNvSpPr/>
          <p:nvPr/>
        </p:nvSpPr>
        <p:spPr>
          <a:xfrm>
            <a:off x="6092713" y="3517434"/>
            <a:ext cx="123024" cy="1213631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62" idx="3"/>
            <a:endCxn id="81" idx="6"/>
          </p:cNvCxnSpPr>
          <p:nvPr/>
        </p:nvCxnSpPr>
        <p:spPr>
          <a:xfrm>
            <a:off x="5148064" y="4106927"/>
            <a:ext cx="1036917" cy="17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/>
          <p:cNvSpPr/>
          <p:nvPr/>
        </p:nvSpPr>
        <p:spPr>
          <a:xfrm>
            <a:off x="6637747" y="3976647"/>
            <a:ext cx="1280271" cy="3000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CD-ROM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637746" y="4359474"/>
            <a:ext cx="1280271" cy="362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USB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6184981" y="3727626"/>
            <a:ext cx="446661" cy="1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2"/>
            <a:endCxn id="84" idx="1"/>
          </p:cNvCxnSpPr>
          <p:nvPr/>
        </p:nvCxnSpPr>
        <p:spPr>
          <a:xfrm>
            <a:off x="6123469" y="4124250"/>
            <a:ext cx="514278" cy="2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85" idx="1"/>
          </p:cNvCxnSpPr>
          <p:nvPr/>
        </p:nvCxnSpPr>
        <p:spPr>
          <a:xfrm>
            <a:off x="6184981" y="4528279"/>
            <a:ext cx="452765" cy="12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자유형 89"/>
          <p:cNvSpPr/>
          <p:nvPr/>
        </p:nvSpPr>
        <p:spPr>
          <a:xfrm>
            <a:off x="451850" y="5422530"/>
            <a:ext cx="690939" cy="152614"/>
          </a:xfrm>
          <a:custGeom>
            <a:avLst/>
            <a:gdLst>
              <a:gd name="connsiteX0" fmla="*/ 1633356 w 1633356"/>
              <a:gd name="connsiteY0" fmla="*/ 430158 h 430466"/>
              <a:gd name="connsiteX1" fmla="*/ 1151726 w 1633356"/>
              <a:gd name="connsiteY1" fmla="*/ 367336 h 430466"/>
              <a:gd name="connsiteX2" fmla="*/ 628214 w 1633356"/>
              <a:gd name="connsiteY2" fmla="*/ 39269 h 430466"/>
              <a:gd name="connsiteX3" fmla="*/ 0 w 1633356"/>
              <a:gd name="connsiteY3" fmla="*/ 18329 h 4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3356" h="430466">
                <a:moveTo>
                  <a:pt x="1633356" y="430158"/>
                </a:moveTo>
                <a:cubicBezTo>
                  <a:pt x="1476303" y="431321"/>
                  <a:pt x="1319250" y="432484"/>
                  <a:pt x="1151726" y="367336"/>
                </a:cubicBezTo>
                <a:cubicBezTo>
                  <a:pt x="984202" y="302188"/>
                  <a:pt x="820168" y="97437"/>
                  <a:pt x="628214" y="39269"/>
                </a:cubicBezTo>
                <a:cubicBezTo>
                  <a:pt x="436260" y="-18899"/>
                  <a:pt x="218130" y="-285"/>
                  <a:pt x="0" y="18329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꺾인 연결선 90"/>
          <p:cNvCxnSpPr>
            <a:stCxn id="63" idx="1"/>
          </p:cNvCxnSpPr>
          <p:nvPr/>
        </p:nvCxnSpPr>
        <p:spPr>
          <a:xfrm rot="10800000" flipV="1">
            <a:off x="444056" y="5785810"/>
            <a:ext cx="737099" cy="210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6557" y="509753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무선네트워크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57975" y="62070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유선네트워크</a:t>
            </a:r>
            <a:endParaRPr lang="ko-KR" altLang="en-US" sz="1400" dirty="0"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08" y="3335948"/>
            <a:ext cx="1038367" cy="722703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05" y="5496020"/>
            <a:ext cx="1192474" cy="60475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140" y="5422530"/>
            <a:ext cx="857250" cy="904875"/>
          </a:xfrm>
          <a:prstGeom prst="rect">
            <a:avLst/>
          </a:prstGeom>
        </p:spPr>
      </p:pic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477736" y="425673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I/O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Bus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969773" y="4748899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I/O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Bus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85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자유형 175"/>
          <p:cNvSpPr/>
          <p:nvPr/>
        </p:nvSpPr>
        <p:spPr>
          <a:xfrm>
            <a:off x="1839016" y="1546165"/>
            <a:ext cx="4175443" cy="2331095"/>
          </a:xfrm>
          <a:custGeom>
            <a:avLst/>
            <a:gdLst>
              <a:gd name="connsiteX0" fmla="*/ 720281 w 4148004"/>
              <a:gd name="connsiteY0" fmla="*/ 61301 h 2257904"/>
              <a:gd name="connsiteX1" fmla="*/ 694739 w 4148004"/>
              <a:gd name="connsiteY1" fmla="*/ 66409 h 2257904"/>
              <a:gd name="connsiteX2" fmla="*/ 664089 w 4148004"/>
              <a:gd name="connsiteY2" fmla="*/ 76626 h 2257904"/>
              <a:gd name="connsiteX3" fmla="*/ 567030 w 4148004"/>
              <a:gd name="connsiteY3" fmla="*/ 91951 h 2257904"/>
              <a:gd name="connsiteX4" fmla="*/ 444429 w 4148004"/>
              <a:gd name="connsiteY4" fmla="*/ 122602 h 2257904"/>
              <a:gd name="connsiteX5" fmla="*/ 429104 w 4148004"/>
              <a:gd name="connsiteY5" fmla="*/ 127710 h 2257904"/>
              <a:gd name="connsiteX6" fmla="*/ 403562 w 4148004"/>
              <a:gd name="connsiteY6" fmla="*/ 143035 h 2257904"/>
              <a:gd name="connsiteX7" fmla="*/ 332044 w 4148004"/>
              <a:gd name="connsiteY7" fmla="*/ 173685 h 2257904"/>
              <a:gd name="connsiteX8" fmla="*/ 275852 w 4148004"/>
              <a:gd name="connsiteY8" fmla="*/ 224769 h 2257904"/>
              <a:gd name="connsiteX9" fmla="*/ 219660 w 4148004"/>
              <a:gd name="connsiteY9" fmla="*/ 265636 h 2257904"/>
              <a:gd name="connsiteX10" fmla="*/ 137926 w 4148004"/>
              <a:gd name="connsiteY10" fmla="*/ 347370 h 2257904"/>
              <a:gd name="connsiteX11" fmla="*/ 112384 w 4148004"/>
              <a:gd name="connsiteY11" fmla="*/ 398454 h 2257904"/>
              <a:gd name="connsiteX12" fmla="*/ 102167 w 4148004"/>
              <a:gd name="connsiteY12" fmla="*/ 418888 h 2257904"/>
              <a:gd name="connsiteX13" fmla="*/ 86842 w 4148004"/>
              <a:gd name="connsiteY13" fmla="*/ 444429 h 2257904"/>
              <a:gd name="connsiteX14" fmla="*/ 61300 w 4148004"/>
              <a:gd name="connsiteY14" fmla="*/ 567031 h 2257904"/>
              <a:gd name="connsiteX15" fmla="*/ 51084 w 4148004"/>
              <a:gd name="connsiteY15" fmla="*/ 633440 h 2257904"/>
              <a:gd name="connsiteX16" fmla="*/ 40867 w 4148004"/>
              <a:gd name="connsiteY16" fmla="*/ 1113627 h 2257904"/>
              <a:gd name="connsiteX17" fmla="*/ 20433 w 4148004"/>
              <a:gd name="connsiteY17" fmla="*/ 1195361 h 2257904"/>
              <a:gd name="connsiteX18" fmla="*/ 0 w 4148004"/>
              <a:gd name="connsiteY18" fmla="*/ 1297529 h 2257904"/>
              <a:gd name="connsiteX19" fmla="*/ 10217 w 4148004"/>
              <a:gd name="connsiteY19" fmla="*/ 1409913 h 2257904"/>
              <a:gd name="connsiteX20" fmla="*/ 40867 w 4148004"/>
              <a:gd name="connsiteY20" fmla="*/ 1471214 h 2257904"/>
              <a:gd name="connsiteX21" fmla="*/ 61300 w 4148004"/>
              <a:gd name="connsiteY21" fmla="*/ 1517189 h 2257904"/>
              <a:gd name="connsiteX22" fmla="*/ 122601 w 4148004"/>
              <a:gd name="connsiteY22" fmla="*/ 1583598 h 2257904"/>
              <a:gd name="connsiteX23" fmla="*/ 163468 w 4148004"/>
              <a:gd name="connsiteY23" fmla="*/ 1644899 h 2257904"/>
              <a:gd name="connsiteX24" fmla="*/ 260527 w 4148004"/>
              <a:gd name="connsiteY24" fmla="*/ 1747066 h 2257904"/>
              <a:gd name="connsiteX25" fmla="*/ 342261 w 4148004"/>
              <a:gd name="connsiteY25" fmla="*/ 1808367 h 2257904"/>
              <a:gd name="connsiteX26" fmla="*/ 383128 w 4148004"/>
              <a:gd name="connsiteY26" fmla="*/ 1828800 h 2257904"/>
              <a:gd name="connsiteX27" fmla="*/ 429104 w 4148004"/>
              <a:gd name="connsiteY27" fmla="*/ 1849234 h 2257904"/>
              <a:gd name="connsiteX28" fmla="*/ 521055 w 4148004"/>
              <a:gd name="connsiteY28" fmla="*/ 1915643 h 2257904"/>
              <a:gd name="connsiteX29" fmla="*/ 730498 w 4148004"/>
              <a:gd name="connsiteY29" fmla="*/ 2017810 h 2257904"/>
              <a:gd name="connsiteX30" fmla="*/ 776474 w 4148004"/>
              <a:gd name="connsiteY30" fmla="*/ 2038244 h 2257904"/>
              <a:gd name="connsiteX31" fmla="*/ 934833 w 4148004"/>
              <a:gd name="connsiteY31" fmla="*/ 2074003 h 2257904"/>
              <a:gd name="connsiteX32" fmla="*/ 1415021 w 4148004"/>
              <a:gd name="connsiteY32" fmla="*/ 2150628 h 2257904"/>
              <a:gd name="connsiteX33" fmla="*/ 1685765 w 4148004"/>
              <a:gd name="connsiteY33" fmla="*/ 2191495 h 2257904"/>
              <a:gd name="connsiteX34" fmla="*/ 1849233 w 4148004"/>
              <a:gd name="connsiteY34" fmla="*/ 2217037 h 2257904"/>
              <a:gd name="connsiteX35" fmla="*/ 2048460 w 4148004"/>
              <a:gd name="connsiteY35" fmla="*/ 2232362 h 2257904"/>
              <a:gd name="connsiteX36" fmla="*/ 2104652 w 4148004"/>
              <a:gd name="connsiteY36" fmla="*/ 2237471 h 2257904"/>
              <a:gd name="connsiteX37" fmla="*/ 2176170 w 4148004"/>
              <a:gd name="connsiteY37" fmla="*/ 2242579 h 2257904"/>
              <a:gd name="connsiteX38" fmla="*/ 2319204 w 4148004"/>
              <a:gd name="connsiteY38" fmla="*/ 2257904 h 2257904"/>
              <a:gd name="connsiteX39" fmla="*/ 2978185 w 4148004"/>
              <a:gd name="connsiteY39" fmla="*/ 2222146 h 2257904"/>
              <a:gd name="connsiteX40" fmla="*/ 3085461 w 4148004"/>
              <a:gd name="connsiteY40" fmla="*/ 2206821 h 2257904"/>
              <a:gd name="connsiteX41" fmla="*/ 3294905 w 4148004"/>
              <a:gd name="connsiteY41" fmla="*/ 2155737 h 2257904"/>
              <a:gd name="connsiteX42" fmla="*/ 3412398 w 4148004"/>
              <a:gd name="connsiteY42" fmla="*/ 2094436 h 2257904"/>
              <a:gd name="connsiteX43" fmla="*/ 3632058 w 4148004"/>
              <a:gd name="connsiteY43" fmla="*/ 2007594 h 2257904"/>
              <a:gd name="connsiteX44" fmla="*/ 3708684 w 4148004"/>
              <a:gd name="connsiteY44" fmla="*/ 1971835 h 2257904"/>
              <a:gd name="connsiteX45" fmla="*/ 3923236 w 4148004"/>
              <a:gd name="connsiteY45" fmla="*/ 1879884 h 2257904"/>
              <a:gd name="connsiteX46" fmla="*/ 4004970 w 4148004"/>
              <a:gd name="connsiteY46" fmla="*/ 1803259 h 2257904"/>
              <a:gd name="connsiteX47" fmla="*/ 4025403 w 4148004"/>
              <a:gd name="connsiteY47" fmla="*/ 1772608 h 2257904"/>
              <a:gd name="connsiteX48" fmla="*/ 4040728 w 4148004"/>
              <a:gd name="connsiteY48" fmla="*/ 1747066 h 2257904"/>
              <a:gd name="connsiteX49" fmla="*/ 4091812 w 4148004"/>
              <a:gd name="connsiteY49" fmla="*/ 1644899 h 2257904"/>
              <a:gd name="connsiteX50" fmla="*/ 4127571 w 4148004"/>
              <a:gd name="connsiteY50" fmla="*/ 1542731 h 2257904"/>
              <a:gd name="connsiteX51" fmla="*/ 4132679 w 4148004"/>
              <a:gd name="connsiteY51" fmla="*/ 1506972 h 2257904"/>
              <a:gd name="connsiteX52" fmla="*/ 4137787 w 4148004"/>
              <a:gd name="connsiteY52" fmla="*/ 1394588 h 2257904"/>
              <a:gd name="connsiteX53" fmla="*/ 4148004 w 4148004"/>
              <a:gd name="connsiteY53" fmla="*/ 1317962 h 2257904"/>
              <a:gd name="connsiteX54" fmla="*/ 4137787 w 4148004"/>
              <a:gd name="connsiteY54" fmla="*/ 945051 h 2257904"/>
              <a:gd name="connsiteX55" fmla="*/ 4127571 w 4148004"/>
              <a:gd name="connsiteY55" fmla="*/ 904184 h 2257904"/>
              <a:gd name="connsiteX56" fmla="*/ 4086704 w 4148004"/>
              <a:gd name="connsiteY56" fmla="*/ 812233 h 2257904"/>
              <a:gd name="connsiteX57" fmla="*/ 4050945 w 4148004"/>
              <a:gd name="connsiteY57" fmla="*/ 715174 h 2257904"/>
              <a:gd name="connsiteX58" fmla="*/ 4030511 w 4148004"/>
              <a:gd name="connsiteY58" fmla="*/ 669198 h 2257904"/>
              <a:gd name="connsiteX59" fmla="*/ 3984536 w 4148004"/>
              <a:gd name="connsiteY59" fmla="*/ 541489 h 2257904"/>
              <a:gd name="connsiteX60" fmla="*/ 3943669 w 4148004"/>
              <a:gd name="connsiteY60" fmla="*/ 469971 h 2257904"/>
              <a:gd name="connsiteX61" fmla="*/ 3923236 w 4148004"/>
              <a:gd name="connsiteY61" fmla="*/ 413779 h 2257904"/>
              <a:gd name="connsiteX62" fmla="*/ 3882368 w 4148004"/>
              <a:gd name="connsiteY62" fmla="*/ 321828 h 2257904"/>
              <a:gd name="connsiteX63" fmla="*/ 3872152 w 4148004"/>
              <a:gd name="connsiteY63" fmla="*/ 286070 h 2257904"/>
              <a:gd name="connsiteX64" fmla="*/ 3851718 w 4148004"/>
              <a:gd name="connsiteY64" fmla="*/ 260528 h 2257904"/>
              <a:gd name="connsiteX65" fmla="*/ 3815960 w 4148004"/>
              <a:gd name="connsiteY65" fmla="*/ 204336 h 2257904"/>
              <a:gd name="connsiteX66" fmla="*/ 3708684 w 4148004"/>
              <a:gd name="connsiteY66" fmla="*/ 122602 h 2257904"/>
              <a:gd name="connsiteX67" fmla="*/ 3591191 w 4148004"/>
              <a:gd name="connsiteY67" fmla="*/ 86843 h 2257904"/>
              <a:gd name="connsiteX68" fmla="*/ 3468590 w 4148004"/>
              <a:gd name="connsiteY68" fmla="*/ 66409 h 2257904"/>
              <a:gd name="connsiteX69" fmla="*/ 3422614 w 4148004"/>
              <a:gd name="connsiteY69" fmla="*/ 56193 h 2257904"/>
              <a:gd name="connsiteX70" fmla="*/ 3065028 w 4148004"/>
              <a:gd name="connsiteY70" fmla="*/ 35759 h 2257904"/>
              <a:gd name="connsiteX71" fmla="*/ 2993510 w 4148004"/>
              <a:gd name="connsiteY71" fmla="*/ 20434 h 2257904"/>
              <a:gd name="connsiteX72" fmla="*/ 2886234 w 4148004"/>
              <a:gd name="connsiteY72" fmla="*/ 5109 h 2257904"/>
              <a:gd name="connsiteX73" fmla="*/ 2855584 w 4148004"/>
              <a:gd name="connsiteY73" fmla="*/ 0 h 2257904"/>
              <a:gd name="connsiteX74" fmla="*/ 2666574 w 4148004"/>
              <a:gd name="connsiteY74" fmla="*/ 5109 h 2257904"/>
              <a:gd name="connsiteX75" fmla="*/ 2620599 w 4148004"/>
              <a:gd name="connsiteY75" fmla="*/ 10217 h 2257904"/>
              <a:gd name="connsiteX76" fmla="*/ 2538865 w 4148004"/>
              <a:gd name="connsiteY76" fmla="*/ 15326 h 2257904"/>
              <a:gd name="connsiteX77" fmla="*/ 2395830 w 4148004"/>
              <a:gd name="connsiteY77" fmla="*/ 30651 h 2257904"/>
              <a:gd name="connsiteX78" fmla="*/ 2211928 w 4148004"/>
              <a:gd name="connsiteY78" fmla="*/ 35759 h 2257904"/>
              <a:gd name="connsiteX79" fmla="*/ 1813475 w 4148004"/>
              <a:gd name="connsiteY79" fmla="*/ 61301 h 2257904"/>
              <a:gd name="connsiteX80" fmla="*/ 1762391 w 4148004"/>
              <a:gd name="connsiteY80" fmla="*/ 66409 h 2257904"/>
              <a:gd name="connsiteX81" fmla="*/ 1695982 w 4148004"/>
              <a:gd name="connsiteY81" fmla="*/ 71518 h 2257904"/>
              <a:gd name="connsiteX82" fmla="*/ 1639790 w 4148004"/>
              <a:gd name="connsiteY82" fmla="*/ 86843 h 2257904"/>
              <a:gd name="connsiteX83" fmla="*/ 1266878 w 4148004"/>
              <a:gd name="connsiteY83" fmla="*/ 91951 h 2257904"/>
              <a:gd name="connsiteX84" fmla="*/ 1128952 w 4148004"/>
              <a:gd name="connsiteY84" fmla="*/ 71518 h 2257904"/>
              <a:gd name="connsiteX85" fmla="*/ 1057434 w 4148004"/>
              <a:gd name="connsiteY85" fmla="*/ 66409 h 2257904"/>
              <a:gd name="connsiteX86" fmla="*/ 1001242 w 4148004"/>
              <a:gd name="connsiteY86" fmla="*/ 61301 h 2257904"/>
              <a:gd name="connsiteX87" fmla="*/ 883749 w 4148004"/>
              <a:gd name="connsiteY87" fmla="*/ 35759 h 2257904"/>
              <a:gd name="connsiteX88" fmla="*/ 689631 w 4148004"/>
              <a:gd name="connsiteY88" fmla="*/ 45976 h 2257904"/>
              <a:gd name="connsiteX89" fmla="*/ 720281 w 4148004"/>
              <a:gd name="connsiteY89" fmla="*/ 61301 h 225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148004" h="2257904">
                <a:moveTo>
                  <a:pt x="720281" y="61301"/>
                </a:moveTo>
                <a:cubicBezTo>
                  <a:pt x="721132" y="64706"/>
                  <a:pt x="703116" y="64124"/>
                  <a:pt x="694739" y="66409"/>
                </a:cubicBezTo>
                <a:cubicBezTo>
                  <a:pt x="684349" y="69243"/>
                  <a:pt x="674649" y="74514"/>
                  <a:pt x="664089" y="76626"/>
                </a:cubicBezTo>
                <a:cubicBezTo>
                  <a:pt x="631971" y="83050"/>
                  <a:pt x="599089" y="85241"/>
                  <a:pt x="567030" y="91951"/>
                </a:cubicBezTo>
                <a:cubicBezTo>
                  <a:pt x="525799" y="100581"/>
                  <a:pt x="484392" y="109282"/>
                  <a:pt x="444429" y="122602"/>
                </a:cubicBezTo>
                <a:cubicBezTo>
                  <a:pt x="439321" y="124305"/>
                  <a:pt x="433920" y="125302"/>
                  <a:pt x="429104" y="127710"/>
                </a:cubicBezTo>
                <a:cubicBezTo>
                  <a:pt x="420223" y="132150"/>
                  <a:pt x="412688" y="139124"/>
                  <a:pt x="403562" y="143035"/>
                </a:cubicBezTo>
                <a:cubicBezTo>
                  <a:pt x="369902" y="157461"/>
                  <a:pt x="358079" y="152531"/>
                  <a:pt x="332044" y="173685"/>
                </a:cubicBezTo>
                <a:cubicBezTo>
                  <a:pt x="312398" y="189648"/>
                  <a:pt x="295444" y="208739"/>
                  <a:pt x="275852" y="224769"/>
                </a:cubicBezTo>
                <a:cubicBezTo>
                  <a:pt x="257927" y="239435"/>
                  <a:pt x="236970" y="250249"/>
                  <a:pt x="219660" y="265636"/>
                </a:cubicBezTo>
                <a:cubicBezTo>
                  <a:pt x="190862" y="291234"/>
                  <a:pt x="137926" y="347370"/>
                  <a:pt x="137926" y="347370"/>
                </a:cubicBezTo>
                <a:lnTo>
                  <a:pt x="112384" y="398454"/>
                </a:lnTo>
                <a:cubicBezTo>
                  <a:pt x="108978" y="405265"/>
                  <a:pt x="106085" y="412358"/>
                  <a:pt x="102167" y="418888"/>
                </a:cubicBezTo>
                <a:lnTo>
                  <a:pt x="86842" y="444429"/>
                </a:lnTo>
                <a:cubicBezTo>
                  <a:pt x="75194" y="537621"/>
                  <a:pt x="91317" y="421948"/>
                  <a:pt x="61300" y="567031"/>
                </a:cubicBezTo>
                <a:cubicBezTo>
                  <a:pt x="56762" y="588963"/>
                  <a:pt x="54489" y="611304"/>
                  <a:pt x="51084" y="633440"/>
                </a:cubicBezTo>
                <a:cubicBezTo>
                  <a:pt x="47678" y="793502"/>
                  <a:pt x="49587" y="953766"/>
                  <a:pt x="40867" y="1113627"/>
                </a:cubicBezTo>
                <a:cubicBezTo>
                  <a:pt x="39337" y="1141669"/>
                  <a:pt x="26123" y="1167860"/>
                  <a:pt x="20433" y="1195361"/>
                </a:cubicBezTo>
                <a:cubicBezTo>
                  <a:pt x="-6797" y="1326974"/>
                  <a:pt x="24744" y="1210926"/>
                  <a:pt x="0" y="1297529"/>
                </a:cubicBezTo>
                <a:cubicBezTo>
                  <a:pt x="3406" y="1334990"/>
                  <a:pt x="1602" y="1373297"/>
                  <a:pt x="10217" y="1409913"/>
                </a:cubicBezTo>
                <a:cubicBezTo>
                  <a:pt x="15450" y="1432151"/>
                  <a:pt x="31045" y="1450588"/>
                  <a:pt x="40867" y="1471214"/>
                </a:cubicBezTo>
                <a:cubicBezTo>
                  <a:pt x="48077" y="1486355"/>
                  <a:pt x="51436" y="1503626"/>
                  <a:pt x="61300" y="1517189"/>
                </a:cubicBezTo>
                <a:cubicBezTo>
                  <a:pt x="79019" y="1541553"/>
                  <a:pt x="103782" y="1560074"/>
                  <a:pt x="122601" y="1583598"/>
                </a:cubicBezTo>
                <a:cubicBezTo>
                  <a:pt x="137942" y="1602775"/>
                  <a:pt x="148733" y="1625252"/>
                  <a:pt x="163468" y="1644899"/>
                </a:cubicBezTo>
                <a:cubicBezTo>
                  <a:pt x="197386" y="1690123"/>
                  <a:pt x="218024" y="1713064"/>
                  <a:pt x="260527" y="1747066"/>
                </a:cubicBezTo>
                <a:cubicBezTo>
                  <a:pt x="287120" y="1768341"/>
                  <a:pt x="311800" y="1793137"/>
                  <a:pt x="342261" y="1808367"/>
                </a:cubicBezTo>
                <a:cubicBezTo>
                  <a:pt x="355883" y="1815178"/>
                  <a:pt x="369347" y="1822315"/>
                  <a:pt x="383128" y="1828800"/>
                </a:cubicBezTo>
                <a:cubicBezTo>
                  <a:pt x="398303" y="1835941"/>
                  <a:pt x="414912" y="1840298"/>
                  <a:pt x="429104" y="1849234"/>
                </a:cubicBezTo>
                <a:cubicBezTo>
                  <a:pt x="461099" y="1869379"/>
                  <a:pt x="488005" y="1897282"/>
                  <a:pt x="521055" y="1915643"/>
                </a:cubicBezTo>
                <a:cubicBezTo>
                  <a:pt x="653168" y="1989040"/>
                  <a:pt x="577401" y="1950831"/>
                  <a:pt x="730498" y="2017810"/>
                </a:cubicBezTo>
                <a:cubicBezTo>
                  <a:pt x="745863" y="2024532"/>
                  <a:pt x="760115" y="2034550"/>
                  <a:pt x="776474" y="2038244"/>
                </a:cubicBezTo>
                <a:cubicBezTo>
                  <a:pt x="829260" y="2050164"/>
                  <a:pt x="881678" y="2063855"/>
                  <a:pt x="934833" y="2074003"/>
                </a:cubicBezTo>
                <a:cubicBezTo>
                  <a:pt x="1316341" y="2146836"/>
                  <a:pt x="1210936" y="2137023"/>
                  <a:pt x="1415021" y="2150628"/>
                </a:cubicBezTo>
                <a:cubicBezTo>
                  <a:pt x="1730436" y="2205010"/>
                  <a:pt x="1409318" y="2152002"/>
                  <a:pt x="1685765" y="2191495"/>
                </a:cubicBezTo>
                <a:cubicBezTo>
                  <a:pt x="1794424" y="2207018"/>
                  <a:pt x="1690992" y="2201213"/>
                  <a:pt x="1849233" y="2217037"/>
                </a:cubicBezTo>
                <a:cubicBezTo>
                  <a:pt x="1915508" y="2223664"/>
                  <a:pt x="1982067" y="2227050"/>
                  <a:pt x="2048460" y="2232362"/>
                </a:cubicBezTo>
                <a:cubicBezTo>
                  <a:pt x="2067208" y="2233862"/>
                  <a:pt x="2085904" y="2235971"/>
                  <a:pt x="2104652" y="2237471"/>
                </a:cubicBezTo>
                <a:cubicBezTo>
                  <a:pt x="2128476" y="2239377"/>
                  <a:pt x="2152378" y="2240313"/>
                  <a:pt x="2176170" y="2242579"/>
                </a:cubicBezTo>
                <a:cubicBezTo>
                  <a:pt x="2223905" y="2247125"/>
                  <a:pt x="2271526" y="2252796"/>
                  <a:pt x="2319204" y="2257904"/>
                </a:cubicBezTo>
                <a:lnTo>
                  <a:pt x="2978185" y="2222146"/>
                </a:lnTo>
                <a:cubicBezTo>
                  <a:pt x="3013944" y="2217038"/>
                  <a:pt x="3049907" y="2213202"/>
                  <a:pt x="3085461" y="2206821"/>
                </a:cubicBezTo>
                <a:cubicBezTo>
                  <a:pt x="3147881" y="2195617"/>
                  <a:pt x="3236032" y="2171095"/>
                  <a:pt x="3294905" y="2155737"/>
                </a:cubicBezTo>
                <a:cubicBezTo>
                  <a:pt x="3330516" y="2135953"/>
                  <a:pt x="3376379" y="2109602"/>
                  <a:pt x="3412398" y="2094436"/>
                </a:cubicBezTo>
                <a:cubicBezTo>
                  <a:pt x="3484962" y="2063883"/>
                  <a:pt x="3560710" y="2040890"/>
                  <a:pt x="3632058" y="2007594"/>
                </a:cubicBezTo>
                <a:cubicBezTo>
                  <a:pt x="3657600" y="1995674"/>
                  <a:pt x="3682666" y="1982676"/>
                  <a:pt x="3708684" y="1971835"/>
                </a:cubicBezTo>
                <a:cubicBezTo>
                  <a:pt x="3747889" y="1955499"/>
                  <a:pt x="3890175" y="1907435"/>
                  <a:pt x="3923236" y="1879884"/>
                </a:cubicBezTo>
                <a:cubicBezTo>
                  <a:pt x="3947329" y="1859806"/>
                  <a:pt x="3989852" y="1825937"/>
                  <a:pt x="4004970" y="1803259"/>
                </a:cubicBezTo>
                <a:cubicBezTo>
                  <a:pt x="4011781" y="1793042"/>
                  <a:pt x="4018811" y="1782968"/>
                  <a:pt x="4025403" y="1772608"/>
                </a:cubicBezTo>
                <a:cubicBezTo>
                  <a:pt x="4030733" y="1764231"/>
                  <a:pt x="4036875" y="1756217"/>
                  <a:pt x="4040728" y="1747066"/>
                </a:cubicBezTo>
                <a:cubicBezTo>
                  <a:pt x="4081599" y="1649998"/>
                  <a:pt x="4044361" y="1701839"/>
                  <a:pt x="4091812" y="1644899"/>
                </a:cubicBezTo>
                <a:cubicBezTo>
                  <a:pt x="4107720" y="1605130"/>
                  <a:pt x="4117764" y="1584413"/>
                  <a:pt x="4127571" y="1542731"/>
                </a:cubicBezTo>
                <a:cubicBezTo>
                  <a:pt x="4130329" y="1531010"/>
                  <a:pt x="4130976" y="1518892"/>
                  <a:pt x="4132679" y="1506972"/>
                </a:cubicBezTo>
                <a:cubicBezTo>
                  <a:pt x="4134382" y="1469511"/>
                  <a:pt x="4134756" y="1431965"/>
                  <a:pt x="4137787" y="1394588"/>
                </a:cubicBezTo>
                <a:cubicBezTo>
                  <a:pt x="4139869" y="1368904"/>
                  <a:pt x="4148004" y="1343730"/>
                  <a:pt x="4148004" y="1317962"/>
                </a:cubicBezTo>
                <a:cubicBezTo>
                  <a:pt x="4148004" y="1193612"/>
                  <a:pt x="4143920" y="1069250"/>
                  <a:pt x="4137787" y="945051"/>
                </a:cubicBezTo>
                <a:cubicBezTo>
                  <a:pt x="4137094" y="931027"/>
                  <a:pt x="4132011" y="917505"/>
                  <a:pt x="4127571" y="904184"/>
                </a:cubicBezTo>
                <a:cubicBezTo>
                  <a:pt x="4096670" y="811479"/>
                  <a:pt x="4119334" y="892325"/>
                  <a:pt x="4086704" y="812233"/>
                </a:cubicBezTo>
                <a:cubicBezTo>
                  <a:pt x="4073695" y="780302"/>
                  <a:pt x="4063552" y="747265"/>
                  <a:pt x="4050945" y="715174"/>
                </a:cubicBezTo>
                <a:cubicBezTo>
                  <a:pt x="4044813" y="699565"/>
                  <a:pt x="4036481" y="684870"/>
                  <a:pt x="4030511" y="669198"/>
                </a:cubicBezTo>
                <a:cubicBezTo>
                  <a:pt x="4012302" y="621399"/>
                  <a:pt x="4007102" y="588358"/>
                  <a:pt x="3984536" y="541489"/>
                </a:cubicBezTo>
                <a:cubicBezTo>
                  <a:pt x="3972625" y="516750"/>
                  <a:pt x="3955550" y="494724"/>
                  <a:pt x="3943669" y="469971"/>
                </a:cubicBezTo>
                <a:cubicBezTo>
                  <a:pt x="3935045" y="452003"/>
                  <a:pt x="3930857" y="432195"/>
                  <a:pt x="3923236" y="413779"/>
                </a:cubicBezTo>
                <a:cubicBezTo>
                  <a:pt x="3910411" y="382786"/>
                  <a:pt x="3894825" y="352970"/>
                  <a:pt x="3882368" y="321828"/>
                </a:cubicBezTo>
                <a:cubicBezTo>
                  <a:pt x="3877764" y="310318"/>
                  <a:pt x="3877696" y="297158"/>
                  <a:pt x="3872152" y="286070"/>
                </a:cubicBezTo>
                <a:cubicBezTo>
                  <a:pt x="3867276" y="276318"/>
                  <a:pt x="3857766" y="269600"/>
                  <a:pt x="3851718" y="260528"/>
                </a:cubicBezTo>
                <a:cubicBezTo>
                  <a:pt x="3842998" y="247448"/>
                  <a:pt x="3829638" y="217102"/>
                  <a:pt x="3815960" y="204336"/>
                </a:cubicBezTo>
                <a:cubicBezTo>
                  <a:pt x="3795750" y="185474"/>
                  <a:pt x="3738539" y="137529"/>
                  <a:pt x="3708684" y="122602"/>
                </a:cubicBezTo>
                <a:cubicBezTo>
                  <a:pt x="3650868" y="93694"/>
                  <a:pt x="3647373" y="99612"/>
                  <a:pt x="3591191" y="86843"/>
                </a:cubicBezTo>
                <a:cubicBezTo>
                  <a:pt x="3497179" y="65477"/>
                  <a:pt x="3563359" y="74307"/>
                  <a:pt x="3468590" y="66409"/>
                </a:cubicBezTo>
                <a:cubicBezTo>
                  <a:pt x="3453265" y="63004"/>
                  <a:pt x="3438203" y="58049"/>
                  <a:pt x="3422614" y="56193"/>
                </a:cubicBezTo>
                <a:cubicBezTo>
                  <a:pt x="3261998" y="37072"/>
                  <a:pt x="3231438" y="40256"/>
                  <a:pt x="3065028" y="35759"/>
                </a:cubicBezTo>
                <a:cubicBezTo>
                  <a:pt x="3041189" y="30651"/>
                  <a:pt x="3017540" y="24553"/>
                  <a:pt x="2993510" y="20434"/>
                </a:cubicBezTo>
                <a:cubicBezTo>
                  <a:pt x="2957908" y="14331"/>
                  <a:pt x="2921966" y="10403"/>
                  <a:pt x="2886234" y="5109"/>
                </a:cubicBezTo>
                <a:cubicBezTo>
                  <a:pt x="2875988" y="3591"/>
                  <a:pt x="2865801" y="1703"/>
                  <a:pt x="2855584" y="0"/>
                </a:cubicBezTo>
                <a:lnTo>
                  <a:pt x="2666574" y="5109"/>
                </a:lnTo>
                <a:cubicBezTo>
                  <a:pt x="2651169" y="5779"/>
                  <a:pt x="2635969" y="8987"/>
                  <a:pt x="2620599" y="10217"/>
                </a:cubicBezTo>
                <a:cubicBezTo>
                  <a:pt x="2593388" y="12394"/>
                  <a:pt x="2566044" y="12778"/>
                  <a:pt x="2538865" y="15326"/>
                </a:cubicBezTo>
                <a:cubicBezTo>
                  <a:pt x="2470559" y="21730"/>
                  <a:pt x="2459270" y="28008"/>
                  <a:pt x="2395830" y="30651"/>
                </a:cubicBezTo>
                <a:cubicBezTo>
                  <a:pt x="2334559" y="33204"/>
                  <a:pt x="2273229" y="34056"/>
                  <a:pt x="2211928" y="35759"/>
                </a:cubicBezTo>
                <a:lnTo>
                  <a:pt x="1813475" y="61301"/>
                </a:lnTo>
                <a:cubicBezTo>
                  <a:pt x="1796402" y="62465"/>
                  <a:pt x="1779440" y="64926"/>
                  <a:pt x="1762391" y="66409"/>
                </a:cubicBezTo>
                <a:cubicBezTo>
                  <a:pt x="1740273" y="68332"/>
                  <a:pt x="1718118" y="69815"/>
                  <a:pt x="1695982" y="71518"/>
                </a:cubicBezTo>
                <a:cubicBezTo>
                  <a:pt x="1677251" y="76626"/>
                  <a:pt x="1658902" y="83430"/>
                  <a:pt x="1639790" y="86843"/>
                </a:cubicBezTo>
                <a:cubicBezTo>
                  <a:pt x="1514539" y="109209"/>
                  <a:pt x="1397838" y="94290"/>
                  <a:pt x="1266878" y="91951"/>
                </a:cubicBezTo>
                <a:cubicBezTo>
                  <a:pt x="1220903" y="85140"/>
                  <a:pt x="1175087" y="77144"/>
                  <a:pt x="1128952" y="71518"/>
                </a:cubicBezTo>
                <a:cubicBezTo>
                  <a:pt x="1105228" y="68625"/>
                  <a:pt x="1081258" y="68315"/>
                  <a:pt x="1057434" y="66409"/>
                </a:cubicBezTo>
                <a:cubicBezTo>
                  <a:pt x="1038686" y="64909"/>
                  <a:pt x="1019973" y="63004"/>
                  <a:pt x="1001242" y="61301"/>
                </a:cubicBezTo>
                <a:cubicBezTo>
                  <a:pt x="962078" y="52787"/>
                  <a:pt x="923780" y="37728"/>
                  <a:pt x="883749" y="35759"/>
                </a:cubicBezTo>
                <a:cubicBezTo>
                  <a:pt x="819032" y="32576"/>
                  <a:pt x="753950" y="38132"/>
                  <a:pt x="689631" y="45976"/>
                </a:cubicBezTo>
                <a:cubicBezTo>
                  <a:pt x="682460" y="46851"/>
                  <a:pt x="719430" y="57896"/>
                  <a:pt x="720281" y="613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4365733" y="2904309"/>
            <a:ext cx="1339990" cy="740715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2193132" y="2895273"/>
            <a:ext cx="2151316" cy="740715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응용프로그램이 라이브러리와 커널 코드 호출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57235" y="1772816"/>
            <a:ext cx="3322877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28739" y="1911506"/>
            <a:ext cx="574303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main()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47864" y="1911506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67944" y="1911506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828773" y="1911506"/>
            <a:ext cx="393345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u()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7256" y="1899242"/>
            <a:ext cx="12234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개발자가 작성한 </a:t>
            </a:r>
            <a:endParaRPr lang="en-US" altLang="ko-KR" sz="1050" dirty="0" smtClean="0"/>
          </a:p>
          <a:p>
            <a:r>
              <a:rPr lang="ko-KR" altLang="en-US" sz="1050" dirty="0" smtClean="0"/>
              <a:t>응용프로그램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2033315" y="2622054"/>
            <a:ext cx="3888432" cy="11190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42648" y="3086897"/>
            <a:ext cx="574303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009191" y="3086897"/>
            <a:ext cx="577826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strcpy</a:t>
            </a:r>
            <a:r>
              <a:rPr lang="en-US" altLang="ko-KR" sz="1050" dirty="0" smtClean="0">
                <a:solidFill>
                  <a:schemeClr val="tx1"/>
                </a:solidFill>
              </a:rPr>
              <a:t>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03383" y="3086897"/>
            <a:ext cx="57040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abs()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68854" y="3086897"/>
            <a:ext cx="53881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write()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4460" y="3094027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라이브러리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>
            <a:stCxn id="21" idx="4"/>
            <a:endCxn id="27" idx="0"/>
          </p:cNvCxnSpPr>
          <p:nvPr/>
        </p:nvCxnSpPr>
        <p:spPr>
          <a:xfrm flipH="1">
            <a:off x="2629800" y="2271546"/>
            <a:ext cx="186091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6"/>
            <a:endCxn id="22" idx="2"/>
          </p:cNvCxnSpPr>
          <p:nvPr/>
        </p:nvCxnSpPr>
        <p:spPr>
          <a:xfrm>
            <a:off x="3103042" y="2091526"/>
            <a:ext cx="24482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1" idx="4"/>
            <a:endCxn id="28" idx="0"/>
          </p:cNvCxnSpPr>
          <p:nvPr/>
        </p:nvCxnSpPr>
        <p:spPr>
          <a:xfrm>
            <a:off x="2815891" y="2271546"/>
            <a:ext cx="482213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6"/>
            <a:endCxn id="23" idx="2"/>
          </p:cNvCxnSpPr>
          <p:nvPr/>
        </p:nvCxnSpPr>
        <p:spPr>
          <a:xfrm>
            <a:off x="3741209" y="2091526"/>
            <a:ext cx="3267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2" idx="4"/>
            <a:endCxn id="29" idx="0"/>
          </p:cNvCxnSpPr>
          <p:nvPr/>
        </p:nvCxnSpPr>
        <p:spPr>
          <a:xfrm>
            <a:off x="3544537" y="2271546"/>
            <a:ext cx="444050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4"/>
            <a:endCxn id="28" idx="0"/>
          </p:cNvCxnSpPr>
          <p:nvPr/>
        </p:nvCxnSpPr>
        <p:spPr>
          <a:xfrm flipH="1">
            <a:off x="3298104" y="2271546"/>
            <a:ext cx="966513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4" idx="4"/>
            <a:endCxn id="30" idx="0"/>
          </p:cNvCxnSpPr>
          <p:nvPr/>
        </p:nvCxnSpPr>
        <p:spPr>
          <a:xfrm flipH="1">
            <a:off x="4738263" y="2271546"/>
            <a:ext cx="287183" cy="8153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24" idx="2"/>
          </p:cNvCxnSpPr>
          <p:nvPr/>
        </p:nvCxnSpPr>
        <p:spPr>
          <a:xfrm>
            <a:off x="4461289" y="2091526"/>
            <a:ext cx="36748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075018" y="3086897"/>
            <a:ext cx="538818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open()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24" idx="4"/>
            <a:endCxn id="61" idx="0"/>
          </p:cNvCxnSpPr>
          <p:nvPr/>
        </p:nvCxnSpPr>
        <p:spPr>
          <a:xfrm>
            <a:off x="5025446" y="2271546"/>
            <a:ext cx="318981" cy="8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16170" y="2695067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표준</a:t>
            </a:r>
            <a:r>
              <a:rPr lang="en-US" altLang="ko-KR" sz="1050" dirty="0" smtClean="0">
                <a:solidFill>
                  <a:srgbClr val="C00000"/>
                </a:solidFill>
              </a:rPr>
              <a:t> </a:t>
            </a:r>
            <a:r>
              <a:rPr lang="ko-KR" altLang="en-US" sz="1050" dirty="0" smtClean="0">
                <a:solidFill>
                  <a:srgbClr val="C00000"/>
                </a:solidFill>
              </a:rPr>
              <a:t>라이브러리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80922" y="269568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시스템 호출 라이브러리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44371" y="4215196"/>
            <a:ext cx="3888432" cy="17340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51192" y="47320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 코드</a:t>
            </a:r>
            <a:endParaRPr lang="ko-KR" altLang="en-US" sz="1050" dirty="0"/>
          </a:p>
        </p:txBody>
      </p:sp>
      <p:sp>
        <p:nvSpPr>
          <p:cNvPr id="92" name="타원 91"/>
          <p:cNvSpPr/>
          <p:nvPr/>
        </p:nvSpPr>
        <p:spPr>
          <a:xfrm>
            <a:off x="2455606" y="4805313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951852" y="5310792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222661" y="5301208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297027" y="4807307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982478" y="5238452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152948" y="4783670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790685" y="4836288"/>
            <a:ext cx="419114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9" name="자유형 98"/>
          <p:cNvSpPr/>
          <p:nvPr/>
        </p:nvSpPr>
        <p:spPr>
          <a:xfrm>
            <a:off x="4111624" y="4313384"/>
            <a:ext cx="1339990" cy="349639"/>
          </a:xfrm>
          <a:custGeom>
            <a:avLst/>
            <a:gdLst>
              <a:gd name="connsiteX0" fmla="*/ 1292725 w 2151316"/>
              <a:gd name="connsiteY0" fmla="*/ 102167 h 740715"/>
              <a:gd name="connsiteX1" fmla="*/ 1190558 w 2151316"/>
              <a:gd name="connsiteY1" fmla="*/ 76625 h 740715"/>
              <a:gd name="connsiteX2" fmla="*/ 1098607 w 2151316"/>
              <a:gd name="connsiteY2" fmla="*/ 71517 h 740715"/>
              <a:gd name="connsiteX3" fmla="*/ 1032198 w 2151316"/>
              <a:gd name="connsiteY3" fmla="*/ 66408 h 740715"/>
              <a:gd name="connsiteX4" fmla="*/ 945355 w 2151316"/>
              <a:gd name="connsiteY4" fmla="*/ 51083 h 740715"/>
              <a:gd name="connsiteX5" fmla="*/ 592877 w 2151316"/>
              <a:gd name="connsiteY5" fmla="*/ 61300 h 740715"/>
              <a:gd name="connsiteX6" fmla="*/ 572444 w 2151316"/>
              <a:gd name="connsiteY6" fmla="*/ 66408 h 740715"/>
              <a:gd name="connsiteX7" fmla="*/ 475384 w 2151316"/>
              <a:gd name="connsiteY7" fmla="*/ 76625 h 740715"/>
              <a:gd name="connsiteX8" fmla="*/ 419192 w 2151316"/>
              <a:gd name="connsiteY8" fmla="*/ 86842 h 740715"/>
              <a:gd name="connsiteX9" fmla="*/ 368108 w 2151316"/>
              <a:gd name="connsiteY9" fmla="*/ 91950 h 740715"/>
              <a:gd name="connsiteX10" fmla="*/ 286374 w 2151316"/>
              <a:gd name="connsiteY10" fmla="*/ 102167 h 740715"/>
              <a:gd name="connsiteX11" fmla="*/ 255724 w 2151316"/>
              <a:gd name="connsiteY11" fmla="*/ 112384 h 740715"/>
              <a:gd name="connsiteX12" fmla="*/ 225074 w 2151316"/>
              <a:gd name="connsiteY12" fmla="*/ 127709 h 740715"/>
              <a:gd name="connsiteX13" fmla="*/ 163773 w 2151316"/>
              <a:gd name="connsiteY13" fmla="*/ 143034 h 740715"/>
              <a:gd name="connsiteX14" fmla="*/ 46280 w 2151316"/>
              <a:gd name="connsiteY14" fmla="*/ 183901 h 740715"/>
              <a:gd name="connsiteX15" fmla="*/ 5413 w 2151316"/>
              <a:gd name="connsiteY15" fmla="*/ 240093 h 740715"/>
              <a:gd name="connsiteX16" fmla="*/ 305 w 2151316"/>
              <a:gd name="connsiteY16" fmla="*/ 265635 h 740715"/>
              <a:gd name="connsiteX17" fmla="*/ 5413 w 2151316"/>
              <a:gd name="connsiteY17" fmla="*/ 362695 h 740715"/>
              <a:gd name="connsiteX18" fmla="*/ 61606 w 2151316"/>
              <a:gd name="connsiteY18" fmla="*/ 429103 h 740715"/>
              <a:gd name="connsiteX19" fmla="*/ 76931 w 2151316"/>
              <a:gd name="connsiteY19" fmla="*/ 464862 h 740715"/>
              <a:gd name="connsiteX20" fmla="*/ 107581 w 2151316"/>
              <a:gd name="connsiteY20" fmla="*/ 505729 h 740715"/>
              <a:gd name="connsiteX21" fmla="*/ 138231 w 2151316"/>
              <a:gd name="connsiteY21" fmla="*/ 546596 h 740715"/>
              <a:gd name="connsiteX22" fmla="*/ 153556 w 2151316"/>
              <a:gd name="connsiteY22" fmla="*/ 561921 h 740715"/>
              <a:gd name="connsiteX23" fmla="*/ 173990 w 2151316"/>
              <a:gd name="connsiteY23" fmla="*/ 587463 h 740715"/>
              <a:gd name="connsiteX24" fmla="*/ 230182 w 2151316"/>
              <a:gd name="connsiteY24" fmla="*/ 618114 h 740715"/>
              <a:gd name="connsiteX25" fmla="*/ 286374 w 2151316"/>
              <a:gd name="connsiteY25" fmla="*/ 633439 h 740715"/>
              <a:gd name="connsiteX26" fmla="*/ 388542 w 2151316"/>
              <a:gd name="connsiteY26" fmla="*/ 643655 h 740715"/>
              <a:gd name="connsiteX27" fmla="*/ 408975 w 2151316"/>
              <a:gd name="connsiteY27" fmla="*/ 648764 h 740715"/>
              <a:gd name="connsiteX28" fmla="*/ 495818 w 2151316"/>
              <a:gd name="connsiteY28" fmla="*/ 674306 h 740715"/>
              <a:gd name="connsiteX29" fmla="*/ 541793 w 2151316"/>
              <a:gd name="connsiteY29" fmla="*/ 679414 h 740715"/>
              <a:gd name="connsiteX30" fmla="*/ 623527 w 2151316"/>
              <a:gd name="connsiteY30" fmla="*/ 699848 h 740715"/>
              <a:gd name="connsiteX31" fmla="*/ 807429 w 2151316"/>
              <a:gd name="connsiteY31" fmla="*/ 715173 h 740715"/>
              <a:gd name="connsiteX32" fmla="*/ 1078173 w 2151316"/>
              <a:gd name="connsiteY32" fmla="*/ 725389 h 740715"/>
              <a:gd name="connsiteX33" fmla="*/ 1108823 w 2151316"/>
              <a:gd name="connsiteY33" fmla="*/ 740715 h 740715"/>
              <a:gd name="connsiteX34" fmla="*/ 1308050 w 2151316"/>
              <a:gd name="connsiteY34" fmla="*/ 715173 h 740715"/>
              <a:gd name="connsiteX35" fmla="*/ 1430651 w 2151316"/>
              <a:gd name="connsiteY35" fmla="*/ 689631 h 740715"/>
              <a:gd name="connsiteX36" fmla="*/ 1563469 w 2151316"/>
              <a:gd name="connsiteY36" fmla="*/ 679414 h 740715"/>
              <a:gd name="connsiteX37" fmla="*/ 1875080 w 2151316"/>
              <a:gd name="connsiteY37" fmla="*/ 674306 h 740715"/>
              <a:gd name="connsiteX38" fmla="*/ 1926164 w 2151316"/>
              <a:gd name="connsiteY38" fmla="*/ 653872 h 740715"/>
              <a:gd name="connsiteX39" fmla="*/ 1972140 w 2151316"/>
              <a:gd name="connsiteY39" fmla="*/ 648764 h 740715"/>
              <a:gd name="connsiteX40" fmla="*/ 1997682 w 2151316"/>
              <a:gd name="connsiteY40" fmla="*/ 638547 h 740715"/>
              <a:gd name="connsiteX41" fmla="*/ 2013007 w 2151316"/>
              <a:gd name="connsiteY41" fmla="*/ 633439 h 740715"/>
              <a:gd name="connsiteX42" fmla="*/ 2069199 w 2151316"/>
              <a:gd name="connsiteY42" fmla="*/ 607897 h 740715"/>
              <a:gd name="connsiteX43" fmla="*/ 2110066 w 2151316"/>
              <a:gd name="connsiteY43" fmla="*/ 572138 h 740715"/>
              <a:gd name="connsiteX44" fmla="*/ 2130499 w 2151316"/>
              <a:gd name="connsiteY44" fmla="*/ 556813 h 740715"/>
              <a:gd name="connsiteX45" fmla="*/ 2145825 w 2151316"/>
              <a:gd name="connsiteY45" fmla="*/ 515946 h 740715"/>
              <a:gd name="connsiteX46" fmla="*/ 2150933 w 2151316"/>
              <a:gd name="connsiteY46" fmla="*/ 480187 h 740715"/>
              <a:gd name="connsiteX47" fmla="*/ 2145825 w 2151316"/>
              <a:gd name="connsiteY47" fmla="*/ 224768 h 740715"/>
              <a:gd name="connsiteX48" fmla="*/ 2099849 w 2151316"/>
              <a:gd name="connsiteY48" fmla="*/ 173684 h 740715"/>
              <a:gd name="connsiteX49" fmla="*/ 2038549 w 2151316"/>
              <a:gd name="connsiteY49" fmla="*/ 158359 h 740715"/>
              <a:gd name="connsiteX50" fmla="*/ 2002790 w 2151316"/>
              <a:gd name="connsiteY50" fmla="*/ 137926 h 740715"/>
              <a:gd name="connsiteX51" fmla="*/ 1972140 w 2151316"/>
              <a:gd name="connsiteY51" fmla="*/ 122601 h 740715"/>
              <a:gd name="connsiteX52" fmla="*/ 1875080 w 2151316"/>
              <a:gd name="connsiteY52" fmla="*/ 71517 h 740715"/>
              <a:gd name="connsiteX53" fmla="*/ 1829105 w 2151316"/>
              <a:gd name="connsiteY53" fmla="*/ 45975 h 740715"/>
              <a:gd name="connsiteX54" fmla="*/ 1742263 w 2151316"/>
              <a:gd name="connsiteY54" fmla="*/ 0 h 740715"/>
              <a:gd name="connsiteX55" fmla="*/ 1563469 w 2151316"/>
              <a:gd name="connsiteY55" fmla="*/ 5108 h 740715"/>
              <a:gd name="connsiteX56" fmla="*/ 1425543 w 2151316"/>
              <a:gd name="connsiteY56" fmla="*/ 15325 h 740715"/>
              <a:gd name="connsiteX57" fmla="*/ 1384676 w 2151316"/>
              <a:gd name="connsiteY57" fmla="*/ 30650 h 740715"/>
              <a:gd name="connsiteX58" fmla="*/ 1343809 w 2151316"/>
              <a:gd name="connsiteY58" fmla="*/ 51083 h 740715"/>
              <a:gd name="connsiteX59" fmla="*/ 1323375 w 2151316"/>
              <a:gd name="connsiteY59" fmla="*/ 61300 h 740715"/>
              <a:gd name="connsiteX60" fmla="*/ 1251858 w 2151316"/>
              <a:gd name="connsiteY60" fmla="*/ 76625 h 740715"/>
              <a:gd name="connsiteX61" fmla="*/ 1246750 w 2151316"/>
              <a:gd name="connsiteY61" fmla="*/ 76625 h 74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151316" h="740715">
                <a:moveTo>
                  <a:pt x="1292725" y="102167"/>
                </a:moveTo>
                <a:cubicBezTo>
                  <a:pt x="1249543" y="87773"/>
                  <a:pt x="1238067" y="81540"/>
                  <a:pt x="1190558" y="76625"/>
                </a:cubicBezTo>
                <a:cubicBezTo>
                  <a:pt x="1160023" y="73466"/>
                  <a:pt x="1129241" y="73493"/>
                  <a:pt x="1098607" y="71517"/>
                </a:cubicBezTo>
                <a:cubicBezTo>
                  <a:pt x="1076451" y="70088"/>
                  <a:pt x="1054334" y="68111"/>
                  <a:pt x="1032198" y="66408"/>
                </a:cubicBezTo>
                <a:cubicBezTo>
                  <a:pt x="1003250" y="61300"/>
                  <a:pt x="974748" y="51425"/>
                  <a:pt x="945355" y="51083"/>
                </a:cubicBezTo>
                <a:cubicBezTo>
                  <a:pt x="827821" y="49716"/>
                  <a:pt x="710320" y="56474"/>
                  <a:pt x="592877" y="61300"/>
                </a:cubicBezTo>
                <a:cubicBezTo>
                  <a:pt x="585862" y="61588"/>
                  <a:pt x="579369" y="65254"/>
                  <a:pt x="572444" y="66408"/>
                </a:cubicBezTo>
                <a:cubicBezTo>
                  <a:pt x="545642" y="70875"/>
                  <a:pt x="500411" y="74350"/>
                  <a:pt x="475384" y="76625"/>
                </a:cubicBezTo>
                <a:cubicBezTo>
                  <a:pt x="456653" y="80031"/>
                  <a:pt x="438038" y="84150"/>
                  <a:pt x="419192" y="86842"/>
                </a:cubicBezTo>
                <a:cubicBezTo>
                  <a:pt x="402251" y="89262"/>
                  <a:pt x="385108" y="89988"/>
                  <a:pt x="368108" y="91950"/>
                </a:cubicBezTo>
                <a:lnTo>
                  <a:pt x="286374" y="102167"/>
                </a:lnTo>
                <a:cubicBezTo>
                  <a:pt x="276157" y="105573"/>
                  <a:pt x="265665" y="108242"/>
                  <a:pt x="255724" y="112384"/>
                </a:cubicBezTo>
                <a:cubicBezTo>
                  <a:pt x="245180" y="116777"/>
                  <a:pt x="235910" y="124097"/>
                  <a:pt x="225074" y="127709"/>
                </a:cubicBezTo>
                <a:cubicBezTo>
                  <a:pt x="205092" y="134369"/>
                  <a:pt x="184077" y="137433"/>
                  <a:pt x="163773" y="143034"/>
                </a:cubicBezTo>
                <a:cubicBezTo>
                  <a:pt x="73940" y="167816"/>
                  <a:pt x="100903" y="156590"/>
                  <a:pt x="46280" y="183901"/>
                </a:cubicBezTo>
                <a:cubicBezTo>
                  <a:pt x="35505" y="197370"/>
                  <a:pt x="12380" y="224766"/>
                  <a:pt x="5413" y="240093"/>
                </a:cubicBezTo>
                <a:cubicBezTo>
                  <a:pt x="1820" y="247997"/>
                  <a:pt x="2008" y="257121"/>
                  <a:pt x="305" y="265635"/>
                </a:cubicBezTo>
                <a:cubicBezTo>
                  <a:pt x="2008" y="297988"/>
                  <a:pt x="-3896" y="331663"/>
                  <a:pt x="5413" y="362695"/>
                </a:cubicBezTo>
                <a:cubicBezTo>
                  <a:pt x="17228" y="402080"/>
                  <a:pt x="35667" y="411813"/>
                  <a:pt x="61606" y="429103"/>
                </a:cubicBezTo>
                <a:cubicBezTo>
                  <a:pt x="66714" y="441023"/>
                  <a:pt x="70259" y="453742"/>
                  <a:pt x="76931" y="464862"/>
                </a:cubicBezTo>
                <a:cubicBezTo>
                  <a:pt x="85692" y="479463"/>
                  <a:pt x="97364" y="492107"/>
                  <a:pt x="107581" y="505729"/>
                </a:cubicBezTo>
                <a:lnTo>
                  <a:pt x="138231" y="546596"/>
                </a:lnTo>
                <a:cubicBezTo>
                  <a:pt x="143339" y="551704"/>
                  <a:pt x="148799" y="556484"/>
                  <a:pt x="153556" y="561921"/>
                </a:cubicBezTo>
                <a:cubicBezTo>
                  <a:pt x="160736" y="570127"/>
                  <a:pt x="165198" y="581015"/>
                  <a:pt x="173990" y="587463"/>
                </a:cubicBezTo>
                <a:cubicBezTo>
                  <a:pt x="191195" y="600080"/>
                  <a:pt x="210435" y="610035"/>
                  <a:pt x="230182" y="618114"/>
                </a:cubicBezTo>
                <a:cubicBezTo>
                  <a:pt x="248151" y="625465"/>
                  <a:pt x="267422" y="629227"/>
                  <a:pt x="286374" y="633439"/>
                </a:cubicBezTo>
                <a:cubicBezTo>
                  <a:pt x="312572" y="639261"/>
                  <a:pt x="368284" y="642097"/>
                  <a:pt x="388542" y="643655"/>
                </a:cubicBezTo>
                <a:cubicBezTo>
                  <a:pt x="395353" y="645358"/>
                  <a:pt x="402224" y="646835"/>
                  <a:pt x="408975" y="648764"/>
                </a:cubicBezTo>
                <a:cubicBezTo>
                  <a:pt x="437988" y="657054"/>
                  <a:pt x="465829" y="670974"/>
                  <a:pt x="495818" y="674306"/>
                </a:cubicBezTo>
                <a:lnTo>
                  <a:pt x="541793" y="679414"/>
                </a:lnTo>
                <a:cubicBezTo>
                  <a:pt x="569038" y="686225"/>
                  <a:pt x="595826" y="695231"/>
                  <a:pt x="623527" y="699848"/>
                </a:cubicBezTo>
                <a:cubicBezTo>
                  <a:pt x="660413" y="705996"/>
                  <a:pt x="765268" y="713340"/>
                  <a:pt x="807429" y="715173"/>
                </a:cubicBezTo>
                <a:lnTo>
                  <a:pt x="1078173" y="725389"/>
                </a:lnTo>
                <a:cubicBezTo>
                  <a:pt x="1088390" y="730498"/>
                  <a:pt x="1097400" y="740715"/>
                  <a:pt x="1108823" y="740715"/>
                </a:cubicBezTo>
                <a:cubicBezTo>
                  <a:pt x="1188667" y="740715"/>
                  <a:pt x="1238217" y="729138"/>
                  <a:pt x="1308050" y="715173"/>
                </a:cubicBezTo>
                <a:cubicBezTo>
                  <a:pt x="1358800" y="689798"/>
                  <a:pt x="1323146" y="704989"/>
                  <a:pt x="1430651" y="689631"/>
                </a:cubicBezTo>
                <a:cubicBezTo>
                  <a:pt x="1478995" y="682725"/>
                  <a:pt x="1509204" y="680788"/>
                  <a:pt x="1563469" y="679414"/>
                </a:cubicBezTo>
                <a:lnTo>
                  <a:pt x="1875080" y="674306"/>
                </a:lnTo>
                <a:cubicBezTo>
                  <a:pt x="1892108" y="667495"/>
                  <a:pt x="1908428" y="658539"/>
                  <a:pt x="1926164" y="653872"/>
                </a:cubicBezTo>
                <a:cubicBezTo>
                  <a:pt x="1941076" y="649948"/>
                  <a:pt x="1957063" y="651995"/>
                  <a:pt x="1972140" y="648764"/>
                </a:cubicBezTo>
                <a:cubicBezTo>
                  <a:pt x="1981106" y="646843"/>
                  <a:pt x="1989096" y="641767"/>
                  <a:pt x="1997682" y="638547"/>
                </a:cubicBezTo>
                <a:cubicBezTo>
                  <a:pt x="2002724" y="636656"/>
                  <a:pt x="2007965" y="635330"/>
                  <a:pt x="2013007" y="633439"/>
                </a:cubicBezTo>
                <a:cubicBezTo>
                  <a:pt x="2031274" y="626589"/>
                  <a:pt x="2052620" y="617845"/>
                  <a:pt x="2069199" y="607897"/>
                </a:cubicBezTo>
                <a:cubicBezTo>
                  <a:pt x="2092616" y="593847"/>
                  <a:pt x="2088955" y="590611"/>
                  <a:pt x="2110066" y="572138"/>
                </a:cubicBezTo>
                <a:cubicBezTo>
                  <a:pt x="2116473" y="566532"/>
                  <a:pt x="2123688" y="561921"/>
                  <a:pt x="2130499" y="556813"/>
                </a:cubicBezTo>
                <a:cubicBezTo>
                  <a:pt x="2135608" y="543191"/>
                  <a:pt x="2142076" y="530004"/>
                  <a:pt x="2145825" y="515946"/>
                </a:cubicBezTo>
                <a:cubicBezTo>
                  <a:pt x="2148927" y="504312"/>
                  <a:pt x="2150933" y="492228"/>
                  <a:pt x="2150933" y="480187"/>
                </a:cubicBezTo>
                <a:cubicBezTo>
                  <a:pt x="2150933" y="395030"/>
                  <a:pt x="2153398" y="309587"/>
                  <a:pt x="2145825" y="224768"/>
                </a:cubicBezTo>
                <a:cubicBezTo>
                  <a:pt x="2144578" y="210797"/>
                  <a:pt x="2112572" y="178923"/>
                  <a:pt x="2099849" y="173684"/>
                </a:cubicBezTo>
                <a:cubicBezTo>
                  <a:pt x="2080373" y="165664"/>
                  <a:pt x="2038549" y="158359"/>
                  <a:pt x="2038549" y="158359"/>
                </a:cubicBezTo>
                <a:cubicBezTo>
                  <a:pt x="2026629" y="151548"/>
                  <a:pt x="2014877" y="144435"/>
                  <a:pt x="2002790" y="137926"/>
                </a:cubicBezTo>
                <a:cubicBezTo>
                  <a:pt x="1992733" y="132511"/>
                  <a:pt x="1982274" y="127871"/>
                  <a:pt x="1972140" y="122601"/>
                </a:cubicBezTo>
                <a:cubicBezTo>
                  <a:pt x="1939703" y="105734"/>
                  <a:pt x="1907040" y="89273"/>
                  <a:pt x="1875080" y="71517"/>
                </a:cubicBezTo>
                <a:cubicBezTo>
                  <a:pt x="1859755" y="63003"/>
                  <a:pt x="1844011" y="55203"/>
                  <a:pt x="1829105" y="45975"/>
                </a:cubicBezTo>
                <a:cubicBezTo>
                  <a:pt x="1752794" y="-1265"/>
                  <a:pt x="1794638" y="10475"/>
                  <a:pt x="1742263" y="0"/>
                </a:cubicBezTo>
                <a:lnTo>
                  <a:pt x="1563469" y="5108"/>
                </a:lnTo>
                <a:cubicBezTo>
                  <a:pt x="1508219" y="7275"/>
                  <a:pt x="1477740" y="10579"/>
                  <a:pt x="1425543" y="15325"/>
                </a:cubicBezTo>
                <a:cubicBezTo>
                  <a:pt x="1411921" y="20433"/>
                  <a:pt x="1398005" y="24819"/>
                  <a:pt x="1384676" y="30650"/>
                </a:cubicBezTo>
                <a:cubicBezTo>
                  <a:pt x="1370723" y="36754"/>
                  <a:pt x="1357431" y="44272"/>
                  <a:pt x="1343809" y="51083"/>
                </a:cubicBezTo>
                <a:cubicBezTo>
                  <a:pt x="1336998" y="54489"/>
                  <a:pt x="1330763" y="59453"/>
                  <a:pt x="1323375" y="61300"/>
                </a:cubicBezTo>
                <a:cubicBezTo>
                  <a:pt x="1285863" y="70678"/>
                  <a:pt x="1286472" y="71680"/>
                  <a:pt x="1251858" y="76625"/>
                </a:cubicBezTo>
                <a:cubicBezTo>
                  <a:pt x="1250172" y="76866"/>
                  <a:pt x="1248453" y="76625"/>
                  <a:pt x="1246750" y="76625"/>
                </a:cubicBezTo>
              </a:path>
            </a:pathLst>
          </a:cu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시스템 호출 처리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/>
          <p:cNvCxnSpPr>
            <a:stCxn id="61" idx="4"/>
            <a:endCxn id="99" idx="56"/>
          </p:cNvCxnSpPr>
          <p:nvPr/>
        </p:nvCxnSpPr>
        <p:spPr>
          <a:xfrm flipH="1">
            <a:off x="4999552" y="3446937"/>
            <a:ext cx="344875" cy="87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31"/>
            <a:endCxn id="95" idx="7"/>
          </p:cNvCxnSpPr>
          <p:nvPr/>
        </p:nvCxnSpPr>
        <p:spPr>
          <a:xfrm flipH="1">
            <a:off x="3654763" y="4650966"/>
            <a:ext cx="959784" cy="20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30" idx="4"/>
            <a:endCxn id="99" idx="4"/>
          </p:cNvCxnSpPr>
          <p:nvPr/>
        </p:nvCxnSpPr>
        <p:spPr>
          <a:xfrm flipH="1">
            <a:off x="4700457" y="3446937"/>
            <a:ext cx="37806" cy="89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9" idx="36"/>
            <a:endCxn id="98" idx="0"/>
          </p:cNvCxnSpPr>
          <p:nvPr/>
        </p:nvCxnSpPr>
        <p:spPr>
          <a:xfrm flipH="1">
            <a:off x="5000242" y="4634087"/>
            <a:ext cx="85220" cy="20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49925" y="5684737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커널 함수들</a:t>
            </a:r>
            <a:endParaRPr lang="en-US" altLang="ko-KR" sz="105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3879484" y="6215545"/>
            <a:ext cx="39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커널 함수들은 이름이 없고</a:t>
            </a:r>
            <a:r>
              <a:rPr lang="en-US" altLang="ko-KR" sz="1200" dirty="0" smtClean="0"/>
              <a:t>, id </a:t>
            </a:r>
            <a:r>
              <a:rPr lang="ko-KR" altLang="en-US" sz="1200" dirty="0" smtClean="0"/>
              <a:t>번호로 구분된다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1528463" y="1484784"/>
            <a:ext cx="0" cy="24562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1528463" y="4075524"/>
            <a:ext cx="0" cy="18017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90112" y="2518096"/>
            <a:ext cx="65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</a:t>
            </a:r>
            <a:endParaRPr lang="en-US" altLang="ko-KR" sz="1100" dirty="0" smtClean="0"/>
          </a:p>
          <a:p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0681" y="457971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커널 </a:t>
            </a:r>
            <a:endParaRPr lang="en-US" altLang="ko-KR" sz="1100" dirty="0" smtClean="0"/>
          </a:p>
          <a:p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7226348" y="1556792"/>
            <a:ext cx="0" cy="23842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226348" y="4097667"/>
            <a:ext cx="0" cy="20381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825748" y="1556792"/>
            <a:ext cx="5073951" cy="2384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825748" y="4069112"/>
            <a:ext cx="5073951" cy="2066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6691" y="2722195"/>
            <a:ext cx="65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</a:t>
            </a:r>
            <a:endParaRPr lang="en-US" altLang="ko-KR" sz="1100" dirty="0" smtClean="0"/>
          </a:p>
          <a:p>
            <a:r>
              <a:rPr lang="ko-KR" altLang="en-US" sz="1100" dirty="0" smtClean="0"/>
              <a:t>공간</a:t>
            </a:r>
            <a:endParaRPr lang="en-US" altLang="ko-KR" sz="11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7230460" y="4690701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커널 </a:t>
            </a:r>
            <a:endParaRPr lang="en-US" altLang="ko-KR" sz="1100" dirty="0" smtClean="0"/>
          </a:p>
          <a:p>
            <a:r>
              <a:rPr lang="ko-KR" altLang="en-US" sz="1100" dirty="0" smtClean="0"/>
              <a:t>공간</a:t>
            </a:r>
            <a:endParaRPr lang="en-US" altLang="ko-KR" sz="1100" dirty="0" smtClean="0"/>
          </a:p>
        </p:txBody>
      </p:sp>
      <p:cxnSp>
        <p:nvCxnSpPr>
          <p:cNvPr id="137" name="직선 화살표 연결선 136"/>
          <p:cNvCxnSpPr>
            <a:stCxn id="95" idx="2"/>
            <a:endCxn id="92" idx="6"/>
          </p:cNvCxnSpPr>
          <p:nvPr/>
        </p:nvCxnSpPr>
        <p:spPr>
          <a:xfrm flipH="1" flipV="1">
            <a:off x="2874720" y="4985333"/>
            <a:ext cx="422307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95" idx="3"/>
            <a:endCxn id="93" idx="7"/>
          </p:cNvCxnSpPr>
          <p:nvPr/>
        </p:nvCxnSpPr>
        <p:spPr>
          <a:xfrm flipH="1">
            <a:off x="3309588" y="5114620"/>
            <a:ext cx="48817" cy="24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98" idx="5"/>
            <a:endCxn id="94" idx="1"/>
          </p:cNvCxnSpPr>
          <p:nvPr/>
        </p:nvCxnSpPr>
        <p:spPr>
          <a:xfrm>
            <a:off x="5148421" y="5143601"/>
            <a:ext cx="135618" cy="21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98" idx="3"/>
            <a:endCxn id="96" idx="6"/>
          </p:cNvCxnSpPr>
          <p:nvPr/>
        </p:nvCxnSpPr>
        <p:spPr>
          <a:xfrm flipH="1">
            <a:off x="4401592" y="5143601"/>
            <a:ext cx="450471" cy="27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 154"/>
          <p:cNvCxnSpPr>
            <a:stCxn id="27" idx="5"/>
            <a:endCxn id="30" idx="2"/>
          </p:cNvCxnSpPr>
          <p:nvPr/>
        </p:nvCxnSpPr>
        <p:spPr>
          <a:xfrm rot="5400000" flipH="1" flipV="1">
            <a:off x="3587203" y="2512560"/>
            <a:ext cx="127293" cy="1636008"/>
          </a:xfrm>
          <a:prstGeom prst="curvedConnector4">
            <a:avLst>
              <a:gd name="adj1" fmla="val -179586"/>
              <a:gd name="adj2" fmla="val 87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사각형 설명선 176"/>
          <p:cNvSpPr/>
          <p:nvPr/>
        </p:nvSpPr>
        <p:spPr>
          <a:xfrm>
            <a:off x="5391863" y="938035"/>
            <a:ext cx="2386537" cy="501388"/>
          </a:xfrm>
          <a:prstGeom prst="wedgeRoundRectCallout">
            <a:avLst>
              <a:gd name="adj1" fmla="val -37857"/>
              <a:gd name="adj2" fmla="val 121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사용자가 작성한 코드와 호출된 라이브러리 함수들은 함께 </a:t>
            </a:r>
            <a:r>
              <a:rPr lang="ko-KR" altLang="en-US" sz="1000" smtClean="0">
                <a:solidFill>
                  <a:schemeClr val="tx1"/>
                </a:solidFill>
              </a:rPr>
              <a:t>링크되어 하나의 실행 파일을 이룸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2293663" y="1997377"/>
            <a:ext cx="3165723" cy="3376639"/>
          </a:xfrm>
          <a:custGeom>
            <a:avLst/>
            <a:gdLst>
              <a:gd name="connsiteX0" fmla="*/ 0 w 3165723"/>
              <a:gd name="connsiteY0" fmla="*/ 0 h 3376639"/>
              <a:gd name="connsiteX1" fmla="*/ 102167 w 3165723"/>
              <a:gd name="connsiteY1" fmla="*/ 5108 h 3376639"/>
              <a:gd name="connsiteX2" fmla="*/ 153251 w 3165723"/>
              <a:gd name="connsiteY2" fmla="*/ 15325 h 3376639"/>
              <a:gd name="connsiteX3" fmla="*/ 168576 w 3165723"/>
              <a:gd name="connsiteY3" fmla="*/ 25541 h 3376639"/>
              <a:gd name="connsiteX4" fmla="*/ 234985 w 3165723"/>
              <a:gd name="connsiteY4" fmla="*/ 45975 h 3376639"/>
              <a:gd name="connsiteX5" fmla="*/ 260527 w 3165723"/>
              <a:gd name="connsiteY5" fmla="*/ 66408 h 3376639"/>
              <a:gd name="connsiteX6" fmla="*/ 286069 w 3165723"/>
              <a:gd name="connsiteY6" fmla="*/ 81734 h 3376639"/>
              <a:gd name="connsiteX7" fmla="*/ 301394 w 3165723"/>
              <a:gd name="connsiteY7" fmla="*/ 97059 h 3376639"/>
              <a:gd name="connsiteX8" fmla="*/ 337153 w 3165723"/>
              <a:gd name="connsiteY8" fmla="*/ 127709 h 3376639"/>
              <a:gd name="connsiteX9" fmla="*/ 362695 w 3165723"/>
              <a:gd name="connsiteY9" fmla="*/ 168576 h 3376639"/>
              <a:gd name="connsiteX10" fmla="*/ 367803 w 3165723"/>
              <a:gd name="connsiteY10" fmla="*/ 183901 h 3376639"/>
              <a:gd name="connsiteX11" fmla="*/ 378020 w 3165723"/>
              <a:gd name="connsiteY11" fmla="*/ 199226 h 3376639"/>
              <a:gd name="connsiteX12" fmla="*/ 413778 w 3165723"/>
              <a:gd name="connsiteY12" fmla="*/ 245202 h 3376639"/>
              <a:gd name="connsiteX13" fmla="*/ 423995 w 3165723"/>
              <a:gd name="connsiteY13" fmla="*/ 265635 h 3376639"/>
              <a:gd name="connsiteX14" fmla="*/ 434212 w 3165723"/>
              <a:gd name="connsiteY14" fmla="*/ 301394 h 3376639"/>
              <a:gd name="connsiteX15" fmla="*/ 429103 w 3165723"/>
              <a:gd name="connsiteY15" fmla="*/ 413778 h 3376639"/>
              <a:gd name="connsiteX16" fmla="*/ 418887 w 3165723"/>
              <a:gd name="connsiteY16" fmla="*/ 449537 h 3376639"/>
              <a:gd name="connsiteX17" fmla="*/ 403562 w 3165723"/>
              <a:gd name="connsiteY17" fmla="*/ 531271 h 3376639"/>
              <a:gd name="connsiteX18" fmla="*/ 388236 w 3165723"/>
              <a:gd name="connsiteY18" fmla="*/ 572138 h 3376639"/>
              <a:gd name="connsiteX19" fmla="*/ 378020 w 3165723"/>
              <a:gd name="connsiteY19" fmla="*/ 607897 h 3376639"/>
              <a:gd name="connsiteX20" fmla="*/ 372911 w 3165723"/>
              <a:gd name="connsiteY20" fmla="*/ 623222 h 3376639"/>
              <a:gd name="connsiteX21" fmla="*/ 362695 w 3165723"/>
              <a:gd name="connsiteY21" fmla="*/ 689631 h 3376639"/>
              <a:gd name="connsiteX22" fmla="*/ 357586 w 3165723"/>
              <a:gd name="connsiteY22" fmla="*/ 730498 h 3376639"/>
              <a:gd name="connsiteX23" fmla="*/ 347369 w 3165723"/>
              <a:gd name="connsiteY23" fmla="*/ 761148 h 3376639"/>
              <a:gd name="connsiteX24" fmla="*/ 342261 w 3165723"/>
              <a:gd name="connsiteY24" fmla="*/ 796907 h 3376639"/>
              <a:gd name="connsiteX25" fmla="*/ 326936 w 3165723"/>
              <a:gd name="connsiteY25" fmla="*/ 858207 h 3376639"/>
              <a:gd name="connsiteX26" fmla="*/ 321828 w 3165723"/>
              <a:gd name="connsiteY26" fmla="*/ 909291 h 3376639"/>
              <a:gd name="connsiteX27" fmla="*/ 342261 w 3165723"/>
              <a:gd name="connsiteY27" fmla="*/ 1144277 h 3376639"/>
              <a:gd name="connsiteX28" fmla="*/ 352478 w 3165723"/>
              <a:gd name="connsiteY28" fmla="*/ 1159602 h 3376639"/>
              <a:gd name="connsiteX29" fmla="*/ 403562 w 3165723"/>
              <a:gd name="connsiteY29" fmla="*/ 1123843 h 3376639"/>
              <a:gd name="connsiteX30" fmla="*/ 434212 w 3165723"/>
              <a:gd name="connsiteY30" fmla="*/ 1082976 h 3376639"/>
              <a:gd name="connsiteX31" fmla="*/ 454645 w 3165723"/>
              <a:gd name="connsiteY31" fmla="*/ 1026784 h 3376639"/>
              <a:gd name="connsiteX32" fmla="*/ 464862 w 3165723"/>
              <a:gd name="connsiteY32" fmla="*/ 1001242 h 3376639"/>
              <a:gd name="connsiteX33" fmla="*/ 475079 w 3165723"/>
              <a:gd name="connsiteY33" fmla="*/ 960375 h 3376639"/>
              <a:gd name="connsiteX34" fmla="*/ 495512 w 3165723"/>
              <a:gd name="connsiteY34" fmla="*/ 909291 h 3376639"/>
              <a:gd name="connsiteX35" fmla="*/ 500621 w 3165723"/>
              <a:gd name="connsiteY35" fmla="*/ 858207 h 3376639"/>
              <a:gd name="connsiteX36" fmla="*/ 510838 w 3165723"/>
              <a:gd name="connsiteY36" fmla="*/ 756040 h 3376639"/>
              <a:gd name="connsiteX37" fmla="*/ 515946 w 3165723"/>
              <a:gd name="connsiteY37" fmla="*/ 725389 h 3376639"/>
              <a:gd name="connsiteX38" fmla="*/ 526163 w 3165723"/>
              <a:gd name="connsiteY38" fmla="*/ 648764 h 3376639"/>
              <a:gd name="connsiteX39" fmla="*/ 536379 w 3165723"/>
              <a:gd name="connsiteY39" fmla="*/ 597680 h 3376639"/>
              <a:gd name="connsiteX40" fmla="*/ 551705 w 3165723"/>
              <a:gd name="connsiteY40" fmla="*/ 444429 h 3376639"/>
              <a:gd name="connsiteX41" fmla="*/ 556813 w 3165723"/>
              <a:gd name="connsiteY41" fmla="*/ 408670 h 3376639"/>
              <a:gd name="connsiteX42" fmla="*/ 572138 w 3165723"/>
              <a:gd name="connsiteY42" fmla="*/ 367803 h 3376639"/>
              <a:gd name="connsiteX43" fmla="*/ 577246 w 3165723"/>
              <a:gd name="connsiteY43" fmla="*/ 326936 h 3376639"/>
              <a:gd name="connsiteX44" fmla="*/ 582355 w 3165723"/>
              <a:gd name="connsiteY44" fmla="*/ 306502 h 3376639"/>
              <a:gd name="connsiteX45" fmla="*/ 597680 w 3165723"/>
              <a:gd name="connsiteY45" fmla="*/ 245202 h 3376639"/>
              <a:gd name="connsiteX46" fmla="*/ 633439 w 3165723"/>
              <a:gd name="connsiteY46" fmla="*/ 224768 h 3376639"/>
              <a:gd name="connsiteX47" fmla="*/ 653872 w 3165723"/>
              <a:gd name="connsiteY47" fmla="*/ 209443 h 3376639"/>
              <a:gd name="connsiteX48" fmla="*/ 710064 w 3165723"/>
              <a:gd name="connsiteY48" fmla="*/ 194118 h 3376639"/>
              <a:gd name="connsiteX49" fmla="*/ 771365 w 3165723"/>
              <a:gd name="connsiteY49" fmla="*/ 183901 h 3376639"/>
              <a:gd name="connsiteX50" fmla="*/ 791798 w 3165723"/>
              <a:gd name="connsiteY50" fmla="*/ 178793 h 3376639"/>
              <a:gd name="connsiteX51" fmla="*/ 858207 w 3165723"/>
              <a:gd name="connsiteY51" fmla="*/ 173684 h 3376639"/>
              <a:gd name="connsiteX52" fmla="*/ 878641 w 3165723"/>
              <a:gd name="connsiteY52" fmla="*/ 168576 h 3376639"/>
              <a:gd name="connsiteX53" fmla="*/ 1169819 w 3165723"/>
              <a:gd name="connsiteY53" fmla="*/ 173684 h 3376639"/>
              <a:gd name="connsiteX54" fmla="*/ 1200469 w 3165723"/>
              <a:gd name="connsiteY54" fmla="*/ 209443 h 3376639"/>
              <a:gd name="connsiteX55" fmla="*/ 1210686 w 3165723"/>
              <a:gd name="connsiteY55" fmla="*/ 245202 h 3376639"/>
              <a:gd name="connsiteX56" fmla="*/ 1226011 w 3165723"/>
              <a:gd name="connsiteY56" fmla="*/ 291177 h 3376639"/>
              <a:gd name="connsiteX57" fmla="*/ 1241336 w 3165723"/>
              <a:gd name="connsiteY57" fmla="*/ 429103 h 3376639"/>
              <a:gd name="connsiteX58" fmla="*/ 1246444 w 3165723"/>
              <a:gd name="connsiteY58" fmla="*/ 480187 h 3376639"/>
              <a:gd name="connsiteX59" fmla="*/ 1271986 w 3165723"/>
              <a:gd name="connsiteY59" fmla="*/ 577246 h 3376639"/>
              <a:gd name="connsiteX60" fmla="*/ 1282203 w 3165723"/>
              <a:gd name="connsiteY60" fmla="*/ 664089 h 3376639"/>
              <a:gd name="connsiteX61" fmla="*/ 1333287 w 3165723"/>
              <a:gd name="connsiteY61" fmla="*/ 807124 h 3376639"/>
              <a:gd name="connsiteX62" fmla="*/ 1348612 w 3165723"/>
              <a:gd name="connsiteY62" fmla="*/ 842882 h 3376639"/>
              <a:gd name="connsiteX63" fmla="*/ 1358829 w 3165723"/>
              <a:gd name="connsiteY63" fmla="*/ 868424 h 3376639"/>
              <a:gd name="connsiteX64" fmla="*/ 1374154 w 3165723"/>
              <a:gd name="connsiteY64" fmla="*/ 904183 h 3376639"/>
              <a:gd name="connsiteX65" fmla="*/ 1409912 w 3165723"/>
              <a:gd name="connsiteY65" fmla="*/ 945050 h 3376639"/>
              <a:gd name="connsiteX66" fmla="*/ 1435454 w 3165723"/>
              <a:gd name="connsiteY66" fmla="*/ 980808 h 3376639"/>
              <a:gd name="connsiteX67" fmla="*/ 1481430 w 3165723"/>
              <a:gd name="connsiteY67" fmla="*/ 1021676 h 3376639"/>
              <a:gd name="connsiteX68" fmla="*/ 1604031 w 3165723"/>
              <a:gd name="connsiteY68" fmla="*/ 1108518 h 3376639"/>
              <a:gd name="connsiteX69" fmla="*/ 1650006 w 3165723"/>
              <a:gd name="connsiteY69" fmla="*/ 1139168 h 3376639"/>
              <a:gd name="connsiteX70" fmla="*/ 1665331 w 3165723"/>
              <a:gd name="connsiteY70" fmla="*/ 1149385 h 3376639"/>
              <a:gd name="connsiteX71" fmla="*/ 1655115 w 3165723"/>
              <a:gd name="connsiteY71" fmla="*/ 945050 h 3376639"/>
              <a:gd name="connsiteX72" fmla="*/ 1644898 w 3165723"/>
              <a:gd name="connsiteY72" fmla="*/ 909291 h 3376639"/>
              <a:gd name="connsiteX73" fmla="*/ 1634681 w 3165723"/>
              <a:gd name="connsiteY73" fmla="*/ 832665 h 3376639"/>
              <a:gd name="connsiteX74" fmla="*/ 1619356 w 3165723"/>
              <a:gd name="connsiteY74" fmla="*/ 802015 h 3376639"/>
              <a:gd name="connsiteX75" fmla="*/ 1614248 w 3165723"/>
              <a:gd name="connsiteY75" fmla="*/ 776473 h 3376639"/>
              <a:gd name="connsiteX76" fmla="*/ 1604031 w 3165723"/>
              <a:gd name="connsiteY76" fmla="*/ 740715 h 3376639"/>
              <a:gd name="connsiteX77" fmla="*/ 1598922 w 3165723"/>
              <a:gd name="connsiteY77" fmla="*/ 704956 h 3376639"/>
              <a:gd name="connsiteX78" fmla="*/ 1588706 w 3165723"/>
              <a:gd name="connsiteY78" fmla="*/ 674306 h 3376639"/>
              <a:gd name="connsiteX79" fmla="*/ 1573381 w 3165723"/>
              <a:gd name="connsiteY79" fmla="*/ 623222 h 3376639"/>
              <a:gd name="connsiteX80" fmla="*/ 1563164 w 3165723"/>
              <a:gd name="connsiteY80" fmla="*/ 592572 h 3376639"/>
              <a:gd name="connsiteX81" fmla="*/ 1542730 w 3165723"/>
              <a:gd name="connsiteY81" fmla="*/ 531271 h 3376639"/>
              <a:gd name="connsiteX82" fmla="*/ 1537622 w 3165723"/>
              <a:gd name="connsiteY82" fmla="*/ 505729 h 3376639"/>
              <a:gd name="connsiteX83" fmla="*/ 1517188 w 3165723"/>
              <a:gd name="connsiteY83" fmla="*/ 434212 h 3376639"/>
              <a:gd name="connsiteX84" fmla="*/ 1501863 w 3165723"/>
              <a:gd name="connsiteY84" fmla="*/ 372911 h 3376639"/>
              <a:gd name="connsiteX85" fmla="*/ 1491646 w 3165723"/>
              <a:gd name="connsiteY85" fmla="*/ 337153 h 3376639"/>
              <a:gd name="connsiteX86" fmla="*/ 1471213 w 3165723"/>
              <a:gd name="connsiteY86" fmla="*/ 301394 h 3376639"/>
              <a:gd name="connsiteX87" fmla="*/ 1455888 w 3165723"/>
              <a:gd name="connsiteY87" fmla="*/ 270744 h 3376639"/>
              <a:gd name="connsiteX88" fmla="*/ 1440563 w 3165723"/>
              <a:gd name="connsiteY88" fmla="*/ 250310 h 3376639"/>
              <a:gd name="connsiteX89" fmla="*/ 1420129 w 3165723"/>
              <a:gd name="connsiteY89" fmla="*/ 209443 h 3376639"/>
              <a:gd name="connsiteX90" fmla="*/ 1399696 w 3165723"/>
              <a:gd name="connsiteY90" fmla="*/ 178793 h 3376639"/>
              <a:gd name="connsiteX91" fmla="*/ 1394587 w 3165723"/>
              <a:gd name="connsiteY91" fmla="*/ 153251 h 3376639"/>
              <a:gd name="connsiteX92" fmla="*/ 1440563 w 3165723"/>
              <a:gd name="connsiteY92" fmla="*/ 127709 h 3376639"/>
              <a:gd name="connsiteX93" fmla="*/ 1481430 w 3165723"/>
              <a:gd name="connsiteY93" fmla="*/ 122601 h 3376639"/>
              <a:gd name="connsiteX94" fmla="*/ 1568272 w 3165723"/>
              <a:gd name="connsiteY94" fmla="*/ 112384 h 3376639"/>
              <a:gd name="connsiteX95" fmla="*/ 1864558 w 3165723"/>
              <a:gd name="connsiteY95" fmla="*/ 117492 h 3376639"/>
              <a:gd name="connsiteX96" fmla="*/ 1905425 w 3165723"/>
              <a:gd name="connsiteY96" fmla="*/ 122601 h 3376639"/>
              <a:gd name="connsiteX97" fmla="*/ 2079110 w 3165723"/>
              <a:gd name="connsiteY97" fmla="*/ 127709 h 3376639"/>
              <a:gd name="connsiteX98" fmla="*/ 2273229 w 3165723"/>
              <a:gd name="connsiteY98" fmla="*/ 137926 h 3376639"/>
              <a:gd name="connsiteX99" fmla="*/ 2406046 w 3165723"/>
              <a:gd name="connsiteY99" fmla="*/ 143034 h 3376639"/>
              <a:gd name="connsiteX100" fmla="*/ 2446914 w 3165723"/>
              <a:gd name="connsiteY100" fmla="*/ 148143 h 3376639"/>
              <a:gd name="connsiteX101" fmla="*/ 2477564 w 3165723"/>
              <a:gd name="connsiteY101" fmla="*/ 153251 h 3376639"/>
              <a:gd name="connsiteX102" fmla="*/ 2528648 w 3165723"/>
              <a:gd name="connsiteY102" fmla="*/ 158359 h 3376639"/>
              <a:gd name="connsiteX103" fmla="*/ 2615490 w 3165723"/>
              <a:gd name="connsiteY103" fmla="*/ 168576 h 3376639"/>
              <a:gd name="connsiteX104" fmla="*/ 2666574 w 3165723"/>
              <a:gd name="connsiteY104" fmla="*/ 183901 h 3376639"/>
              <a:gd name="connsiteX105" fmla="*/ 2692116 w 3165723"/>
              <a:gd name="connsiteY105" fmla="*/ 582355 h 3376639"/>
              <a:gd name="connsiteX106" fmla="*/ 2712549 w 3165723"/>
              <a:gd name="connsiteY106" fmla="*/ 658981 h 3376639"/>
              <a:gd name="connsiteX107" fmla="*/ 2738091 w 3165723"/>
              <a:gd name="connsiteY107" fmla="*/ 740715 h 3376639"/>
              <a:gd name="connsiteX108" fmla="*/ 2778958 w 3165723"/>
              <a:gd name="connsiteY108" fmla="*/ 796907 h 3376639"/>
              <a:gd name="connsiteX109" fmla="*/ 2819825 w 3165723"/>
              <a:gd name="connsiteY109" fmla="*/ 853099 h 3376639"/>
              <a:gd name="connsiteX110" fmla="*/ 2830042 w 3165723"/>
              <a:gd name="connsiteY110" fmla="*/ 878641 h 3376639"/>
              <a:gd name="connsiteX111" fmla="*/ 2881126 w 3165723"/>
              <a:gd name="connsiteY111" fmla="*/ 945050 h 3376639"/>
              <a:gd name="connsiteX112" fmla="*/ 2896451 w 3165723"/>
              <a:gd name="connsiteY112" fmla="*/ 965483 h 3376639"/>
              <a:gd name="connsiteX113" fmla="*/ 2911776 w 3165723"/>
              <a:gd name="connsiteY113" fmla="*/ 985917 h 3376639"/>
              <a:gd name="connsiteX114" fmla="*/ 2927101 w 3165723"/>
              <a:gd name="connsiteY114" fmla="*/ 1001242 h 3376639"/>
              <a:gd name="connsiteX115" fmla="*/ 2937318 w 3165723"/>
              <a:gd name="connsiteY115" fmla="*/ 1021676 h 3376639"/>
              <a:gd name="connsiteX116" fmla="*/ 2957752 w 3165723"/>
              <a:gd name="connsiteY116" fmla="*/ 1047217 h 3376639"/>
              <a:gd name="connsiteX117" fmla="*/ 2967968 w 3165723"/>
              <a:gd name="connsiteY117" fmla="*/ 1067651 h 3376639"/>
              <a:gd name="connsiteX118" fmla="*/ 2998619 w 3165723"/>
              <a:gd name="connsiteY118" fmla="*/ 1113626 h 3376639"/>
              <a:gd name="connsiteX119" fmla="*/ 3008835 w 3165723"/>
              <a:gd name="connsiteY119" fmla="*/ 1154493 h 3376639"/>
              <a:gd name="connsiteX120" fmla="*/ 3013944 w 3165723"/>
              <a:gd name="connsiteY120" fmla="*/ 1169819 h 3376639"/>
              <a:gd name="connsiteX121" fmla="*/ 3024160 w 3165723"/>
              <a:gd name="connsiteY121" fmla="*/ 1185144 h 3376639"/>
              <a:gd name="connsiteX122" fmla="*/ 3039486 w 3165723"/>
              <a:gd name="connsiteY122" fmla="*/ 1215794 h 3376639"/>
              <a:gd name="connsiteX123" fmla="*/ 3003727 w 3165723"/>
              <a:gd name="connsiteY123" fmla="*/ 1266878 h 3376639"/>
              <a:gd name="connsiteX124" fmla="*/ 2988402 w 3165723"/>
              <a:gd name="connsiteY124" fmla="*/ 1302636 h 3376639"/>
              <a:gd name="connsiteX125" fmla="*/ 2983293 w 3165723"/>
              <a:gd name="connsiteY125" fmla="*/ 1323070 h 3376639"/>
              <a:gd name="connsiteX126" fmla="*/ 2967968 w 3165723"/>
              <a:gd name="connsiteY126" fmla="*/ 1348612 h 3376639"/>
              <a:gd name="connsiteX127" fmla="*/ 2947535 w 3165723"/>
              <a:gd name="connsiteY127" fmla="*/ 1404804 h 3376639"/>
              <a:gd name="connsiteX128" fmla="*/ 2942426 w 3165723"/>
              <a:gd name="connsiteY128" fmla="*/ 1445671 h 3376639"/>
              <a:gd name="connsiteX129" fmla="*/ 2921993 w 3165723"/>
              <a:gd name="connsiteY129" fmla="*/ 1506972 h 3376639"/>
              <a:gd name="connsiteX130" fmla="*/ 2911776 w 3165723"/>
              <a:gd name="connsiteY130" fmla="*/ 1552947 h 3376639"/>
              <a:gd name="connsiteX131" fmla="*/ 2906668 w 3165723"/>
              <a:gd name="connsiteY131" fmla="*/ 1583597 h 3376639"/>
              <a:gd name="connsiteX132" fmla="*/ 2891343 w 3165723"/>
              <a:gd name="connsiteY132" fmla="*/ 1624464 h 3376639"/>
              <a:gd name="connsiteX133" fmla="*/ 2876017 w 3165723"/>
              <a:gd name="connsiteY133" fmla="*/ 1675548 h 3376639"/>
              <a:gd name="connsiteX134" fmla="*/ 2870909 w 3165723"/>
              <a:gd name="connsiteY134" fmla="*/ 1701090 h 3376639"/>
              <a:gd name="connsiteX135" fmla="*/ 2850476 w 3165723"/>
              <a:gd name="connsiteY135" fmla="*/ 1747065 h 3376639"/>
              <a:gd name="connsiteX136" fmla="*/ 2840259 w 3165723"/>
              <a:gd name="connsiteY136" fmla="*/ 1787932 h 3376639"/>
              <a:gd name="connsiteX137" fmla="*/ 2830042 w 3165723"/>
              <a:gd name="connsiteY137" fmla="*/ 1823691 h 3376639"/>
              <a:gd name="connsiteX138" fmla="*/ 2814717 w 3165723"/>
              <a:gd name="connsiteY138" fmla="*/ 1884992 h 3376639"/>
              <a:gd name="connsiteX139" fmla="*/ 2799392 w 3165723"/>
              <a:gd name="connsiteY139" fmla="*/ 1956509 h 3376639"/>
              <a:gd name="connsiteX140" fmla="*/ 2763633 w 3165723"/>
              <a:gd name="connsiteY140" fmla="*/ 2022918 h 3376639"/>
              <a:gd name="connsiteX141" fmla="*/ 2753416 w 3165723"/>
              <a:gd name="connsiteY141" fmla="*/ 2058677 h 3376639"/>
              <a:gd name="connsiteX142" fmla="*/ 2743200 w 3165723"/>
              <a:gd name="connsiteY142" fmla="*/ 2089327 h 3376639"/>
              <a:gd name="connsiteX143" fmla="*/ 2727874 w 3165723"/>
              <a:gd name="connsiteY143" fmla="*/ 2125086 h 3376639"/>
              <a:gd name="connsiteX144" fmla="*/ 2717658 w 3165723"/>
              <a:gd name="connsiteY144" fmla="*/ 2145519 h 3376639"/>
              <a:gd name="connsiteX145" fmla="*/ 2687007 w 3165723"/>
              <a:gd name="connsiteY145" fmla="*/ 2211928 h 3376639"/>
              <a:gd name="connsiteX146" fmla="*/ 2681899 w 3165723"/>
              <a:gd name="connsiteY146" fmla="*/ 2227253 h 3376639"/>
              <a:gd name="connsiteX147" fmla="*/ 2666574 w 3165723"/>
              <a:gd name="connsiteY147" fmla="*/ 2314096 h 3376639"/>
              <a:gd name="connsiteX148" fmla="*/ 2661465 w 3165723"/>
              <a:gd name="connsiteY148" fmla="*/ 2339638 h 3376639"/>
              <a:gd name="connsiteX149" fmla="*/ 2651249 w 3165723"/>
              <a:gd name="connsiteY149" fmla="*/ 2416263 h 3376639"/>
              <a:gd name="connsiteX150" fmla="*/ 2635924 w 3165723"/>
              <a:gd name="connsiteY150" fmla="*/ 2436697 h 3376639"/>
              <a:gd name="connsiteX151" fmla="*/ 2589948 w 3165723"/>
              <a:gd name="connsiteY151" fmla="*/ 2482672 h 3376639"/>
              <a:gd name="connsiteX152" fmla="*/ 2523539 w 3165723"/>
              <a:gd name="connsiteY152" fmla="*/ 2533756 h 3376639"/>
              <a:gd name="connsiteX153" fmla="*/ 2467347 w 3165723"/>
              <a:gd name="connsiteY153" fmla="*/ 2554189 h 3376639"/>
              <a:gd name="connsiteX154" fmla="*/ 2273229 w 3165723"/>
              <a:gd name="connsiteY154" fmla="*/ 2595057 h 3376639"/>
              <a:gd name="connsiteX155" fmla="*/ 2227253 w 3165723"/>
              <a:gd name="connsiteY155" fmla="*/ 2600165 h 3376639"/>
              <a:gd name="connsiteX156" fmla="*/ 2171061 w 3165723"/>
              <a:gd name="connsiteY156" fmla="*/ 2610382 h 3376639"/>
              <a:gd name="connsiteX157" fmla="*/ 1670440 w 3165723"/>
              <a:gd name="connsiteY157" fmla="*/ 2615490 h 3376639"/>
              <a:gd name="connsiteX158" fmla="*/ 1634681 w 3165723"/>
              <a:gd name="connsiteY158" fmla="*/ 2620598 h 3376639"/>
              <a:gd name="connsiteX159" fmla="*/ 1593814 w 3165723"/>
              <a:gd name="connsiteY159" fmla="*/ 2630815 h 3376639"/>
              <a:gd name="connsiteX160" fmla="*/ 1542730 w 3165723"/>
              <a:gd name="connsiteY160" fmla="*/ 2635924 h 3376639"/>
              <a:gd name="connsiteX161" fmla="*/ 1506972 w 3165723"/>
              <a:gd name="connsiteY161" fmla="*/ 2641032 h 3376639"/>
              <a:gd name="connsiteX162" fmla="*/ 1476321 w 3165723"/>
              <a:gd name="connsiteY162" fmla="*/ 2651249 h 3376639"/>
              <a:gd name="connsiteX163" fmla="*/ 1435454 w 3165723"/>
              <a:gd name="connsiteY163" fmla="*/ 2661465 h 3376639"/>
              <a:gd name="connsiteX164" fmla="*/ 1363937 w 3165723"/>
              <a:gd name="connsiteY164" fmla="*/ 2692116 h 3376639"/>
              <a:gd name="connsiteX165" fmla="*/ 1271986 w 3165723"/>
              <a:gd name="connsiteY165" fmla="*/ 2727874 h 3376639"/>
              <a:gd name="connsiteX166" fmla="*/ 1246444 w 3165723"/>
              <a:gd name="connsiteY166" fmla="*/ 2743200 h 3376639"/>
              <a:gd name="connsiteX167" fmla="*/ 1231119 w 3165723"/>
              <a:gd name="connsiteY167" fmla="*/ 2753416 h 3376639"/>
              <a:gd name="connsiteX168" fmla="*/ 1210686 w 3165723"/>
              <a:gd name="connsiteY168" fmla="*/ 2763633 h 3376639"/>
              <a:gd name="connsiteX169" fmla="*/ 1185144 w 3165723"/>
              <a:gd name="connsiteY169" fmla="*/ 2799392 h 3376639"/>
              <a:gd name="connsiteX170" fmla="*/ 1174927 w 3165723"/>
              <a:gd name="connsiteY170" fmla="*/ 2814717 h 3376639"/>
              <a:gd name="connsiteX171" fmla="*/ 1169819 w 3165723"/>
              <a:gd name="connsiteY171" fmla="*/ 2835150 h 3376639"/>
              <a:gd name="connsiteX172" fmla="*/ 1164710 w 3165723"/>
              <a:gd name="connsiteY172" fmla="*/ 2865801 h 3376639"/>
              <a:gd name="connsiteX173" fmla="*/ 1159602 w 3165723"/>
              <a:gd name="connsiteY173" fmla="*/ 2881126 h 3376639"/>
              <a:gd name="connsiteX174" fmla="*/ 1154493 w 3165723"/>
              <a:gd name="connsiteY174" fmla="*/ 2916884 h 3376639"/>
              <a:gd name="connsiteX175" fmla="*/ 1149385 w 3165723"/>
              <a:gd name="connsiteY175" fmla="*/ 2942426 h 3376639"/>
              <a:gd name="connsiteX176" fmla="*/ 1123843 w 3165723"/>
              <a:gd name="connsiteY176" fmla="*/ 2967968 h 3376639"/>
              <a:gd name="connsiteX177" fmla="*/ 1098301 w 3165723"/>
              <a:gd name="connsiteY177" fmla="*/ 3003727 h 3376639"/>
              <a:gd name="connsiteX178" fmla="*/ 1062543 w 3165723"/>
              <a:gd name="connsiteY178" fmla="*/ 3054811 h 3376639"/>
              <a:gd name="connsiteX179" fmla="*/ 1031892 w 3165723"/>
              <a:gd name="connsiteY179" fmla="*/ 3085461 h 3376639"/>
              <a:gd name="connsiteX180" fmla="*/ 1011459 w 3165723"/>
              <a:gd name="connsiteY180" fmla="*/ 3126328 h 3376639"/>
              <a:gd name="connsiteX181" fmla="*/ 996134 w 3165723"/>
              <a:gd name="connsiteY181" fmla="*/ 3167195 h 3376639"/>
              <a:gd name="connsiteX182" fmla="*/ 985917 w 3165723"/>
              <a:gd name="connsiteY182" fmla="*/ 3187629 h 3376639"/>
              <a:gd name="connsiteX183" fmla="*/ 980809 w 3165723"/>
              <a:gd name="connsiteY183" fmla="*/ 3202954 h 3376639"/>
              <a:gd name="connsiteX184" fmla="*/ 965483 w 3165723"/>
              <a:gd name="connsiteY184" fmla="*/ 3223387 h 3376639"/>
              <a:gd name="connsiteX185" fmla="*/ 945050 w 3165723"/>
              <a:gd name="connsiteY185" fmla="*/ 3269363 h 3376639"/>
              <a:gd name="connsiteX186" fmla="*/ 934833 w 3165723"/>
              <a:gd name="connsiteY186" fmla="*/ 3284688 h 3376639"/>
              <a:gd name="connsiteX187" fmla="*/ 909291 w 3165723"/>
              <a:gd name="connsiteY187" fmla="*/ 3335772 h 3376639"/>
              <a:gd name="connsiteX188" fmla="*/ 904183 w 3165723"/>
              <a:gd name="connsiteY188" fmla="*/ 3361314 h 3376639"/>
              <a:gd name="connsiteX189" fmla="*/ 909291 w 3165723"/>
              <a:gd name="connsiteY189" fmla="*/ 3376639 h 3376639"/>
              <a:gd name="connsiteX190" fmla="*/ 924616 w 3165723"/>
              <a:gd name="connsiteY190" fmla="*/ 3361314 h 3376639"/>
              <a:gd name="connsiteX191" fmla="*/ 950158 w 3165723"/>
              <a:gd name="connsiteY191" fmla="*/ 3330663 h 3376639"/>
              <a:gd name="connsiteX192" fmla="*/ 980809 w 3165723"/>
              <a:gd name="connsiteY192" fmla="*/ 3315338 h 3376639"/>
              <a:gd name="connsiteX193" fmla="*/ 1042109 w 3165723"/>
              <a:gd name="connsiteY193" fmla="*/ 3259146 h 3376639"/>
              <a:gd name="connsiteX194" fmla="*/ 1088084 w 3165723"/>
              <a:gd name="connsiteY194" fmla="*/ 3228496 h 3376639"/>
              <a:gd name="connsiteX195" fmla="*/ 1118735 w 3165723"/>
              <a:gd name="connsiteY195" fmla="*/ 3197845 h 3376639"/>
              <a:gd name="connsiteX196" fmla="*/ 1180035 w 3165723"/>
              <a:gd name="connsiteY196" fmla="*/ 3146762 h 3376639"/>
              <a:gd name="connsiteX197" fmla="*/ 1195360 w 3165723"/>
              <a:gd name="connsiteY197" fmla="*/ 3116111 h 3376639"/>
              <a:gd name="connsiteX198" fmla="*/ 1210686 w 3165723"/>
              <a:gd name="connsiteY198" fmla="*/ 3085461 h 3376639"/>
              <a:gd name="connsiteX199" fmla="*/ 1231119 w 3165723"/>
              <a:gd name="connsiteY199" fmla="*/ 3065027 h 3376639"/>
              <a:gd name="connsiteX200" fmla="*/ 1246444 w 3165723"/>
              <a:gd name="connsiteY200" fmla="*/ 3034377 h 3376639"/>
              <a:gd name="connsiteX201" fmla="*/ 1271986 w 3165723"/>
              <a:gd name="connsiteY201" fmla="*/ 2973077 h 3376639"/>
              <a:gd name="connsiteX202" fmla="*/ 1277095 w 3165723"/>
              <a:gd name="connsiteY202" fmla="*/ 2957751 h 3376639"/>
              <a:gd name="connsiteX203" fmla="*/ 1287311 w 3165723"/>
              <a:gd name="connsiteY203" fmla="*/ 2942426 h 3376639"/>
              <a:gd name="connsiteX204" fmla="*/ 1297528 w 3165723"/>
              <a:gd name="connsiteY204" fmla="*/ 2916884 h 3376639"/>
              <a:gd name="connsiteX205" fmla="*/ 1328178 w 3165723"/>
              <a:gd name="connsiteY205" fmla="*/ 2870909 h 3376639"/>
              <a:gd name="connsiteX206" fmla="*/ 1348612 w 3165723"/>
              <a:gd name="connsiteY206" fmla="*/ 2840259 h 3376639"/>
              <a:gd name="connsiteX207" fmla="*/ 1353720 w 3165723"/>
              <a:gd name="connsiteY207" fmla="*/ 2824934 h 3376639"/>
              <a:gd name="connsiteX208" fmla="*/ 1389479 w 3165723"/>
              <a:gd name="connsiteY208" fmla="*/ 2789175 h 3376639"/>
              <a:gd name="connsiteX209" fmla="*/ 1404804 w 3165723"/>
              <a:gd name="connsiteY209" fmla="*/ 2758525 h 3376639"/>
              <a:gd name="connsiteX210" fmla="*/ 1440563 w 3165723"/>
              <a:gd name="connsiteY210" fmla="*/ 2743200 h 3376639"/>
              <a:gd name="connsiteX211" fmla="*/ 1639790 w 3165723"/>
              <a:gd name="connsiteY211" fmla="*/ 2722766 h 3376639"/>
              <a:gd name="connsiteX212" fmla="*/ 2232362 w 3165723"/>
              <a:gd name="connsiteY212" fmla="*/ 2712549 h 3376639"/>
              <a:gd name="connsiteX213" fmla="*/ 2344746 w 3165723"/>
              <a:gd name="connsiteY213" fmla="*/ 2692116 h 3376639"/>
              <a:gd name="connsiteX214" fmla="*/ 2416263 w 3165723"/>
              <a:gd name="connsiteY214" fmla="*/ 2676791 h 3376639"/>
              <a:gd name="connsiteX215" fmla="*/ 2518431 w 3165723"/>
              <a:gd name="connsiteY215" fmla="*/ 2666574 h 3376639"/>
              <a:gd name="connsiteX216" fmla="*/ 2549081 w 3165723"/>
              <a:gd name="connsiteY216" fmla="*/ 2651249 h 3376639"/>
              <a:gd name="connsiteX217" fmla="*/ 2574623 w 3165723"/>
              <a:gd name="connsiteY217" fmla="*/ 2646140 h 3376639"/>
              <a:gd name="connsiteX218" fmla="*/ 2635924 w 3165723"/>
              <a:gd name="connsiteY218" fmla="*/ 2625707 h 3376639"/>
              <a:gd name="connsiteX219" fmla="*/ 2676791 w 3165723"/>
              <a:gd name="connsiteY219" fmla="*/ 2610382 h 3376639"/>
              <a:gd name="connsiteX220" fmla="*/ 2789175 w 3165723"/>
              <a:gd name="connsiteY220" fmla="*/ 2482672 h 3376639"/>
              <a:gd name="connsiteX221" fmla="*/ 2824934 w 3165723"/>
              <a:gd name="connsiteY221" fmla="*/ 2411155 h 3376639"/>
              <a:gd name="connsiteX222" fmla="*/ 2835150 w 3165723"/>
              <a:gd name="connsiteY222" fmla="*/ 2380505 h 3376639"/>
              <a:gd name="connsiteX223" fmla="*/ 2870909 w 3165723"/>
              <a:gd name="connsiteY223" fmla="*/ 2298770 h 3376639"/>
              <a:gd name="connsiteX224" fmla="*/ 2881126 w 3165723"/>
              <a:gd name="connsiteY224" fmla="*/ 2247687 h 3376639"/>
              <a:gd name="connsiteX225" fmla="*/ 2896451 w 3165723"/>
              <a:gd name="connsiteY225" fmla="*/ 2201711 h 3376639"/>
              <a:gd name="connsiteX226" fmla="*/ 2901559 w 3165723"/>
              <a:gd name="connsiteY226" fmla="*/ 2181278 h 3376639"/>
              <a:gd name="connsiteX227" fmla="*/ 2911776 w 3165723"/>
              <a:gd name="connsiteY227" fmla="*/ 2150627 h 3376639"/>
              <a:gd name="connsiteX228" fmla="*/ 2921993 w 3165723"/>
              <a:gd name="connsiteY228" fmla="*/ 2104652 h 3376639"/>
              <a:gd name="connsiteX229" fmla="*/ 2937318 w 3165723"/>
              <a:gd name="connsiteY229" fmla="*/ 2043351 h 3376639"/>
              <a:gd name="connsiteX230" fmla="*/ 2957752 w 3165723"/>
              <a:gd name="connsiteY230" fmla="*/ 2002484 h 3376639"/>
              <a:gd name="connsiteX231" fmla="*/ 2967968 w 3165723"/>
              <a:gd name="connsiteY231" fmla="*/ 1966726 h 3376639"/>
              <a:gd name="connsiteX232" fmla="*/ 2988402 w 3165723"/>
              <a:gd name="connsiteY232" fmla="*/ 1879883 h 3376639"/>
              <a:gd name="connsiteX233" fmla="*/ 3019052 w 3165723"/>
              <a:gd name="connsiteY233" fmla="*/ 1818583 h 3376639"/>
              <a:gd name="connsiteX234" fmla="*/ 3029269 w 3165723"/>
              <a:gd name="connsiteY234" fmla="*/ 1793041 h 3376639"/>
              <a:gd name="connsiteX235" fmla="*/ 3044594 w 3165723"/>
              <a:gd name="connsiteY235" fmla="*/ 1762391 h 3376639"/>
              <a:gd name="connsiteX236" fmla="*/ 3059919 w 3165723"/>
              <a:gd name="connsiteY236" fmla="*/ 1721524 h 3376639"/>
              <a:gd name="connsiteX237" fmla="*/ 3070136 w 3165723"/>
              <a:gd name="connsiteY237" fmla="*/ 1680657 h 3376639"/>
              <a:gd name="connsiteX238" fmla="*/ 3075244 w 3165723"/>
              <a:gd name="connsiteY238" fmla="*/ 1665331 h 3376639"/>
              <a:gd name="connsiteX239" fmla="*/ 3085461 w 3165723"/>
              <a:gd name="connsiteY239" fmla="*/ 1619356 h 3376639"/>
              <a:gd name="connsiteX240" fmla="*/ 3095678 w 3165723"/>
              <a:gd name="connsiteY240" fmla="*/ 1588706 h 3376639"/>
              <a:gd name="connsiteX241" fmla="*/ 3121220 w 3165723"/>
              <a:gd name="connsiteY241" fmla="*/ 1512080 h 3376639"/>
              <a:gd name="connsiteX242" fmla="*/ 3131436 w 3165723"/>
              <a:gd name="connsiteY242" fmla="*/ 1455888 h 3376639"/>
              <a:gd name="connsiteX243" fmla="*/ 3146762 w 3165723"/>
              <a:gd name="connsiteY243" fmla="*/ 1420129 h 3376639"/>
              <a:gd name="connsiteX244" fmla="*/ 3156978 w 3165723"/>
              <a:gd name="connsiteY244" fmla="*/ 1358829 h 3376639"/>
              <a:gd name="connsiteX245" fmla="*/ 3146762 w 3165723"/>
              <a:gd name="connsiteY245" fmla="*/ 863316 h 3376639"/>
              <a:gd name="connsiteX246" fmla="*/ 3141653 w 3165723"/>
              <a:gd name="connsiteY246" fmla="*/ 786690 h 3376639"/>
              <a:gd name="connsiteX247" fmla="*/ 3136545 w 3165723"/>
              <a:gd name="connsiteY247" fmla="*/ 766257 h 3376639"/>
              <a:gd name="connsiteX248" fmla="*/ 3131436 w 3165723"/>
              <a:gd name="connsiteY248" fmla="*/ 740715 h 3376639"/>
              <a:gd name="connsiteX249" fmla="*/ 3126328 w 3165723"/>
              <a:gd name="connsiteY249" fmla="*/ 720281 h 3376639"/>
              <a:gd name="connsiteX250" fmla="*/ 3121220 w 3165723"/>
              <a:gd name="connsiteY250" fmla="*/ 689631 h 3376639"/>
              <a:gd name="connsiteX251" fmla="*/ 3100786 w 3165723"/>
              <a:gd name="connsiteY251" fmla="*/ 592572 h 3376639"/>
              <a:gd name="connsiteX252" fmla="*/ 3095678 w 3165723"/>
              <a:gd name="connsiteY252" fmla="*/ 567030 h 3376639"/>
              <a:gd name="connsiteX253" fmla="*/ 3075244 w 3165723"/>
              <a:gd name="connsiteY253" fmla="*/ 526163 h 3376639"/>
              <a:gd name="connsiteX254" fmla="*/ 3070136 w 3165723"/>
              <a:gd name="connsiteY254" fmla="*/ 490404 h 3376639"/>
              <a:gd name="connsiteX255" fmla="*/ 3059919 w 3165723"/>
              <a:gd name="connsiteY255" fmla="*/ 469970 h 3376639"/>
              <a:gd name="connsiteX256" fmla="*/ 3029269 w 3165723"/>
              <a:gd name="connsiteY256" fmla="*/ 408670 h 3376639"/>
              <a:gd name="connsiteX257" fmla="*/ 3008835 w 3165723"/>
              <a:gd name="connsiteY257" fmla="*/ 367803 h 3376639"/>
              <a:gd name="connsiteX258" fmla="*/ 2978185 w 3165723"/>
              <a:gd name="connsiteY258" fmla="*/ 332044 h 3376639"/>
              <a:gd name="connsiteX259" fmla="*/ 2947535 w 3165723"/>
              <a:gd name="connsiteY259" fmla="*/ 286069 h 3376639"/>
              <a:gd name="connsiteX260" fmla="*/ 2932210 w 3165723"/>
              <a:gd name="connsiteY260" fmla="*/ 270744 h 3376639"/>
              <a:gd name="connsiteX261" fmla="*/ 2881126 w 3165723"/>
              <a:gd name="connsiteY261" fmla="*/ 209443 h 3376639"/>
              <a:gd name="connsiteX262" fmla="*/ 2860692 w 3165723"/>
              <a:gd name="connsiteY262" fmla="*/ 199226 h 3376639"/>
              <a:gd name="connsiteX263" fmla="*/ 2845367 w 3165723"/>
              <a:gd name="connsiteY263" fmla="*/ 183901 h 3376639"/>
              <a:gd name="connsiteX264" fmla="*/ 2778958 w 3165723"/>
              <a:gd name="connsiteY264" fmla="*/ 137926 h 3376639"/>
              <a:gd name="connsiteX265" fmla="*/ 2743200 w 3165723"/>
              <a:gd name="connsiteY265" fmla="*/ 112384 h 3376639"/>
              <a:gd name="connsiteX266" fmla="*/ 2727874 w 3165723"/>
              <a:gd name="connsiteY266" fmla="*/ 102167 h 3376639"/>
              <a:gd name="connsiteX267" fmla="*/ 2697224 w 3165723"/>
              <a:gd name="connsiteY267" fmla="*/ 86842 h 3376639"/>
              <a:gd name="connsiteX268" fmla="*/ 2681899 w 3165723"/>
              <a:gd name="connsiteY268" fmla="*/ 71517 h 3376639"/>
              <a:gd name="connsiteX269" fmla="*/ 2651249 w 3165723"/>
              <a:gd name="connsiteY269" fmla="*/ 61300 h 3376639"/>
              <a:gd name="connsiteX270" fmla="*/ 2625707 w 3165723"/>
              <a:gd name="connsiteY270" fmla="*/ 45975 h 3376639"/>
              <a:gd name="connsiteX271" fmla="*/ 2584840 w 3165723"/>
              <a:gd name="connsiteY271" fmla="*/ 25541 h 3376639"/>
              <a:gd name="connsiteX272" fmla="*/ 2554190 w 3165723"/>
              <a:gd name="connsiteY272" fmla="*/ 5108 h 3376639"/>
              <a:gd name="connsiteX273" fmla="*/ 2503106 w 3165723"/>
              <a:gd name="connsiteY273" fmla="*/ 10216 h 3376639"/>
              <a:gd name="connsiteX274" fmla="*/ 2354963 w 3165723"/>
              <a:gd name="connsiteY274" fmla="*/ 15325 h 337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3165723" h="3376639">
                <a:moveTo>
                  <a:pt x="0" y="0"/>
                </a:moveTo>
                <a:cubicBezTo>
                  <a:pt x="34056" y="1703"/>
                  <a:pt x="68238" y="1715"/>
                  <a:pt x="102167" y="5108"/>
                </a:cubicBezTo>
                <a:cubicBezTo>
                  <a:pt x="119446" y="6836"/>
                  <a:pt x="153251" y="15325"/>
                  <a:pt x="153251" y="15325"/>
                </a:cubicBezTo>
                <a:cubicBezTo>
                  <a:pt x="158359" y="18730"/>
                  <a:pt x="162909" y="23180"/>
                  <a:pt x="168576" y="25541"/>
                </a:cubicBezTo>
                <a:cubicBezTo>
                  <a:pt x="194901" y="36510"/>
                  <a:pt x="210315" y="39808"/>
                  <a:pt x="234985" y="45975"/>
                </a:cubicBezTo>
                <a:cubicBezTo>
                  <a:pt x="243499" y="52786"/>
                  <a:pt x="251595" y="60155"/>
                  <a:pt x="260527" y="66408"/>
                </a:cubicBezTo>
                <a:cubicBezTo>
                  <a:pt x="268661" y="72102"/>
                  <a:pt x="278126" y="75776"/>
                  <a:pt x="286069" y="81734"/>
                </a:cubicBezTo>
                <a:cubicBezTo>
                  <a:pt x="291848" y="86069"/>
                  <a:pt x="295844" y="92434"/>
                  <a:pt x="301394" y="97059"/>
                </a:cubicBezTo>
                <a:cubicBezTo>
                  <a:pt x="348080" y="135965"/>
                  <a:pt x="275749" y="66308"/>
                  <a:pt x="337153" y="127709"/>
                </a:cubicBezTo>
                <a:cubicBezTo>
                  <a:pt x="363890" y="194558"/>
                  <a:pt x="329982" y="119508"/>
                  <a:pt x="362695" y="168576"/>
                </a:cubicBezTo>
                <a:cubicBezTo>
                  <a:pt x="365682" y="173056"/>
                  <a:pt x="365395" y="179085"/>
                  <a:pt x="367803" y="183901"/>
                </a:cubicBezTo>
                <a:cubicBezTo>
                  <a:pt x="370549" y="189392"/>
                  <a:pt x="374336" y="194314"/>
                  <a:pt x="378020" y="199226"/>
                </a:cubicBezTo>
                <a:cubicBezTo>
                  <a:pt x="389669" y="214758"/>
                  <a:pt x="405095" y="227837"/>
                  <a:pt x="413778" y="245202"/>
                </a:cubicBezTo>
                <a:cubicBezTo>
                  <a:pt x="417184" y="252013"/>
                  <a:pt x="420995" y="258636"/>
                  <a:pt x="423995" y="265635"/>
                </a:cubicBezTo>
                <a:cubicBezTo>
                  <a:pt x="428390" y="275891"/>
                  <a:pt x="431621" y="291031"/>
                  <a:pt x="434212" y="301394"/>
                </a:cubicBezTo>
                <a:cubicBezTo>
                  <a:pt x="432509" y="338855"/>
                  <a:pt x="431979" y="376388"/>
                  <a:pt x="429103" y="413778"/>
                </a:cubicBezTo>
                <a:cubicBezTo>
                  <a:pt x="428461" y="422118"/>
                  <a:pt x="421788" y="440833"/>
                  <a:pt x="418887" y="449537"/>
                </a:cubicBezTo>
                <a:cubicBezTo>
                  <a:pt x="407625" y="539622"/>
                  <a:pt x="421619" y="440996"/>
                  <a:pt x="403562" y="531271"/>
                </a:cubicBezTo>
                <a:cubicBezTo>
                  <a:pt x="397249" y="562833"/>
                  <a:pt x="403269" y="549589"/>
                  <a:pt x="388236" y="572138"/>
                </a:cubicBezTo>
                <a:cubicBezTo>
                  <a:pt x="375982" y="608902"/>
                  <a:pt x="390856" y="562970"/>
                  <a:pt x="378020" y="607897"/>
                </a:cubicBezTo>
                <a:cubicBezTo>
                  <a:pt x="376541" y="613075"/>
                  <a:pt x="374614" y="618114"/>
                  <a:pt x="372911" y="623222"/>
                </a:cubicBezTo>
                <a:cubicBezTo>
                  <a:pt x="367706" y="654453"/>
                  <a:pt x="367079" y="656750"/>
                  <a:pt x="362695" y="689631"/>
                </a:cubicBezTo>
                <a:cubicBezTo>
                  <a:pt x="360881" y="703239"/>
                  <a:pt x="360463" y="717074"/>
                  <a:pt x="357586" y="730498"/>
                </a:cubicBezTo>
                <a:cubicBezTo>
                  <a:pt x="355329" y="741028"/>
                  <a:pt x="350775" y="750931"/>
                  <a:pt x="347369" y="761148"/>
                </a:cubicBezTo>
                <a:cubicBezTo>
                  <a:pt x="345666" y="773068"/>
                  <a:pt x="344784" y="785134"/>
                  <a:pt x="342261" y="796907"/>
                </a:cubicBezTo>
                <a:cubicBezTo>
                  <a:pt x="333966" y="835618"/>
                  <a:pt x="331458" y="824288"/>
                  <a:pt x="326936" y="858207"/>
                </a:cubicBezTo>
                <a:cubicBezTo>
                  <a:pt x="324674" y="875170"/>
                  <a:pt x="323531" y="892263"/>
                  <a:pt x="321828" y="909291"/>
                </a:cubicBezTo>
                <a:cubicBezTo>
                  <a:pt x="325791" y="1067828"/>
                  <a:pt x="296707" y="1062278"/>
                  <a:pt x="342261" y="1144277"/>
                </a:cubicBezTo>
                <a:cubicBezTo>
                  <a:pt x="345243" y="1149644"/>
                  <a:pt x="349072" y="1154494"/>
                  <a:pt x="352478" y="1159602"/>
                </a:cubicBezTo>
                <a:cubicBezTo>
                  <a:pt x="369403" y="1149447"/>
                  <a:pt x="389996" y="1138642"/>
                  <a:pt x="403562" y="1123843"/>
                </a:cubicBezTo>
                <a:cubicBezTo>
                  <a:pt x="415068" y="1111291"/>
                  <a:pt x="425288" y="1097478"/>
                  <a:pt x="434212" y="1082976"/>
                </a:cubicBezTo>
                <a:cubicBezTo>
                  <a:pt x="439855" y="1073805"/>
                  <a:pt x="451598" y="1035164"/>
                  <a:pt x="454645" y="1026784"/>
                </a:cubicBezTo>
                <a:cubicBezTo>
                  <a:pt x="457779" y="1018166"/>
                  <a:pt x="462165" y="1010006"/>
                  <a:pt x="464862" y="1001242"/>
                </a:cubicBezTo>
                <a:cubicBezTo>
                  <a:pt x="468992" y="987821"/>
                  <a:pt x="470639" y="973696"/>
                  <a:pt x="475079" y="960375"/>
                </a:cubicBezTo>
                <a:cubicBezTo>
                  <a:pt x="480878" y="942976"/>
                  <a:pt x="488701" y="926319"/>
                  <a:pt x="495512" y="909291"/>
                </a:cubicBezTo>
                <a:cubicBezTo>
                  <a:pt x="497215" y="892263"/>
                  <a:pt x="498998" y="875243"/>
                  <a:pt x="500621" y="858207"/>
                </a:cubicBezTo>
                <a:cubicBezTo>
                  <a:pt x="503831" y="824500"/>
                  <a:pt x="506352" y="789684"/>
                  <a:pt x="510838" y="756040"/>
                </a:cubicBezTo>
                <a:cubicBezTo>
                  <a:pt x="512207" y="745773"/>
                  <a:pt x="514481" y="735643"/>
                  <a:pt x="515946" y="725389"/>
                </a:cubicBezTo>
                <a:cubicBezTo>
                  <a:pt x="519466" y="700744"/>
                  <a:pt x="521814" y="673407"/>
                  <a:pt x="526163" y="648764"/>
                </a:cubicBezTo>
                <a:cubicBezTo>
                  <a:pt x="529181" y="631663"/>
                  <a:pt x="532974" y="614708"/>
                  <a:pt x="536379" y="597680"/>
                </a:cubicBezTo>
                <a:cubicBezTo>
                  <a:pt x="540730" y="545475"/>
                  <a:pt x="544216" y="496857"/>
                  <a:pt x="551705" y="444429"/>
                </a:cubicBezTo>
                <a:cubicBezTo>
                  <a:pt x="553408" y="432509"/>
                  <a:pt x="553711" y="420304"/>
                  <a:pt x="556813" y="408670"/>
                </a:cubicBezTo>
                <a:cubicBezTo>
                  <a:pt x="560562" y="394613"/>
                  <a:pt x="567030" y="381425"/>
                  <a:pt x="572138" y="367803"/>
                </a:cubicBezTo>
                <a:cubicBezTo>
                  <a:pt x="573841" y="354181"/>
                  <a:pt x="574989" y="340478"/>
                  <a:pt x="577246" y="326936"/>
                </a:cubicBezTo>
                <a:cubicBezTo>
                  <a:pt x="578400" y="320011"/>
                  <a:pt x="581099" y="313410"/>
                  <a:pt x="582355" y="306502"/>
                </a:cubicBezTo>
                <a:cubicBezTo>
                  <a:pt x="585929" y="286843"/>
                  <a:pt x="585147" y="262749"/>
                  <a:pt x="597680" y="245202"/>
                </a:cubicBezTo>
                <a:cubicBezTo>
                  <a:pt x="602216" y="238851"/>
                  <a:pt x="628755" y="227696"/>
                  <a:pt x="633439" y="224768"/>
                </a:cubicBezTo>
                <a:cubicBezTo>
                  <a:pt x="640659" y="220256"/>
                  <a:pt x="646257" y="213251"/>
                  <a:pt x="653872" y="209443"/>
                </a:cubicBezTo>
                <a:cubicBezTo>
                  <a:pt x="669472" y="201643"/>
                  <a:pt x="692736" y="197176"/>
                  <a:pt x="710064" y="194118"/>
                </a:cubicBezTo>
                <a:cubicBezTo>
                  <a:pt x="730464" y="190518"/>
                  <a:pt x="751268" y="188925"/>
                  <a:pt x="771365" y="183901"/>
                </a:cubicBezTo>
                <a:cubicBezTo>
                  <a:pt x="778176" y="182198"/>
                  <a:pt x="784825" y="179613"/>
                  <a:pt x="791798" y="178793"/>
                </a:cubicBezTo>
                <a:cubicBezTo>
                  <a:pt x="813848" y="176199"/>
                  <a:pt x="836071" y="175387"/>
                  <a:pt x="858207" y="173684"/>
                </a:cubicBezTo>
                <a:cubicBezTo>
                  <a:pt x="865018" y="171981"/>
                  <a:pt x="871716" y="169730"/>
                  <a:pt x="878641" y="168576"/>
                </a:cubicBezTo>
                <a:cubicBezTo>
                  <a:pt x="977523" y="152097"/>
                  <a:pt x="1056927" y="169077"/>
                  <a:pt x="1169819" y="173684"/>
                </a:cubicBezTo>
                <a:cubicBezTo>
                  <a:pt x="1179115" y="182980"/>
                  <a:pt x="1195009" y="197431"/>
                  <a:pt x="1200469" y="209443"/>
                </a:cubicBezTo>
                <a:cubicBezTo>
                  <a:pt x="1205599" y="220728"/>
                  <a:pt x="1206988" y="233370"/>
                  <a:pt x="1210686" y="245202"/>
                </a:cubicBezTo>
                <a:cubicBezTo>
                  <a:pt x="1215504" y="260621"/>
                  <a:pt x="1220903" y="275852"/>
                  <a:pt x="1226011" y="291177"/>
                </a:cubicBezTo>
                <a:cubicBezTo>
                  <a:pt x="1233922" y="354469"/>
                  <a:pt x="1232601" y="341747"/>
                  <a:pt x="1241336" y="429103"/>
                </a:cubicBezTo>
                <a:cubicBezTo>
                  <a:pt x="1243039" y="446131"/>
                  <a:pt x="1242977" y="463429"/>
                  <a:pt x="1246444" y="480187"/>
                </a:cubicBezTo>
                <a:cubicBezTo>
                  <a:pt x="1253222" y="512948"/>
                  <a:pt x="1271986" y="577246"/>
                  <a:pt x="1271986" y="577246"/>
                </a:cubicBezTo>
                <a:cubicBezTo>
                  <a:pt x="1273777" y="596946"/>
                  <a:pt x="1276347" y="640663"/>
                  <a:pt x="1282203" y="664089"/>
                </a:cubicBezTo>
                <a:cubicBezTo>
                  <a:pt x="1294880" y="714800"/>
                  <a:pt x="1313463" y="757564"/>
                  <a:pt x="1333287" y="807124"/>
                </a:cubicBezTo>
                <a:cubicBezTo>
                  <a:pt x="1338103" y="819164"/>
                  <a:pt x="1343624" y="830912"/>
                  <a:pt x="1348612" y="842882"/>
                </a:cubicBezTo>
                <a:cubicBezTo>
                  <a:pt x="1352139" y="851346"/>
                  <a:pt x="1355302" y="859959"/>
                  <a:pt x="1358829" y="868424"/>
                </a:cubicBezTo>
                <a:cubicBezTo>
                  <a:pt x="1363817" y="880395"/>
                  <a:pt x="1365614" y="894423"/>
                  <a:pt x="1374154" y="904183"/>
                </a:cubicBezTo>
                <a:cubicBezTo>
                  <a:pt x="1386073" y="917805"/>
                  <a:pt x="1398605" y="930916"/>
                  <a:pt x="1409912" y="945050"/>
                </a:cubicBezTo>
                <a:cubicBezTo>
                  <a:pt x="1419062" y="956488"/>
                  <a:pt x="1425459" y="970100"/>
                  <a:pt x="1435454" y="980808"/>
                </a:cubicBezTo>
                <a:cubicBezTo>
                  <a:pt x="1449445" y="995798"/>
                  <a:pt x="1465746" y="1008468"/>
                  <a:pt x="1481430" y="1021676"/>
                </a:cubicBezTo>
                <a:cubicBezTo>
                  <a:pt x="1541165" y="1071979"/>
                  <a:pt x="1531688" y="1061495"/>
                  <a:pt x="1604031" y="1108518"/>
                </a:cubicBezTo>
                <a:cubicBezTo>
                  <a:pt x="1604101" y="1108563"/>
                  <a:pt x="1642309" y="1134037"/>
                  <a:pt x="1650006" y="1139168"/>
                </a:cubicBezTo>
                <a:lnTo>
                  <a:pt x="1665331" y="1149385"/>
                </a:lnTo>
                <a:cubicBezTo>
                  <a:pt x="1665075" y="1141707"/>
                  <a:pt x="1663493" y="992526"/>
                  <a:pt x="1655115" y="945050"/>
                </a:cubicBezTo>
                <a:cubicBezTo>
                  <a:pt x="1652961" y="932842"/>
                  <a:pt x="1648304" y="921211"/>
                  <a:pt x="1644898" y="909291"/>
                </a:cubicBezTo>
                <a:cubicBezTo>
                  <a:pt x="1644334" y="904217"/>
                  <a:pt x="1638504" y="844134"/>
                  <a:pt x="1634681" y="832665"/>
                </a:cubicBezTo>
                <a:cubicBezTo>
                  <a:pt x="1631069" y="821829"/>
                  <a:pt x="1624464" y="812232"/>
                  <a:pt x="1619356" y="802015"/>
                </a:cubicBezTo>
                <a:cubicBezTo>
                  <a:pt x="1617653" y="793501"/>
                  <a:pt x="1616354" y="784896"/>
                  <a:pt x="1614248" y="776473"/>
                </a:cubicBezTo>
                <a:cubicBezTo>
                  <a:pt x="1606949" y="747279"/>
                  <a:pt x="1610405" y="775771"/>
                  <a:pt x="1604031" y="740715"/>
                </a:cubicBezTo>
                <a:cubicBezTo>
                  <a:pt x="1601877" y="728869"/>
                  <a:pt x="1601629" y="716688"/>
                  <a:pt x="1598922" y="704956"/>
                </a:cubicBezTo>
                <a:cubicBezTo>
                  <a:pt x="1596500" y="694463"/>
                  <a:pt x="1591918" y="684585"/>
                  <a:pt x="1588706" y="674306"/>
                </a:cubicBezTo>
                <a:cubicBezTo>
                  <a:pt x="1583404" y="657337"/>
                  <a:pt x="1578684" y="640190"/>
                  <a:pt x="1573381" y="623222"/>
                </a:cubicBezTo>
                <a:cubicBezTo>
                  <a:pt x="1570169" y="612943"/>
                  <a:pt x="1565776" y="603020"/>
                  <a:pt x="1563164" y="592572"/>
                </a:cubicBezTo>
                <a:cubicBezTo>
                  <a:pt x="1549191" y="536681"/>
                  <a:pt x="1570392" y="586594"/>
                  <a:pt x="1542730" y="531271"/>
                </a:cubicBezTo>
                <a:cubicBezTo>
                  <a:pt x="1541027" y="522757"/>
                  <a:pt x="1539907" y="514106"/>
                  <a:pt x="1537622" y="505729"/>
                </a:cubicBezTo>
                <a:cubicBezTo>
                  <a:pt x="1527211" y="467555"/>
                  <a:pt x="1524480" y="477968"/>
                  <a:pt x="1517188" y="434212"/>
                </a:cubicBezTo>
                <a:cubicBezTo>
                  <a:pt x="1503821" y="354004"/>
                  <a:pt x="1522102" y="453872"/>
                  <a:pt x="1501863" y="372911"/>
                </a:cubicBezTo>
                <a:cubicBezTo>
                  <a:pt x="1499269" y="362533"/>
                  <a:pt x="1496046" y="347419"/>
                  <a:pt x="1491646" y="337153"/>
                </a:cubicBezTo>
                <a:cubicBezTo>
                  <a:pt x="1476706" y="302291"/>
                  <a:pt x="1487250" y="330260"/>
                  <a:pt x="1471213" y="301394"/>
                </a:cubicBezTo>
                <a:cubicBezTo>
                  <a:pt x="1465666" y="291409"/>
                  <a:pt x="1461765" y="280539"/>
                  <a:pt x="1455888" y="270744"/>
                </a:cubicBezTo>
                <a:cubicBezTo>
                  <a:pt x="1451508" y="263443"/>
                  <a:pt x="1444853" y="257664"/>
                  <a:pt x="1440563" y="250310"/>
                </a:cubicBezTo>
                <a:cubicBezTo>
                  <a:pt x="1432889" y="237154"/>
                  <a:pt x="1428577" y="222115"/>
                  <a:pt x="1420129" y="209443"/>
                </a:cubicBezTo>
                <a:lnTo>
                  <a:pt x="1399696" y="178793"/>
                </a:lnTo>
                <a:cubicBezTo>
                  <a:pt x="1397993" y="170279"/>
                  <a:pt x="1392481" y="161674"/>
                  <a:pt x="1394587" y="153251"/>
                </a:cubicBezTo>
                <a:cubicBezTo>
                  <a:pt x="1398557" y="137371"/>
                  <a:pt x="1431339" y="129686"/>
                  <a:pt x="1440563" y="127709"/>
                </a:cubicBezTo>
                <a:cubicBezTo>
                  <a:pt x="1453987" y="124833"/>
                  <a:pt x="1467840" y="124543"/>
                  <a:pt x="1481430" y="122601"/>
                </a:cubicBezTo>
                <a:cubicBezTo>
                  <a:pt x="1553195" y="112349"/>
                  <a:pt x="1460794" y="122154"/>
                  <a:pt x="1568272" y="112384"/>
                </a:cubicBezTo>
                <a:lnTo>
                  <a:pt x="1864558" y="117492"/>
                </a:lnTo>
                <a:cubicBezTo>
                  <a:pt x="1878280" y="117908"/>
                  <a:pt x="1891712" y="121948"/>
                  <a:pt x="1905425" y="122601"/>
                </a:cubicBezTo>
                <a:cubicBezTo>
                  <a:pt x="1963279" y="125356"/>
                  <a:pt x="2021240" y="125298"/>
                  <a:pt x="2079110" y="127709"/>
                </a:cubicBezTo>
                <a:cubicBezTo>
                  <a:pt x="2143850" y="130406"/>
                  <a:pt x="2208504" y="134892"/>
                  <a:pt x="2273229" y="137926"/>
                </a:cubicBezTo>
                <a:lnTo>
                  <a:pt x="2406046" y="143034"/>
                </a:lnTo>
                <a:lnTo>
                  <a:pt x="2446914" y="148143"/>
                </a:lnTo>
                <a:cubicBezTo>
                  <a:pt x="2457167" y="149608"/>
                  <a:pt x="2467286" y="151966"/>
                  <a:pt x="2477564" y="153251"/>
                </a:cubicBezTo>
                <a:cubicBezTo>
                  <a:pt x="2494545" y="155373"/>
                  <a:pt x="2511620" y="156656"/>
                  <a:pt x="2528648" y="158359"/>
                </a:cubicBezTo>
                <a:cubicBezTo>
                  <a:pt x="2590744" y="170780"/>
                  <a:pt x="2506695" y="154978"/>
                  <a:pt x="2615490" y="168576"/>
                </a:cubicBezTo>
                <a:cubicBezTo>
                  <a:pt x="2627847" y="170120"/>
                  <a:pt x="2657679" y="180936"/>
                  <a:pt x="2666574" y="183901"/>
                </a:cubicBezTo>
                <a:cubicBezTo>
                  <a:pt x="2733371" y="317496"/>
                  <a:pt x="2673466" y="190693"/>
                  <a:pt x="2692116" y="582355"/>
                </a:cubicBezTo>
                <a:cubicBezTo>
                  <a:pt x="2694744" y="637538"/>
                  <a:pt x="2690432" y="622119"/>
                  <a:pt x="2712549" y="658981"/>
                </a:cubicBezTo>
                <a:cubicBezTo>
                  <a:pt x="2717064" y="686068"/>
                  <a:pt x="2720202" y="718355"/>
                  <a:pt x="2738091" y="740715"/>
                </a:cubicBezTo>
                <a:cubicBezTo>
                  <a:pt x="2777953" y="790542"/>
                  <a:pt x="2739236" y="740634"/>
                  <a:pt x="2778958" y="796907"/>
                </a:cubicBezTo>
                <a:cubicBezTo>
                  <a:pt x="2792314" y="815828"/>
                  <a:pt x="2811223" y="831595"/>
                  <a:pt x="2819825" y="853099"/>
                </a:cubicBezTo>
                <a:cubicBezTo>
                  <a:pt x="2823231" y="861613"/>
                  <a:pt x="2825236" y="870831"/>
                  <a:pt x="2830042" y="878641"/>
                </a:cubicBezTo>
                <a:cubicBezTo>
                  <a:pt x="2840373" y="895429"/>
                  <a:pt x="2867254" y="927215"/>
                  <a:pt x="2881126" y="945050"/>
                </a:cubicBezTo>
                <a:cubicBezTo>
                  <a:pt x="2886353" y="951770"/>
                  <a:pt x="2891343" y="958672"/>
                  <a:pt x="2896451" y="965483"/>
                </a:cubicBezTo>
                <a:cubicBezTo>
                  <a:pt x="2901559" y="972294"/>
                  <a:pt x="2905756" y="979897"/>
                  <a:pt x="2911776" y="985917"/>
                </a:cubicBezTo>
                <a:cubicBezTo>
                  <a:pt x="2916884" y="991025"/>
                  <a:pt x="2922902" y="995363"/>
                  <a:pt x="2927101" y="1001242"/>
                </a:cubicBezTo>
                <a:cubicBezTo>
                  <a:pt x="2931527" y="1007439"/>
                  <a:pt x="2933094" y="1015340"/>
                  <a:pt x="2937318" y="1021676"/>
                </a:cubicBezTo>
                <a:cubicBezTo>
                  <a:pt x="2943366" y="1030748"/>
                  <a:pt x="2951704" y="1038145"/>
                  <a:pt x="2957752" y="1047217"/>
                </a:cubicBezTo>
                <a:cubicBezTo>
                  <a:pt x="2961976" y="1053553"/>
                  <a:pt x="2963744" y="1061315"/>
                  <a:pt x="2967968" y="1067651"/>
                </a:cubicBezTo>
                <a:cubicBezTo>
                  <a:pt x="3005761" y="1124341"/>
                  <a:pt x="2974725" y="1065839"/>
                  <a:pt x="2998619" y="1113626"/>
                </a:cubicBezTo>
                <a:cubicBezTo>
                  <a:pt x="3002024" y="1127248"/>
                  <a:pt x="3005141" y="1140946"/>
                  <a:pt x="3008835" y="1154493"/>
                </a:cubicBezTo>
                <a:cubicBezTo>
                  <a:pt x="3010252" y="1159688"/>
                  <a:pt x="3011536" y="1165002"/>
                  <a:pt x="3013944" y="1169819"/>
                </a:cubicBezTo>
                <a:cubicBezTo>
                  <a:pt x="3016690" y="1175310"/>
                  <a:pt x="3021414" y="1179653"/>
                  <a:pt x="3024160" y="1185144"/>
                </a:cubicBezTo>
                <a:cubicBezTo>
                  <a:pt x="3045305" y="1227434"/>
                  <a:pt x="3010212" y="1171884"/>
                  <a:pt x="3039486" y="1215794"/>
                </a:cubicBezTo>
                <a:cubicBezTo>
                  <a:pt x="3031324" y="1226675"/>
                  <a:pt x="3007924" y="1257086"/>
                  <a:pt x="3003727" y="1266878"/>
                </a:cubicBezTo>
                <a:cubicBezTo>
                  <a:pt x="2998619" y="1278797"/>
                  <a:pt x="2992834" y="1290449"/>
                  <a:pt x="2988402" y="1302636"/>
                </a:cubicBezTo>
                <a:cubicBezTo>
                  <a:pt x="2986003" y="1309234"/>
                  <a:pt x="2986145" y="1316654"/>
                  <a:pt x="2983293" y="1323070"/>
                </a:cubicBezTo>
                <a:cubicBezTo>
                  <a:pt x="2979260" y="1332143"/>
                  <a:pt x="2973076" y="1340098"/>
                  <a:pt x="2967968" y="1348612"/>
                </a:cubicBezTo>
                <a:cubicBezTo>
                  <a:pt x="2948826" y="1463474"/>
                  <a:pt x="2980078" y="1299042"/>
                  <a:pt x="2947535" y="1404804"/>
                </a:cubicBezTo>
                <a:cubicBezTo>
                  <a:pt x="2943498" y="1417925"/>
                  <a:pt x="2945756" y="1432353"/>
                  <a:pt x="2942426" y="1445671"/>
                </a:cubicBezTo>
                <a:cubicBezTo>
                  <a:pt x="2937202" y="1466567"/>
                  <a:pt x="2926666" y="1485946"/>
                  <a:pt x="2921993" y="1506972"/>
                </a:cubicBezTo>
                <a:cubicBezTo>
                  <a:pt x="2918587" y="1522297"/>
                  <a:pt x="2914855" y="1537553"/>
                  <a:pt x="2911776" y="1552947"/>
                </a:cubicBezTo>
                <a:cubicBezTo>
                  <a:pt x="2909745" y="1563103"/>
                  <a:pt x="2909513" y="1573638"/>
                  <a:pt x="2906668" y="1583597"/>
                </a:cubicBezTo>
                <a:cubicBezTo>
                  <a:pt x="2902671" y="1597586"/>
                  <a:pt x="2895944" y="1610662"/>
                  <a:pt x="2891343" y="1624464"/>
                </a:cubicBezTo>
                <a:cubicBezTo>
                  <a:pt x="2885721" y="1641329"/>
                  <a:pt x="2880598" y="1658370"/>
                  <a:pt x="2876017" y="1675548"/>
                </a:cubicBezTo>
                <a:cubicBezTo>
                  <a:pt x="2873780" y="1683937"/>
                  <a:pt x="2873829" y="1692913"/>
                  <a:pt x="2870909" y="1701090"/>
                </a:cubicBezTo>
                <a:cubicBezTo>
                  <a:pt x="2865269" y="1716883"/>
                  <a:pt x="2856057" y="1731251"/>
                  <a:pt x="2850476" y="1747065"/>
                </a:cubicBezTo>
                <a:cubicBezTo>
                  <a:pt x="2845803" y="1760306"/>
                  <a:pt x="2843877" y="1774365"/>
                  <a:pt x="2840259" y="1787932"/>
                </a:cubicBezTo>
                <a:cubicBezTo>
                  <a:pt x="2837065" y="1799910"/>
                  <a:pt x="2833049" y="1811664"/>
                  <a:pt x="2830042" y="1823691"/>
                </a:cubicBezTo>
                <a:cubicBezTo>
                  <a:pt x="2807424" y="1914166"/>
                  <a:pt x="2848849" y="1765531"/>
                  <a:pt x="2814717" y="1884992"/>
                </a:cubicBezTo>
                <a:cubicBezTo>
                  <a:pt x="2811140" y="1910035"/>
                  <a:pt x="2809536" y="1932840"/>
                  <a:pt x="2799392" y="1956509"/>
                </a:cubicBezTo>
                <a:cubicBezTo>
                  <a:pt x="2774239" y="2015198"/>
                  <a:pt x="2784308" y="1969162"/>
                  <a:pt x="2763633" y="2022918"/>
                </a:cubicBezTo>
                <a:cubicBezTo>
                  <a:pt x="2759183" y="2034488"/>
                  <a:pt x="2757062" y="2046829"/>
                  <a:pt x="2753416" y="2058677"/>
                </a:cubicBezTo>
                <a:cubicBezTo>
                  <a:pt x="2750249" y="2068970"/>
                  <a:pt x="2747066" y="2079276"/>
                  <a:pt x="2743200" y="2089327"/>
                </a:cubicBezTo>
                <a:cubicBezTo>
                  <a:pt x="2738545" y="2101431"/>
                  <a:pt x="2733240" y="2113280"/>
                  <a:pt x="2727874" y="2125086"/>
                </a:cubicBezTo>
                <a:cubicBezTo>
                  <a:pt x="2724723" y="2132018"/>
                  <a:pt x="2720260" y="2138363"/>
                  <a:pt x="2717658" y="2145519"/>
                </a:cubicBezTo>
                <a:cubicBezTo>
                  <a:pt x="2695915" y="2205313"/>
                  <a:pt x="2722393" y="2158851"/>
                  <a:pt x="2687007" y="2211928"/>
                </a:cubicBezTo>
                <a:cubicBezTo>
                  <a:pt x="2685304" y="2217036"/>
                  <a:pt x="2683205" y="2222029"/>
                  <a:pt x="2681899" y="2227253"/>
                </a:cubicBezTo>
                <a:cubicBezTo>
                  <a:pt x="2677021" y="2246768"/>
                  <a:pt x="2667978" y="2307076"/>
                  <a:pt x="2666574" y="2314096"/>
                </a:cubicBezTo>
                <a:cubicBezTo>
                  <a:pt x="2664871" y="2322610"/>
                  <a:pt x="2662693" y="2331043"/>
                  <a:pt x="2661465" y="2339638"/>
                </a:cubicBezTo>
                <a:cubicBezTo>
                  <a:pt x="2661284" y="2340904"/>
                  <a:pt x="2654814" y="2407351"/>
                  <a:pt x="2651249" y="2416263"/>
                </a:cubicBezTo>
                <a:cubicBezTo>
                  <a:pt x="2648087" y="2424168"/>
                  <a:pt x="2641699" y="2430441"/>
                  <a:pt x="2635924" y="2436697"/>
                </a:cubicBezTo>
                <a:cubicBezTo>
                  <a:pt x="2621224" y="2452622"/>
                  <a:pt x="2606403" y="2468567"/>
                  <a:pt x="2589948" y="2482672"/>
                </a:cubicBezTo>
                <a:cubicBezTo>
                  <a:pt x="2566599" y="2502685"/>
                  <a:pt x="2550253" y="2519184"/>
                  <a:pt x="2523539" y="2533756"/>
                </a:cubicBezTo>
                <a:cubicBezTo>
                  <a:pt x="2514395" y="2538743"/>
                  <a:pt x="2475695" y="2551912"/>
                  <a:pt x="2467347" y="2554189"/>
                </a:cubicBezTo>
                <a:cubicBezTo>
                  <a:pt x="2403386" y="2571633"/>
                  <a:pt x="2338886" y="2585678"/>
                  <a:pt x="2273229" y="2595057"/>
                </a:cubicBezTo>
                <a:cubicBezTo>
                  <a:pt x="2257964" y="2597238"/>
                  <a:pt x="2242502" y="2597878"/>
                  <a:pt x="2227253" y="2600165"/>
                </a:cubicBezTo>
                <a:cubicBezTo>
                  <a:pt x="2208426" y="2602989"/>
                  <a:pt x="2190092" y="2609858"/>
                  <a:pt x="2171061" y="2610382"/>
                </a:cubicBezTo>
                <a:cubicBezTo>
                  <a:pt x="2004242" y="2614973"/>
                  <a:pt x="1837314" y="2613787"/>
                  <a:pt x="1670440" y="2615490"/>
                </a:cubicBezTo>
                <a:cubicBezTo>
                  <a:pt x="1658520" y="2617193"/>
                  <a:pt x="1646488" y="2618237"/>
                  <a:pt x="1634681" y="2620598"/>
                </a:cubicBezTo>
                <a:cubicBezTo>
                  <a:pt x="1620912" y="2623352"/>
                  <a:pt x="1607665" y="2628506"/>
                  <a:pt x="1593814" y="2630815"/>
                </a:cubicBezTo>
                <a:cubicBezTo>
                  <a:pt x="1576934" y="2633629"/>
                  <a:pt x="1559726" y="2633924"/>
                  <a:pt x="1542730" y="2635924"/>
                </a:cubicBezTo>
                <a:cubicBezTo>
                  <a:pt x="1530772" y="2637331"/>
                  <a:pt x="1518891" y="2639329"/>
                  <a:pt x="1506972" y="2641032"/>
                </a:cubicBezTo>
                <a:cubicBezTo>
                  <a:pt x="1496755" y="2644438"/>
                  <a:pt x="1486676" y="2648290"/>
                  <a:pt x="1476321" y="2651249"/>
                </a:cubicBezTo>
                <a:cubicBezTo>
                  <a:pt x="1462820" y="2655106"/>
                  <a:pt x="1448875" y="2657336"/>
                  <a:pt x="1435454" y="2661465"/>
                </a:cubicBezTo>
                <a:cubicBezTo>
                  <a:pt x="1421144" y="2665868"/>
                  <a:pt x="1369272" y="2689982"/>
                  <a:pt x="1363937" y="2692116"/>
                </a:cubicBezTo>
                <a:cubicBezTo>
                  <a:pt x="1326838" y="2706956"/>
                  <a:pt x="1313317" y="2703074"/>
                  <a:pt x="1271986" y="2727874"/>
                </a:cubicBezTo>
                <a:cubicBezTo>
                  <a:pt x="1263472" y="2732983"/>
                  <a:pt x="1254864" y="2737938"/>
                  <a:pt x="1246444" y="2743200"/>
                </a:cubicBezTo>
                <a:cubicBezTo>
                  <a:pt x="1241238" y="2746454"/>
                  <a:pt x="1236449" y="2750370"/>
                  <a:pt x="1231119" y="2753416"/>
                </a:cubicBezTo>
                <a:cubicBezTo>
                  <a:pt x="1224507" y="2757194"/>
                  <a:pt x="1217497" y="2760227"/>
                  <a:pt x="1210686" y="2763633"/>
                </a:cubicBezTo>
                <a:cubicBezTo>
                  <a:pt x="1186608" y="2799749"/>
                  <a:pt x="1216825" y="2755038"/>
                  <a:pt x="1185144" y="2799392"/>
                </a:cubicBezTo>
                <a:cubicBezTo>
                  <a:pt x="1181575" y="2804388"/>
                  <a:pt x="1178333" y="2809609"/>
                  <a:pt x="1174927" y="2814717"/>
                </a:cubicBezTo>
                <a:cubicBezTo>
                  <a:pt x="1173224" y="2821528"/>
                  <a:pt x="1171196" y="2828266"/>
                  <a:pt x="1169819" y="2835150"/>
                </a:cubicBezTo>
                <a:cubicBezTo>
                  <a:pt x="1167788" y="2845307"/>
                  <a:pt x="1166957" y="2855690"/>
                  <a:pt x="1164710" y="2865801"/>
                </a:cubicBezTo>
                <a:cubicBezTo>
                  <a:pt x="1163542" y="2871057"/>
                  <a:pt x="1161305" y="2876018"/>
                  <a:pt x="1159602" y="2881126"/>
                </a:cubicBezTo>
                <a:cubicBezTo>
                  <a:pt x="1157899" y="2893045"/>
                  <a:pt x="1156472" y="2905007"/>
                  <a:pt x="1154493" y="2916884"/>
                </a:cubicBezTo>
                <a:cubicBezTo>
                  <a:pt x="1153066" y="2925448"/>
                  <a:pt x="1153852" y="2934981"/>
                  <a:pt x="1149385" y="2942426"/>
                </a:cubicBezTo>
                <a:cubicBezTo>
                  <a:pt x="1143190" y="2952751"/>
                  <a:pt x="1131551" y="2958718"/>
                  <a:pt x="1123843" y="2967968"/>
                </a:cubicBezTo>
                <a:cubicBezTo>
                  <a:pt x="1114466" y="2979221"/>
                  <a:pt x="1106426" y="2991539"/>
                  <a:pt x="1098301" y="3003727"/>
                </a:cubicBezTo>
                <a:cubicBezTo>
                  <a:pt x="1082517" y="3027403"/>
                  <a:pt x="1083522" y="3033832"/>
                  <a:pt x="1062543" y="3054811"/>
                </a:cubicBezTo>
                <a:cubicBezTo>
                  <a:pt x="1037882" y="3079472"/>
                  <a:pt x="1046338" y="3058976"/>
                  <a:pt x="1031892" y="3085461"/>
                </a:cubicBezTo>
                <a:cubicBezTo>
                  <a:pt x="1024599" y="3098832"/>
                  <a:pt x="1016276" y="3111880"/>
                  <a:pt x="1011459" y="3126328"/>
                </a:cubicBezTo>
                <a:cubicBezTo>
                  <a:pt x="1005844" y="3143172"/>
                  <a:pt x="1004273" y="3148881"/>
                  <a:pt x="996134" y="3167195"/>
                </a:cubicBezTo>
                <a:cubicBezTo>
                  <a:pt x="993041" y="3174154"/>
                  <a:pt x="988917" y="3180629"/>
                  <a:pt x="985917" y="3187629"/>
                </a:cubicBezTo>
                <a:cubicBezTo>
                  <a:pt x="983796" y="3192578"/>
                  <a:pt x="983481" y="3198279"/>
                  <a:pt x="980809" y="3202954"/>
                </a:cubicBezTo>
                <a:cubicBezTo>
                  <a:pt x="976585" y="3210346"/>
                  <a:pt x="970592" y="3216576"/>
                  <a:pt x="965483" y="3223387"/>
                </a:cubicBezTo>
                <a:cubicBezTo>
                  <a:pt x="958156" y="3245369"/>
                  <a:pt x="959827" y="3242764"/>
                  <a:pt x="945050" y="3269363"/>
                </a:cubicBezTo>
                <a:cubicBezTo>
                  <a:pt x="942068" y="3274730"/>
                  <a:pt x="937579" y="3279197"/>
                  <a:pt x="934833" y="3284688"/>
                </a:cubicBezTo>
                <a:cubicBezTo>
                  <a:pt x="900067" y="3354218"/>
                  <a:pt x="951922" y="3264720"/>
                  <a:pt x="909291" y="3335772"/>
                </a:cubicBezTo>
                <a:cubicBezTo>
                  <a:pt x="907588" y="3344286"/>
                  <a:pt x="904183" y="3352631"/>
                  <a:pt x="904183" y="3361314"/>
                </a:cubicBezTo>
                <a:cubicBezTo>
                  <a:pt x="904183" y="3366699"/>
                  <a:pt x="903906" y="3376639"/>
                  <a:pt x="909291" y="3376639"/>
                </a:cubicBezTo>
                <a:cubicBezTo>
                  <a:pt x="916515" y="3376639"/>
                  <a:pt x="919816" y="3366714"/>
                  <a:pt x="924616" y="3361314"/>
                </a:cubicBezTo>
                <a:cubicBezTo>
                  <a:pt x="933452" y="3351374"/>
                  <a:pt x="939865" y="3339085"/>
                  <a:pt x="950158" y="3330663"/>
                </a:cubicBezTo>
                <a:cubicBezTo>
                  <a:pt x="958999" y="3323430"/>
                  <a:pt x="971305" y="3321674"/>
                  <a:pt x="980809" y="3315338"/>
                </a:cubicBezTo>
                <a:cubicBezTo>
                  <a:pt x="1020872" y="3288630"/>
                  <a:pt x="1003887" y="3290418"/>
                  <a:pt x="1042109" y="3259146"/>
                </a:cubicBezTo>
                <a:cubicBezTo>
                  <a:pt x="1101861" y="3210258"/>
                  <a:pt x="1036634" y="3274801"/>
                  <a:pt x="1088084" y="3228496"/>
                </a:cubicBezTo>
                <a:cubicBezTo>
                  <a:pt x="1098824" y="3218830"/>
                  <a:pt x="1107330" y="3206716"/>
                  <a:pt x="1118735" y="3197845"/>
                </a:cubicBezTo>
                <a:cubicBezTo>
                  <a:pt x="1170413" y="3157652"/>
                  <a:pt x="1150982" y="3175815"/>
                  <a:pt x="1180035" y="3146762"/>
                </a:cubicBezTo>
                <a:cubicBezTo>
                  <a:pt x="1189980" y="3116929"/>
                  <a:pt x="1178857" y="3145816"/>
                  <a:pt x="1195360" y="3116111"/>
                </a:cubicBezTo>
                <a:cubicBezTo>
                  <a:pt x="1200907" y="3106126"/>
                  <a:pt x="1204135" y="3094819"/>
                  <a:pt x="1210686" y="3085461"/>
                </a:cubicBezTo>
                <a:cubicBezTo>
                  <a:pt x="1216210" y="3077570"/>
                  <a:pt x="1224308" y="3071838"/>
                  <a:pt x="1231119" y="3065027"/>
                </a:cubicBezTo>
                <a:cubicBezTo>
                  <a:pt x="1246858" y="3017817"/>
                  <a:pt x="1223336" y="3083895"/>
                  <a:pt x="1246444" y="3034377"/>
                </a:cubicBezTo>
                <a:cubicBezTo>
                  <a:pt x="1255805" y="3014318"/>
                  <a:pt x="1264986" y="2994077"/>
                  <a:pt x="1271986" y="2973077"/>
                </a:cubicBezTo>
                <a:cubicBezTo>
                  <a:pt x="1273689" y="2967968"/>
                  <a:pt x="1274687" y="2962568"/>
                  <a:pt x="1277095" y="2957751"/>
                </a:cubicBezTo>
                <a:cubicBezTo>
                  <a:pt x="1279841" y="2952260"/>
                  <a:pt x="1284565" y="2947917"/>
                  <a:pt x="1287311" y="2942426"/>
                </a:cubicBezTo>
                <a:cubicBezTo>
                  <a:pt x="1291412" y="2934224"/>
                  <a:pt x="1293427" y="2925086"/>
                  <a:pt x="1297528" y="2916884"/>
                </a:cubicBezTo>
                <a:cubicBezTo>
                  <a:pt x="1309872" y="2892196"/>
                  <a:pt x="1313209" y="2892294"/>
                  <a:pt x="1328178" y="2870909"/>
                </a:cubicBezTo>
                <a:cubicBezTo>
                  <a:pt x="1335220" y="2860850"/>
                  <a:pt x="1348612" y="2840259"/>
                  <a:pt x="1348612" y="2840259"/>
                </a:cubicBezTo>
                <a:cubicBezTo>
                  <a:pt x="1350315" y="2835151"/>
                  <a:pt x="1350356" y="2829139"/>
                  <a:pt x="1353720" y="2824934"/>
                </a:cubicBezTo>
                <a:cubicBezTo>
                  <a:pt x="1364250" y="2811771"/>
                  <a:pt x="1389479" y="2789175"/>
                  <a:pt x="1389479" y="2789175"/>
                </a:cubicBezTo>
                <a:cubicBezTo>
                  <a:pt x="1393634" y="2776710"/>
                  <a:pt x="1394900" y="2768429"/>
                  <a:pt x="1404804" y="2758525"/>
                </a:cubicBezTo>
                <a:cubicBezTo>
                  <a:pt x="1416992" y="2746337"/>
                  <a:pt x="1424441" y="2747597"/>
                  <a:pt x="1440563" y="2743200"/>
                </a:cubicBezTo>
                <a:cubicBezTo>
                  <a:pt x="1525697" y="2719982"/>
                  <a:pt x="1477687" y="2724956"/>
                  <a:pt x="1639790" y="2722766"/>
                </a:cubicBezTo>
                <a:lnTo>
                  <a:pt x="2232362" y="2712549"/>
                </a:lnTo>
                <a:cubicBezTo>
                  <a:pt x="2281009" y="2696334"/>
                  <a:pt x="2228687" y="2712841"/>
                  <a:pt x="2344746" y="2692116"/>
                </a:cubicBezTo>
                <a:cubicBezTo>
                  <a:pt x="2347367" y="2691648"/>
                  <a:pt x="2403993" y="2678544"/>
                  <a:pt x="2416263" y="2676791"/>
                </a:cubicBezTo>
                <a:cubicBezTo>
                  <a:pt x="2441431" y="2673196"/>
                  <a:pt x="2495063" y="2668698"/>
                  <a:pt x="2518431" y="2666574"/>
                </a:cubicBezTo>
                <a:cubicBezTo>
                  <a:pt x="2528648" y="2661466"/>
                  <a:pt x="2538346" y="2655153"/>
                  <a:pt x="2549081" y="2651249"/>
                </a:cubicBezTo>
                <a:cubicBezTo>
                  <a:pt x="2557241" y="2648282"/>
                  <a:pt x="2566293" y="2648590"/>
                  <a:pt x="2574623" y="2646140"/>
                </a:cubicBezTo>
                <a:cubicBezTo>
                  <a:pt x="2595287" y="2640062"/>
                  <a:pt x="2615028" y="2630932"/>
                  <a:pt x="2635924" y="2625707"/>
                </a:cubicBezTo>
                <a:cubicBezTo>
                  <a:pt x="2663745" y="2618751"/>
                  <a:pt x="2650077" y="2623737"/>
                  <a:pt x="2676791" y="2610382"/>
                </a:cubicBezTo>
                <a:cubicBezTo>
                  <a:pt x="2733465" y="2553708"/>
                  <a:pt x="2755358" y="2542501"/>
                  <a:pt x="2789175" y="2482672"/>
                </a:cubicBezTo>
                <a:cubicBezTo>
                  <a:pt x="2802290" y="2459469"/>
                  <a:pt x="2816506" y="2436440"/>
                  <a:pt x="2824934" y="2411155"/>
                </a:cubicBezTo>
                <a:cubicBezTo>
                  <a:pt x="2828339" y="2400938"/>
                  <a:pt x="2831072" y="2390472"/>
                  <a:pt x="2835150" y="2380505"/>
                </a:cubicBezTo>
                <a:cubicBezTo>
                  <a:pt x="2846410" y="2352981"/>
                  <a:pt x="2870909" y="2298770"/>
                  <a:pt x="2870909" y="2298770"/>
                </a:cubicBezTo>
                <a:cubicBezTo>
                  <a:pt x="2874315" y="2281742"/>
                  <a:pt x="2876707" y="2264480"/>
                  <a:pt x="2881126" y="2247687"/>
                </a:cubicBezTo>
                <a:cubicBezTo>
                  <a:pt x="2885237" y="2232065"/>
                  <a:pt x="2891700" y="2217151"/>
                  <a:pt x="2896451" y="2201711"/>
                </a:cubicBezTo>
                <a:cubicBezTo>
                  <a:pt x="2898516" y="2195001"/>
                  <a:pt x="2899542" y="2188003"/>
                  <a:pt x="2901559" y="2181278"/>
                </a:cubicBezTo>
                <a:cubicBezTo>
                  <a:pt x="2904654" y="2170963"/>
                  <a:pt x="2909001" y="2161033"/>
                  <a:pt x="2911776" y="2150627"/>
                </a:cubicBezTo>
                <a:cubicBezTo>
                  <a:pt x="2915821" y="2135458"/>
                  <a:pt x="2918914" y="2120046"/>
                  <a:pt x="2921993" y="2104652"/>
                </a:cubicBezTo>
                <a:cubicBezTo>
                  <a:pt x="2928208" y="2073579"/>
                  <a:pt x="2924516" y="2073222"/>
                  <a:pt x="2937318" y="2043351"/>
                </a:cubicBezTo>
                <a:cubicBezTo>
                  <a:pt x="2943318" y="2029352"/>
                  <a:pt x="2952096" y="2016625"/>
                  <a:pt x="2957752" y="2002484"/>
                </a:cubicBezTo>
                <a:cubicBezTo>
                  <a:pt x="2962356" y="1990974"/>
                  <a:pt x="2965129" y="1978793"/>
                  <a:pt x="2967968" y="1966726"/>
                </a:cubicBezTo>
                <a:cubicBezTo>
                  <a:pt x="2975557" y="1934471"/>
                  <a:pt x="2977026" y="1910220"/>
                  <a:pt x="2988402" y="1879883"/>
                </a:cubicBezTo>
                <a:cubicBezTo>
                  <a:pt x="3036987" y="1750323"/>
                  <a:pt x="2990139" y="1876408"/>
                  <a:pt x="3019052" y="1818583"/>
                </a:cubicBezTo>
                <a:cubicBezTo>
                  <a:pt x="3023153" y="1810381"/>
                  <a:pt x="3025474" y="1801389"/>
                  <a:pt x="3029269" y="1793041"/>
                </a:cubicBezTo>
                <a:cubicBezTo>
                  <a:pt x="3033996" y="1782642"/>
                  <a:pt x="3039486" y="1772608"/>
                  <a:pt x="3044594" y="1762391"/>
                </a:cubicBezTo>
                <a:cubicBezTo>
                  <a:pt x="3063858" y="1685329"/>
                  <a:pt x="3033212" y="1801644"/>
                  <a:pt x="3059919" y="1721524"/>
                </a:cubicBezTo>
                <a:cubicBezTo>
                  <a:pt x="3064359" y="1708203"/>
                  <a:pt x="3065696" y="1693978"/>
                  <a:pt x="3070136" y="1680657"/>
                </a:cubicBezTo>
                <a:cubicBezTo>
                  <a:pt x="3071839" y="1675548"/>
                  <a:pt x="3073938" y="1670555"/>
                  <a:pt x="3075244" y="1665331"/>
                </a:cubicBezTo>
                <a:cubicBezTo>
                  <a:pt x="3082529" y="1636192"/>
                  <a:pt x="3077601" y="1645555"/>
                  <a:pt x="3085461" y="1619356"/>
                </a:cubicBezTo>
                <a:cubicBezTo>
                  <a:pt x="3088556" y="1609041"/>
                  <a:pt x="3093066" y="1599154"/>
                  <a:pt x="3095678" y="1588706"/>
                </a:cubicBezTo>
                <a:cubicBezTo>
                  <a:pt x="3113056" y="1519197"/>
                  <a:pt x="3093980" y="1557481"/>
                  <a:pt x="3121220" y="1512080"/>
                </a:cubicBezTo>
                <a:cubicBezTo>
                  <a:pt x="3123496" y="1498423"/>
                  <a:pt x="3127867" y="1470162"/>
                  <a:pt x="3131436" y="1455888"/>
                </a:cubicBezTo>
                <a:cubicBezTo>
                  <a:pt x="3135193" y="1440859"/>
                  <a:pt x="3139454" y="1434744"/>
                  <a:pt x="3146762" y="1420129"/>
                </a:cubicBezTo>
                <a:cubicBezTo>
                  <a:pt x="3152142" y="1398608"/>
                  <a:pt x="3156978" y="1382746"/>
                  <a:pt x="3156978" y="1358829"/>
                </a:cubicBezTo>
                <a:cubicBezTo>
                  <a:pt x="3156978" y="906190"/>
                  <a:pt x="3182304" y="1041041"/>
                  <a:pt x="3146762" y="863316"/>
                </a:cubicBezTo>
                <a:cubicBezTo>
                  <a:pt x="3145059" y="837774"/>
                  <a:pt x="3144333" y="812148"/>
                  <a:pt x="3141653" y="786690"/>
                </a:cubicBezTo>
                <a:cubicBezTo>
                  <a:pt x="3140918" y="779708"/>
                  <a:pt x="3138068" y="773110"/>
                  <a:pt x="3136545" y="766257"/>
                </a:cubicBezTo>
                <a:cubicBezTo>
                  <a:pt x="3134661" y="757781"/>
                  <a:pt x="3133320" y="749191"/>
                  <a:pt x="3131436" y="740715"/>
                </a:cubicBezTo>
                <a:cubicBezTo>
                  <a:pt x="3129913" y="733861"/>
                  <a:pt x="3127705" y="727166"/>
                  <a:pt x="3126328" y="720281"/>
                </a:cubicBezTo>
                <a:cubicBezTo>
                  <a:pt x="3124297" y="710125"/>
                  <a:pt x="3123251" y="699787"/>
                  <a:pt x="3121220" y="689631"/>
                </a:cubicBezTo>
                <a:cubicBezTo>
                  <a:pt x="3114736" y="657211"/>
                  <a:pt x="3107529" y="624939"/>
                  <a:pt x="3100786" y="592572"/>
                </a:cubicBezTo>
                <a:cubicBezTo>
                  <a:pt x="3099015" y="584072"/>
                  <a:pt x="3099561" y="574796"/>
                  <a:pt x="3095678" y="567030"/>
                </a:cubicBezTo>
                <a:lnTo>
                  <a:pt x="3075244" y="526163"/>
                </a:lnTo>
                <a:cubicBezTo>
                  <a:pt x="3073541" y="514243"/>
                  <a:pt x="3073304" y="502020"/>
                  <a:pt x="3070136" y="490404"/>
                </a:cubicBezTo>
                <a:cubicBezTo>
                  <a:pt x="3068132" y="483057"/>
                  <a:pt x="3063070" y="476903"/>
                  <a:pt x="3059919" y="469970"/>
                </a:cubicBezTo>
                <a:cubicBezTo>
                  <a:pt x="3017245" y="376087"/>
                  <a:pt x="3069211" y="482848"/>
                  <a:pt x="3029269" y="408670"/>
                </a:cubicBezTo>
                <a:cubicBezTo>
                  <a:pt x="3022048" y="395260"/>
                  <a:pt x="3016509" y="380959"/>
                  <a:pt x="3008835" y="367803"/>
                </a:cubicBezTo>
                <a:cubicBezTo>
                  <a:pt x="2986821" y="330064"/>
                  <a:pt x="3001528" y="363168"/>
                  <a:pt x="2978185" y="332044"/>
                </a:cubicBezTo>
                <a:cubicBezTo>
                  <a:pt x="2967134" y="317309"/>
                  <a:pt x="2960559" y="299093"/>
                  <a:pt x="2947535" y="286069"/>
                </a:cubicBezTo>
                <a:cubicBezTo>
                  <a:pt x="2942427" y="280961"/>
                  <a:pt x="2936723" y="276385"/>
                  <a:pt x="2932210" y="270744"/>
                </a:cubicBezTo>
                <a:cubicBezTo>
                  <a:pt x="2909886" y="242838"/>
                  <a:pt x="2908628" y="230834"/>
                  <a:pt x="2881126" y="209443"/>
                </a:cubicBezTo>
                <a:cubicBezTo>
                  <a:pt x="2875115" y="204768"/>
                  <a:pt x="2866889" y="203652"/>
                  <a:pt x="2860692" y="199226"/>
                </a:cubicBezTo>
                <a:cubicBezTo>
                  <a:pt x="2854813" y="195027"/>
                  <a:pt x="2851093" y="188306"/>
                  <a:pt x="2845367" y="183901"/>
                </a:cubicBezTo>
                <a:cubicBezTo>
                  <a:pt x="2792207" y="143009"/>
                  <a:pt x="2810705" y="160149"/>
                  <a:pt x="2778958" y="137926"/>
                </a:cubicBezTo>
                <a:cubicBezTo>
                  <a:pt x="2766958" y="129526"/>
                  <a:pt x="2755200" y="120784"/>
                  <a:pt x="2743200" y="112384"/>
                </a:cubicBezTo>
                <a:cubicBezTo>
                  <a:pt x="2738170" y="108863"/>
                  <a:pt x="2733366" y="104913"/>
                  <a:pt x="2727874" y="102167"/>
                </a:cubicBezTo>
                <a:cubicBezTo>
                  <a:pt x="2717657" y="97059"/>
                  <a:pt x="2706728" y="93178"/>
                  <a:pt x="2697224" y="86842"/>
                </a:cubicBezTo>
                <a:cubicBezTo>
                  <a:pt x="2691213" y="82835"/>
                  <a:pt x="2688214" y="75025"/>
                  <a:pt x="2681899" y="71517"/>
                </a:cubicBezTo>
                <a:cubicBezTo>
                  <a:pt x="2672485" y="66287"/>
                  <a:pt x="2661053" y="65756"/>
                  <a:pt x="2651249" y="61300"/>
                </a:cubicBezTo>
                <a:cubicBezTo>
                  <a:pt x="2642210" y="57191"/>
                  <a:pt x="2634449" y="50682"/>
                  <a:pt x="2625707" y="45975"/>
                </a:cubicBezTo>
                <a:cubicBezTo>
                  <a:pt x="2612297" y="38754"/>
                  <a:pt x="2597512" y="33989"/>
                  <a:pt x="2584840" y="25541"/>
                </a:cubicBezTo>
                <a:lnTo>
                  <a:pt x="2554190" y="5108"/>
                </a:lnTo>
                <a:cubicBezTo>
                  <a:pt x="2537162" y="6811"/>
                  <a:pt x="2520186" y="9149"/>
                  <a:pt x="2503106" y="10216"/>
                </a:cubicBezTo>
                <a:cubicBezTo>
                  <a:pt x="2412703" y="15866"/>
                  <a:pt x="2417450" y="15325"/>
                  <a:pt x="2354963" y="15325"/>
                </a:cubicBezTo>
              </a:path>
            </a:pathLst>
          </a:custGeom>
          <a:noFill/>
          <a:ln w="1905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2855103" y="2378288"/>
            <a:ext cx="867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00B050"/>
                </a:solidFill>
              </a:rPr>
              <a:t>함수 호출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512370" y="3777876"/>
            <a:ext cx="142058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시스템 호출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61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호출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시스템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영역의 코드에서 커널 서비스를 요청하는 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콜</a:t>
            </a:r>
            <a:r>
              <a:rPr lang="en-US" altLang="ko-KR" dirty="0" smtClean="0"/>
              <a:t>(kernel call),  </a:t>
            </a:r>
            <a:r>
              <a:rPr lang="ko-KR" altLang="en-US" dirty="0" smtClean="0"/>
              <a:t>트랩</a:t>
            </a:r>
            <a:r>
              <a:rPr lang="en-US" altLang="ko-KR" dirty="0" smtClean="0"/>
              <a:t>(trap) </a:t>
            </a:r>
            <a:r>
              <a:rPr lang="ko-KR" altLang="en-US" dirty="0" smtClean="0"/>
              <a:t>로도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응용프로그램이 커널의 기능을 활용하도록 만든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응용프로그램이 시스템 호출 함수 혹은 커널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 호출 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Unix/Linux</a:t>
            </a:r>
            <a:r>
              <a:rPr lang="ko-KR" altLang="en-US" dirty="0" smtClean="0"/>
              <a:t>의 커널 </a:t>
            </a:r>
            <a:r>
              <a:rPr lang="en-US" altLang="ko-KR" dirty="0" smtClean="0"/>
              <a:t>API – open(), read(), write(), fork(). exit()</a:t>
            </a:r>
          </a:p>
          <a:p>
            <a:pPr lvl="2"/>
            <a:r>
              <a:rPr lang="en-US" altLang="ko-KR" dirty="0" smtClean="0"/>
              <a:t>Windows</a:t>
            </a:r>
            <a:r>
              <a:rPr lang="ko-KR" altLang="en-US" dirty="0" smtClean="0"/>
              <a:t>의 커널 </a:t>
            </a:r>
            <a:r>
              <a:rPr lang="en-US" altLang="ko-KR" dirty="0" smtClean="0"/>
              <a:t>API – </a:t>
            </a:r>
            <a:r>
              <a:rPr lang="en-US" altLang="ko-KR" dirty="0" err="1" smtClean="0"/>
              <a:t>CreateProcess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WaitForSingleObject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호출을 유발하는 기계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는 시스템 호출을 실행하는 기계 명령어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0x80 - </a:t>
            </a:r>
            <a:r>
              <a:rPr lang="ko-KR" altLang="en-US" dirty="0" smtClean="0"/>
              <a:t>인텔의 </a:t>
            </a:r>
            <a:r>
              <a:rPr lang="en-US" altLang="ko-KR" dirty="0" smtClean="0"/>
              <a:t>x86</a:t>
            </a:r>
            <a:r>
              <a:rPr lang="ko-KR" altLang="en-US" dirty="0" smtClean="0"/>
              <a:t>계열의 </a:t>
            </a:r>
            <a:r>
              <a:rPr lang="en-US" altLang="ko-KR" dirty="0" smtClean="0"/>
              <a:t>CPU, 32</a:t>
            </a:r>
            <a:r>
              <a:rPr lang="ko-KR" altLang="en-US" dirty="0" smtClean="0"/>
              <a:t>비트에서 사용</a:t>
            </a:r>
          </a:p>
          <a:p>
            <a:pPr lvl="2"/>
            <a:r>
              <a:rPr lang="en-US" altLang="ko-KR" dirty="0" err="1" smtClean="0"/>
              <a:t>syscall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sysret</a:t>
            </a:r>
            <a:r>
              <a:rPr lang="en-US" altLang="ko-KR" dirty="0" smtClean="0"/>
              <a:t> - ADM</a:t>
            </a:r>
            <a:r>
              <a:rPr lang="ko-KR" altLang="en-US" dirty="0" smtClean="0"/>
              <a:t>에서 최초 구현</a:t>
            </a:r>
            <a:r>
              <a:rPr lang="en-US" altLang="ko-KR" dirty="0" smtClean="0"/>
              <a:t>. 64</a:t>
            </a:r>
            <a:r>
              <a:rPr lang="ko-KR" altLang="en-US" dirty="0" smtClean="0"/>
              <a:t>비트에서만 작동</a:t>
            </a:r>
          </a:p>
          <a:p>
            <a:pPr lvl="2"/>
            <a:r>
              <a:rPr lang="en-US" altLang="ko-KR" dirty="0" err="1" smtClean="0"/>
              <a:t>sysenter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sysexit</a:t>
            </a:r>
            <a:r>
              <a:rPr lang="en-US" altLang="ko-KR" dirty="0" smtClean="0"/>
              <a:t> - Intel</a:t>
            </a:r>
            <a:r>
              <a:rPr lang="ko-KR" altLang="en-US" dirty="0" smtClean="0"/>
              <a:t>에서 최초 구현</a:t>
            </a:r>
            <a:r>
              <a:rPr lang="en-US" altLang="ko-KR" dirty="0" smtClean="0"/>
              <a:t>, X86/64 CPU, AMD</a:t>
            </a:r>
          </a:p>
          <a:p>
            <a:r>
              <a:rPr lang="ko-KR" altLang="en-US" dirty="0" smtClean="0"/>
              <a:t>라이브러리를 통한 간접적인 시스템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호출 함수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호출 기계어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표준 라이브러리 함수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호출 함수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호출 기계어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13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72982" y="196160"/>
            <a:ext cx="5164168" cy="2261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360542" y="3270732"/>
            <a:ext cx="5176608" cy="29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19672" y="417802"/>
            <a:ext cx="3875991" cy="549769"/>
          </a:xfrm>
          <a:prstGeom prst="roundRect">
            <a:avLst>
              <a:gd name="adj" fmla="val 6740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5663" y="56188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응용프로그램</a:t>
            </a:r>
            <a:endParaRPr lang="en-US" altLang="ko-KR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5508221" y="1554155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시스템 호출</a:t>
            </a:r>
            <a:endParaRPr lang="en-US" altLang="ko-KR" sz="1050" dirty="0" smtClean="0"/>
          </a:p>
          <a:p>
            <a:r>
              <a:rPr lang="ko-KR" altLang="en-US" sz="1050" dirty="0" smtClean="0"/>
              <a:t>라이브러리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1634763" y="1164498"/>
            <a:ext cx="1506823" cy="169277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read() </a:t>
            </a:r>
            <a:r>
              <a:rPr lang="ko-KR" altLang="en-US" sz="1100" dirty="0" smtClean="0">
                <a:solidFill>
                  <a:schemeClr val="bg1"/>
                </a:solidFill>
              </a:rPr>
              <a:t>시스템 호출 함수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2895" y="4335927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커널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모드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1569734" y="2522522"/>
            <a:ext cx="159731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CPU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는 커널 모드로 변경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(mode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비트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= 1)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직선 화살표 연결선 48"/>
          <p:cNvCxnSpPr>
            <a:stCxn id="56" idx="2"/>
          </p:cNvCxnSpPr>
          <p:nvPr/>
        </p:nvCxnSpPr>
        <p:spPr>
          <a:xfrm>
            <a:off x="987775" y="363047"/>
            <a:ext cx="11436" cy="189786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989500" y="3270732"/>
            <a:ext cx="21496" cy="28573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875" y="24493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CPU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687669" y="222289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systenter</a:t>
            </a:r>
            <a:r>
              <a:rPr lang="en-US" altLang="ko-KR" sz="900" dirty="0" smtClean="0"/>
              <a:t> </a:t>
            </a:r>
          </a:p>
          <a:p>
            <a:r>
              <a:rPr lang="ko-KR" altLang="en-US" sz="900" dirty="0" smtClean="0"/>
              <a:t>명령 실행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6555812" y="455719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커널 공간</a:t>
            </a:r>
            <a:endParaRPr lang="ko-KR" altLang="en-US" sz="105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1754025" y="4433219"/>
            <a:ext cx="747643" cy="607253"/>
            <a:chOff x="506445" y="5197402"/>
            <a:chExt cx="537163" cy="607253"/>
          </a:xfrm>
        </p:grpSpPr>
        <p:sp>
          <p:nvSpPr>
            <p:cNvPr id="66" name="직사각형 65"/>
            <p:cNvSpPr/>
            <p:nvPr/>
          </p:nvSpPr>
          <p:spPr>
            <a:xfrm>
              <a:off x="506445" y="5197402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06445" y="5264950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06445" y="5349907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6445" y="5417455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6445" y="5498946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06445" y="5566494"/>
              <a:ext cx="537163" cy="85656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06445" y="5651451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6445" y="5718999"/>
              <a:ext cx="537163" cy="856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360541" y="2795753"/>
            <a:ext cx="5176608" cy="118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948174" y="2195993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시스템 호출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(trap)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</a:rPr>
              <a:t>발생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42783" y="5547023"/>
            <a:ext cx="1269040" cy="5363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50" dirty="0" smtClean="0"/>
              <a:t>디스크 장치를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제어하여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파일 읽기</a:t>
            </a:r>
            <a:endParaRPr lang="en-US" altLang="ko-KR" sz="1050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6616047" y="3253604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트랩이 걸리면 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호출되기로 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운영체제 설계 시 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미리 정해진 함수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787471" y="3502425"/>
            <a:ext cx="2224690" cy="2580166"/>
          </a:xfrm>
          <a:prstGeom prst="roundRect">
            <a:avLst>
              <a:gd name="adj" fmla="val 2265"/>
            </a:avLst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altLang="ko-KR" sz="1000" dirty="0" smtClean="0"/>
          </a:p>
          <a:p>
            <a:r>
              <a:rPr lang="ko-KR" altLang="en-US" sz="1000" dirty="0" smtClean="0"/>
              <a:t>현재 </a:t>
            </a:r>
            <a:r>
              <a:rPr lang="en-US" altLang="ko-KR" sz="1000" dirty="0"/>
              <a:t>CPU </a:t>
            </a:r>
            <a:r>
              <a:rPr lang="ko-KR" altLang="en-US" sz="1000" dirty="0" smtClean="0"/>
              <a:t>상태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레지스터들</a:t>
            </a:r>
            <a:r>
              <a:rPr lang="en-US" altLang="ko-KR" sz="1000" dirty="0"/>
              <a:t>) </a:t>
            </a:r>
            <a:r>
              <a:rPr lang="ko-KR" altLang="en-US" sz="1000" dirty="0" smtClean="0"/>
              <a:t>저장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CPU</a:t>
            </a:r>
            <a:r>
              <a:rPr lang="ko-KR" altLang="en-US" sz="1000" dirty="0"/>
              <a:t>의 </a:t>
            </a:r>
            <a:r>
              <a:rPr lang="ko-KR" altLang="en-US" sz="1000" dirty="0" smtClean="0"/>
              <a:t>레지스터를 </a:t>
            </a:r>
            <a:r>
              <a:rPr lang="ko-KR" altLang="en-US" sz="1000" dirty="0"/>
              <a:t>읽어 </a:t>
            </a:r>
            <a:endParaRPr lang="en-US" altLang="ko-KR" sz="1000" dirty="0" smtClean="0"/>
          </a:p>
          <a:p>
            <a:r>
              <a:rPr lang="ko-KR" altLang="en-US" sz="1000" b="1" dirty="0" smtClean="0"/>
              <a:t>시스템 </a:t>
            </a:r>
            <a:r>
              <a:rPr lang="ko-KR" altLang="en-US" sz="1000" b="1" dirty="0"/>
              <a:t>호출 번호</a:t>
            </a:r>
            <a:r>
              <a:rPr lang="ko-KR" altLang="en-US" sz="1000" dirty="0"/>
              <a:t>를 </a:t>
            </a:r>
            <a:r>
              <a:rPr lang="ko-KR" altLang="en-US" sz="1000" dirty="0" smtClean="0"/>
              <a:t>알아</a:t>
            </a:r>
            <a:r>
              <a:rPr lang="ko-KR" altLang="en-US" sz="1000" dirty="0"/>
              <a:t>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시스템 </a:t>
            </a:r>
            <a:r>
              <a:rPr lang="ko-KR" altLang="en-US" sz="1000" dirty="0"/>
              <a:t>호출 표로부터 </a:t>
            </a:r>
            <a:endParaRPr lang="en-US" altLang="ko-KR" sz="1000" dirty="0" smtClean="0"/>
          </a:p>
          <a:p>
            <a:r>
              <a:rPr lang="ko-KR" altLang="en-US" sz="1000" dirty="0" smtClean="0"/>
              <a:t>커널 함수의 주소 알아냄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b="1" dirty="0" smtClean="0"/>
              <a:t>커널 함수 호출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커널 </a:t>
            </a:r>
            <a:r>
              <a:rPr lang="ko-KR" altLang="en-US" sz="1000" dirty="0" err="1" smtClean="0"/>
              <a:t>스택으로부터</a:t>
            </a:r>
            <a:endParaRPr lang="en-US" altLang="ko-KR" sz="1000" dirty="0" smtClean="0"/>
          </a:p>
          <a:p>
            <a:r>
              <a:rPr lang="en-US" altLang="ko-KR" sz="1000" dirty="0" smtClean="0"/>
              <a:t>CPU</a:t>
            </a:r>
            <a:r>
              <a:rPr lang="ko-KR" altLang="en-US" sz="1000" dirty="0" smtClean="0"/>
              <a:t>로 레지스터 복귀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트랩 </a:t>
            </a:r>
            <a:r>
              <a:rPr lang="ko-KR" altLang="en-US" sz="1000" dirty="0" err="1" smtClean="0"/>
              <a:t>핸들러</a:t>
            </a:r>
            <a:r>
              <a:rPr lang="ko-KR" altLang="en-US" sz="1000" dirty="0" smtClean="0"/>
              <a:t> 종료하고 </a:t>
            </a:r>
            <a:endParaRPr lang="en-US" altLang="ko-KR" sz="1000" dirty="0" smtClean="0"/>
          </a:p>
          <a:p>
            <a:r>
              <a:rPr lang="ko-KR" altLang="en-US" sz="1000" dirty="0" smtClean="0"/>
              <a:t>호출한 곳으로 리턴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1585473" y="4227130"/>
            <a:ext cx="108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시스템 호출 표</a:t>
            </a:r>
            <a:endParaRPr lang="en-US" altLang="ko-KR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396725" y="1041638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사용자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모드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2249807" y="5364186"/>
            <a:ext cx="675890" cy="184666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sys_read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04585" y="509761"/>
            <a:ext cx="1839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read(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, buffer, </a:t>
            </a:r>
            <a:r>
              <a:rPr lang="en-US" altLang="ko-KR" sz="1200" dirty="0" err="1"/>
              <a:t>mBytes</a:t>
            </a:r>
            <a:r>
              <a:rPr lang="en-US" altLang="ko-KR" sz="1200" dirty="0"/>
              <a:t>);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19673" y="1330780"/>
            <a:ext cx="3875991" cy="875258"/>
          </a:xfrm>
          <a:prstGeom prst="roundRect">
            <a:avLst>
              <a:gd name="adj" fmla="val 9196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61504" y="1890094"/>
            <a:ext cx="3060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커널 코드로 진입시키는 </a:t>
            </a:r>
            <a:r>
              <a:rPr lang="en-US" altLang="ko-KR" sz="1000" dirty="0"/>
              <a:t>CPU </a:t>
            </a:r>
            <a:r>
              <a:rPr lang="ko-KR" altLang="en-US" sz="1000" dirty="0" smtClean="0"/>
              <a:t>명령 </a:t>
            </a:r>
            <a:r>
              <a:rPr lang="en-US" altLang="ko-KR" sz="1000" b="1" dirty="0" err="1" smtClean="0"/>
              <a:t>sysenter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850202" y="1354100"/>
            <a:ext cx="3460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CPU</a:t>
            </a:r>
            <a:r>
              <a:rPr lang="ko-KR" altLang="en-US" sz="1000" dirty="0"/>
              <a:t>의 특정 레지스터들에 파일 읽기 서비스를 요청하는</a:t>
            </a:r>
            <a:endParaRPr lang="en-US" altLang="ko-KR" sz="1000" dirty="0"/>
          </a:p>
          <a:p>
            <a:pPr algn="ctr"/>
            <a:r>
              <a:rPr lang="ko-KR" altLang="en-US" sz="1000" dirty="0"/>
              <a:t> </a:t>
            </a:r>
            <a:r>
              <a:rPr lang="ko-KR" altLang="en-US" sz="1000" b="1" dirty="0"/>
              <a:t>시스템 호출 번호와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매개 변수 저장</a:t>
            </a:r>
            <a:endParaRPr lang="en-US" altLang="ko-KR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88382" y="3507905"/>
            <a:ext cx="2223778" cy="187285"/>
          </a:xfrm>
          <a:prstGeom prst="roundRect">
            <a:avLst/>
          </a:prstGeom>
          <a:solidFill>
            <a:srgbClr val="00B0F0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</a:rPr>
              <a:t>system_call_handler</a:t>
            </a:r>
            <a:r>
              <a:rPr lang="en-US" altLang="ko-KR" sz="1100" dirty="0">
                <a:solidFill>
                  <a:schemeClr val="bg1"/>
                </a:solidFill>
              </a:rPr>
              <a:t>() : </a:t>
            </a:r>
            <a:r>
              <a:rPr lang="ko-KR" altLang="en-US" sz="1100" dirty="0" smtClean="0">
                <a:solidFill>
                  <a:schemeClr val="bg1"/>
                </a:solidFill>
              </a:rPr>
              <a:t>트랩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핸들러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92" name="순서도: 자기 디스크 91"/>
          <p:cNvSpPr/>
          <p:nvPr/>
        </p:nvSpPr>
        <p:spPr>
          <a:xfrm>
            <a:off x="2119548" y="6385684"/>
            <a:ext cx="1539751" cy="499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하드 디스크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2"/>
            <a:endCxn id="92" idx="1"/>
          </p:cNvCxnSpPr>
          <p:nvPr/>
        </p:nvCxnSpPr>
        <p:spPr>
          <a:xfrm>
            <a:off x="2877303" y="6083340"/>
            <a:ext cx="12121" cy="30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71" idx="2"/>
          </p:cNvCxnSpPr>
          <p:nvPr/>
        </p:nvCxnSpPr>
        <p:spPr>
          <a:xfrm rot="10800000">
            <a:off x="2127848" y="4887967"/>
            <a:ext cx="114935" cy="882090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34135" y="1249136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사용자 공간</a:t>
            </a:r>
            <a:endParaRPr lang="ko-KR" altLang="en-US" sz="1050" dirty="0"/>
          </a:p>
        </p:txBody>
      </p:sp>
      <p:sp>
        <p:nvSpPr>
          <p:cNvPr id="127" name="자유형 126"/>
          <p:cNvSpPr/>
          <p:nvPr/>
        </p:nvSpPr>
        <p:spPr>
          <a:xfrm>
            <a:off x="1969021" y="746763"/>
            <a:ext cx="1011506" cy="434212"/>
          </a:xfrm>
          <a:custGeom>
            <a:avLst/>
            <a:gdLst>
              <a:gd name="connsiteX0" fmla="*/ 1011459 w 1011506"/>
              <a:gd name="connsiteY0" fmla="*/ 0 h 434212"/>
              <a:gd name="connsiteX1" fmla="*/ 878641 w 1011506"/>
              <a:gd name="connsiteY1" fmla="*/ 158360 h 434212"/>
              <a:gd name="connsiteX2" fmla="*/ 209443 w 1011506"/>
              <a:gd name="connsiteY2" fmla="*/ 255419 h 434212"/>
              <a:gd name="connsiteX3" fmla="*/ 0 w 1011506"/>
              <a:gd name="connsiteY3" fmla="*/ 434212 h 43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506" h="434212">
                <a:moveTo>
                  <a:pt x="1011459" y="0"/>
                </a:moveTo>
                <a:cubicBezTo>
                  <a:pt x="1011884" y="57895"/>
                  <a:pt x="1012310" y="115790"/>
                  <a:pt x="878641" y="158360"/>
                </a:cubicBezTo>
                <a:cubicBezTo>
                  <a:pt x="744972" y="200930"/>
                  <a:pt x="355883" y="209444"/>
                  <a:pt x="209443" y="255419"/>
                </a:cubicBezTo>
                <a:cubicBezTo>
                  <a:pt x="63003" y="301394"/>
                  <a:pt x="31501" y="367803"/>
                  <a:pt x="0" y="434212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2604585" y="2107658"/>
            <a:ext cx="641745" cy="676569"/>
          </a:xfrm>
          <a:custGeom>
            <a:avLst/>
            <a:gdLst>
              <a:gd name="connsiteX0" fmla="*/ 0 w 436722"/>
              <a:gd name="connsiteY0" fmla="*/ 0 h 689632"/>
              <a:gd name="connsiteX1" fmla="*/ 71517 w 436722"/>
              <a:gd name="connsiteY1" fmla="*/ 265636 h 689632"/>
              <a:gd name="connsiteX2" fmla="*/ 383128 w 436722"/>
              <a:gd name="connsiteY2" fmla="*/ 423996 h 689632"/>
              <a:gd name="connsiteX3" fmla="*/ 434212 w 436722"/>
              <a:gd name="connsiteY3" fmla="*/ 689632 h 68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22" h="689632">
                <a:moveTo>
                  <a:pt x="0" y="0"/>
                </a:moveTo>
                <a:cubicBezTo>
                  <a:pt x="3831" y="97485"/>
                  <a:pt x="7662" y="194970"/>
                  <a:pt x="71517" y="265636"/>
                </a:cubicBezTo>
                <a:cubicBezTo>
                  <a:pt x="135372" y="336302"/>
                  <a:pt x="322679" y="353330"/>
                  <a:pt x="383128" y="423996"/>
                </a:cubicBezTo>
                <a:cubicBezTo>
                  <a:pt x="443577" y="494662"/>
                  <a:pt x="438894" y="592147"/>
                  <a:pt x="434212" y="689632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3243821" y="2907608"/>
            <a:ext cx="1224738" cy="568930"/>
          </a:xfrm>
          <a:custGeom>
            <a:avLst/>
            <a:gdLst>
              <a:gd name="connsiteX0" fmla="*/ 0 w 1219534"/>
              <a:gd name="connsiteY0" fmla="*/ 0 h 526163"/>
              <a:gd name="connsiteX1" fmla="*/ 199227 w 1219534"/>
              <a:gd name="connsiteY1" fmla="*/ 214552 h 526163"/>
              <a:gd name="connsiteX2" fmla="*/ 1072760 w 1219534"/>
              <a:gd name="connsiteY2" fmla="*/ 352478 h 526163"/>
              <a:gd name="connsiteX3" fmla="*/ 1210686 w 1219534"/>
              <a:gd name="connsiteY3" fmla="*/ 526163 h 52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34" h="526163">
                <a:moveTo>
                  <a:pt x="0" y="0"/>
                </a:moveTo>
                <a:cubicBezTo>
                  <a:pt x="10217" y="77903"/>
                  <a:pt x="20434" y="155806"/>
                  <a:pt x="199227" y="214552"/>
                </a:cubicBezTo>
                <a:cubicBezTo>
                  <a:pt x="378020" y="273298"/>
                  <a:pt x="904184" y="300543"/>
                  <a:pt x="1072760" y="352478"/>
                </a:cubicBezTo>
                <a:cubicBezTo>
                  <a:pt x="1241337" y="404413"/>
                  <a:pt x="1226011" y="465288"/>
                  <a:pt x="1210686" y="526163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4492690" y="2802864"/>
            <a:ext cx="675818" cy="673673"/>
          </a:xfrm>
          <a:custGeom>
            <a:avLst/>
            <a:gdLst>
              <a:gd name="connsiteX0" fmla="*/ 643656 w 657224"/>
              <a:gd name="connsiteY0" fmla="*/ 694740 h 694740"/>
              <a:gd name="connsiteX1" fmla="*/ 587464 w 657224"/>
              <a:gd name="connsiteY1" fmla="*/ 418887 h 694740"/>
              <a:gd name="connsiteX2" fmla="*/ 102168 w 657224"/>
              <a:gd name="connsiteY2" fmla="*/ 301394 h 694740"/>
              <a:gd name="connsiteX3" fmla="*/ 0 w 657224"/>
              <a:gd name="connsiteY3" fmla="*/ 0 h 6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4" h="694740">
                <a:moveTo>
                  <a:pt x="643656" y="694740"/>
                </a:moveTo>
                <a:cubicBezTo>
                  <a:pt x="660684" y="589592"/>
                  <a:pt x="677712" y="484445"/>
                  <a:pt x="587464" y="418887"/>
                </a:cubicBezTo>
                <a:cubicBezTo>
                  <a:pt x="497216" y="353329"/>
                  <a:pt x="200079" y="371208"/>
                  <a:pt x="102168" y="301394"/>
                </a:cubicBezTo>
                <a:cubicBezTo>
                  <a:pt x="4257" y="231579"/>
                  <a:pt x="2128" y="115789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4492690" y="2213149"/>
            <a:ext cx="423970" cy="600736"/>
          </a:xfrm>
          <a:custGeom>
            <a:avLst/>
            <a:gdLst>
              <a:gd name="connsiteX0" fmla="*/ 819 w 381130"/>
              <a:gd name="connsiteY0" fmla="*/ 694740 h 694740"/>
              <a:gd name="connsiteX1" fmla="*/ 51903 w 381130"/>
              <a:gd name="connsiteY1" fmla="*/ 500622 h 694740"/>
              <a:gd name="connsiteX2" fmla="*/ 332864 w 381130"/>
              <a:gd name="connsiteY2" fmla="*/ 189010 h 694740"/>
              <a:gd name="connsiteX3" fmla="*/ 378839 w 381130"/>
              <a:gd name="connsiteY3" fmla="*/ 0 h 6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30" h="694740">
                <a:moveTo>
                  <a:pt x="819" y="694740"/>
                </a:moveTo>
                <a:cubicBezTo>
                  <a:pt x="-1310" y="639825"/>
                  <a:pt x="-3438" y="584910"/>
                  <a:pt x="51903" y="500622"/>
                </a:cubicBezTo>
                <a:cubicBezTo>
                  <a:pt x="107244" y="416334"/>
                  <a:pt x="278375" y="272447"/>
                  <a:pt x="332864" y="189010"/>
                </a:cubicBezTo>
                <a:cubicBezTo>
                  <a:pt x="387353" y="105573"/>
                  <a:pt x="383096" y="52786"/>
                  <a:pt x="378839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 134"/>
          <p:cNvSpPr/>
          <p:nvPr/>
        </p:nvSpPr>
        <p:spPr>
          <a:xfrm>
            <a:off x="3736520" y="818280"/>
            <a:ext cx="869413" cy="515947"/>
          </a:xfrm>
          <a:custGeom>
            <a:avLst/>
            <a:gdLst>
              <a:gd name="connsiteX0" fmla="*/ 863316 w 869413"/>
              <a:gd name="connsiteY0" fmla="*/ 515947 h 515947"/>
              <a:gd name="connsiteX1" fmla="*/ 822449 w 869413"/>
              <a:gd name="connsiteY1" fmla="*/ 224769 h 515947"/>
              <a:gd name="connsiteX2" fmla="*/ 515947 w 869413"/>
              <a:gd name="connsiteY2" fmla="*/ 61301 h 515947"/>
              <a:gd name="connsiteX3" fmla="*/ 0 w 869413"/>
              <a:gd name="connsiteY3" fmla="*/ 0 h 51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413" h="515947">
                <a:moveTo>
                  <a:pt x="863316" y="515947"/>
                </a:moveTo>
                <a:cubicBezTo>
                  <a:pt x="871830" y="408245"/>
                  <a:pt x="880344" y="300543"/>
                  <a:pt x="822449" y="224769"/>
                </a:cubicBezTo>
                <a:cubicBezTo>
                  <a:pt x="764554" y="148995"/>
                  <a:pt x="653022" y="98763"/>
                  <a:pt x="515947" y="61301"/>
                </a:cubicBezTo>
                <a:cubicBezTo>
                  <a:pt x="378872" y="23839"/>
                  <a:pt x="189436" y="11919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4884576" y="2926777"/>
            <a:ext cx="171415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CPU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는 사용자 모드로 변경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ts val="800"/>
              </a:lnSpc>
            </a:pP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(mode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비트 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0)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8" name="자유형 137"/>
          <p:cNvSpPr/>
          <p:nvPr/>
        </p:nvSpPr>
        <p:spPr>
          <a:xfrm>
            <a:off x="2584558" y="5017118"/>
            <a:ext cx="1261716" cy="365612"/>
          </a:xfrm>
          <a:custGeom>
            <a:avLst/>
            <a:gdLst>
              <a:gd name="connsiteX0" fmla="*/ 1231120 w 1231120"/>
              <a:gd name="connsiteY0" fmla="*/ 0 h 122601"/>
              <a:gd name="connsiteX1" fmla="*/ 209444 w 1231120"/>
              <a:gd name="connsiteY1" fmla="*/ 15325 h 122601"/>
              <a:gd name="connsiteX2" fmla="*/ 0 w 1231120"/>
              <a:gd name="connsiteY2" fmla="*/ 122601 h 12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120" h="122601">
                <a:moveTo>
                  <a:pt x="1231120" y="0"/>
                </a:moveTo>
                <a:lnTo>
                  <a:pt x="209444" y="15325"/>
                </a:lnTo>
                <a:cubicBezTo>
                  <a:pt x="4257" y="35759"/>
                  <a:pt x="2128" y="79180"/>
                  <a:pt x="0" y="122601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순서도: 자기 디스크 139"/>
          <p:cNvSpPr/>
          <p:nvPr/>
        </p:nvSpPr>
        <p:spPr>
          <a:xfrm>
            <a:off x="1763688" y="3819322"/>
            <a:ext cx="700663" cy="336183"/>
          </a:xfrm>
          <a:prstGeom prst="flowChartMagneticDisk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98393" y="3557378"/>
            <a:ext cx="812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커널 스택</a:t>
            </a:r>
            <a:endParaRPr lang="en-US" altLang="ko-KR" sz="1000" dirty="0"/>
          </a:p>
        </p:txBody>
      </p:sp>
      <p:sp>
        <p:nvSpPr>
          <p:cNvPr id="143" name="자유형 142"/>
          <p:cNvSpPr/>
          <p:nvPr/>
        </p:nvSpPr>
        <p:spPr>
          <a:xfrm flipV="1">
            <a:off x="2522541" y="4548703"/>
            <a:ext cx="1293419" cy="270906"/>
          </a:xfrm>
          <a:custGeom>
            <a:avLst/>
            <a:gdLst>
              <a:gd name="connsiteX0" fmla="*/ 1297529 w 1297529"/>
              <a:gd name="connsiteY0" fmla="*/ 279073 h 279073"/>
              <a:gd name="connsiteX1" fmla="*/ 791799 w 1297529"/>
              <a:gd name="connsiteY1" fmla="*/ 212664 h 279073"/>
              <a:gd name="connsiteX2" fmla="*/ 648765 w 1297529"/>
              <a:gd name="connsiteY2" fmla="*/ 28762 h 279073"/>
              <a:gd name="connsiteX3" fmla="*/ 0 w 1297529"/>
              <a:gd name="connsiteY3" fmla="*/ 3220 h 27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529" h="279073">
                <a:moveTo>
                  <a:pt x="1297529" y="279073"/>
                </a:moveTo>
                <a:cubicBezTo>
                  <a:pt x="1098727" y="266727"/>
                  <a:pt x="899926" y="254382"/>
                  <a:pt x="791799" y="212664"/>
                </a:cubicBezTo>
                <a:cubicBezTo>
                  <a:pt x="683672" y="170945"/>
                  <a:pt x="780731" y="63669"/>
                  <a:pt x="648765" y="28762"/>
                </a:cubicBezTo>
                <a:cubicBezTo>
                  <a:pt x="516799" y="-6145"/>
                  <a:pt x="258399" y="-1463"/>
                  <a:pt x="0" y="3220"/>
                </a:cubicBezTo>
              </a:path>
            </a:pathLst>
          </a:custGeom>
          <a:noFill/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 143"/>
          <p:cNvSpPr/>
          <p:nvPr/>
        </p:nvSpPr>
        <p:spPr>
          <a:xfrm flipV="1">
            <a:off x="2451085" y="3771907"/>
            <a:ext cx="1392118" cy="170355"/>
          </a:xfrm>
          <a:custGeom>
            <a:avLst/>
            <a:gdLst>
              <a:gd name="connsiteX0" fmla="*/ 1297529 w 1297529"/>
              <a:gd name="connsiteY0" fmla="*/ 279073 h 279073"/>
              <a:gd name="connsiteX1" fmla="*/ 791799 w 1297529"/>
              <a:gd name="connsiteY1" fmla="*/ 212664 h 279073"/>
              <a:gd name="connsiteX2" fmla="*/ 648765 w 1297529"/>
              <a:gd name="connsiteY2" fmla="*/ 28762 h 279073"/>
              <a:gd name="connsiteX3" fmla="*/ 0 w 1297529"/>
              <a:gd name="connsiteY3" fmla="*/ 3220 h 27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529" h="279073">
                <a:moveTo>
                  <a:pt x="1297529" y="279073"/>
                </a:moveTo>
                <a:cubicBezTo>
                  <a:pt x="1098727" y="266727"/>
                  <a:pt x="899926" y="254382"/>
                  <a:pt x="791799" y="212664"/>
                </a:cubicBezTo>
                <a:cubicBezTo>
                  <a:pt x="683672" y="170945"/>
                  <a:pt x="780731" y="63669"/>
                  <a:pt x="648765" y="28762"/>
                </a:cubicBezTo>
                <a:cubicBezTo>
                  <a:pt x="516799" y="-6145"/>
                  <a:pt x="258399" y="-1463"/>
                  <a:pt x="0" y="3220"/>
                </a:cubicBezTo>
              </a:path>
            </a:pathLst>
          </a:custGeom>
          <a:noFill/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37149" y="2665570"/>
            <a:ext cx="1806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system call(trap)</a:t>
            </a:r>
            <a:endParaRPr lang="en-US" altLang="ko-KR" sz="1600" b="1" dirty="0"/>
          </a:p>
        </p:txBody>
      </p:sp>
      <p:cxnSp>
        <p:nvCxnSpPr>
          <p:cNvPr id="5" name="직선 화살표 연결선 4"/>
          <p:cNvCxnSpPr>
            <a:stCxn id="89" idx="1"/>
            <a:endCxn id="35" idx="3"/>
          </p:cNvCxnSpPr>
          <p:nvPr/>
        </p:nvCxnSpPr>
        <p:spPr>
          <a:xfrm flipH="1" flipV="1">
            <a:off x="6012160" y="3601548"/>
            <a:ext cx="603887" cy="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1057" y="4392350"/>
            <a:ext cx="251992" cy="541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ko-KR" sz="800" dirty="0" smtClean="0"/>
              <a:t>0</a:t>
            </a:r>
          </a:p>
          <a:p>
            <a:pPr>
              <a:lnSpc>
                <a:spcPts val="700"/>
              </a:lnSpc>
            </a:pPr>
            <a:r>
              <a:rPr lang="en-US" altLang="ko-KR" sz="800" dirty="0" smtClean="0"/>
              <a:t>1</a:t>
            </a:r>
          </a:p>
          <a:p>
            <a:pPr>
              <a:lnSpc>
                <a:spcPts val="700"/>
              </a:lnSpc>
            </a:pPr>
            <a:r>
              <a:rPr lang="en-US" altLang="ko-KR" sz="800" dirty="0" smtClean="0"/>
              <a:t>2</a:t>
            </a:r>
          </a:p>
          <a:p>
            <a:pPr>
              <a:lnSpc>
                <a:spcPts val="700"/>
              </a:lnSpc>
            </a:pPr>
            <a:r>
              <a:rPr lang="en-US" altLang="ko-KR" sz="800" dirty="0" smtClean="0"/>
              <a:t>3</a:t>
            </a:r>
          </a:p>
          <a:p>
            <a:pPr>
              <a:lnSpc>
                <a:spcPts val="700"/>
              </a:lnSpc>
            </a:pPr>
            <a:r>
              <a:rPr lang="en-US" altLang="ko-KR" sz="800" dirty="0" smtClean="0"/>
              <a:t>...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127846" y="69123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79171" y="129564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87974" y="181027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95380" y="254111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94498" y="363454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30639" y="476681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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34094" y="579738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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557414" y="519992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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17063" y="285006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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856882" y="209784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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66207" y="1023223"/>
            <a:ext cx="218369" cy="2163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11</a:t>
            </a:r>
            <a:endParaRPr lang="ko-KR" altLang="en-US" sz="10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5673" y="156456"/>
            <a:ext cx="2412457" cy="276999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/>
              <a:t>시스템 호출 과정 사례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66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write()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39552" y="1412776"/>
            <a:ext cx="3509744" cy="5324641"/>
            <a:chOff x="3086862" y="1533359"/>
            <a:chExt cx="3509744" cy="5324641"/>
          </a:xfrm>
        </p:grpSpPr>
        <p:sp>
          <p:nvSpPr>
            <p:cNvPr id="34" name="직사각형 33"/>
            <p:cNvSpPr/>
            <p:nvPr/>
          </p:nvSpPr>
          <p:spPr>
            <a:xfrm>
              <a:off x="3086862" y="5233933"/>
              <a:ext cx="3487360" cy="1098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09246" y="1533359"/>
              <a:ext cx="3487360" cy="3502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3179506" y="1579766"/>
              <a:ext cx="1615277" cy="639453"/>
            </a:xfrm>
            <a:custGeom>
              <a:avLst/>
              <a:gdLst>
                <a:gd name="connsiteX0" fmla="*/ 1492676 w 1615277"/>
                <a:gd name="connsiteY0" fmla="*/ 71517 h 639453"/>
                <a:gd name="connsiteX1" fmla="*/ 1359858 w 1615277"/>
                <a:gd name="connsiteY1" fmla="*/ 30650 h 639453"/>
                <a:gd name="connsiteX2" fmla="*/ 1313883 w 1615277"/>
                <a:gd name="connsiteY2" fmla="*/ 25542 h 639453"/>
                <a:gd name="connsiteX3" fmla="*/ 1278124 w 1615277"/>
                <a:gd name="connsiteY3" fmla="*/ 20434 h 639453"/>
                <a:gd name="connsiteX4" fmla="*/ 1191282 w 1615277"/>
                <a:gd name="connsiteY4" fmla="*/ 30650 h 639453"/>
                <a:gd name="connsiteX5" fmla="*/ 1073789 w 1615277"/>
                <a:gd name="connsiteY5" fmla="*/ 15325 h 639453"/>
                <a:gd name="connsiteX6" fmla="*/ 1002272 w 1615277"/>
                <a:gd name="connsiteY6" fmla="*/ 5109 h 639453"/>
                <a:gd name="connsiteX7" fmla="*/ 823478 w 1615277"/>
                <a:gd name="connsiteY7" fmla="*/ 10217 h 639453"/>
                <a:gd name="connsiteX8" fmla="*/ 471000 w 1615277"/>
                <a:gd name="connsiteY8" fmla="*/ 0 h 639453"/>
                <a:gd name="connsiteX9" fmla="*/ 379049 w 1615277"/>
                <a:gd name="connsiteY9" fmla="*/ 5109 h 639453"/>
                <a:gd name="connsiteX10" fmla="*/ 266665 w 1615277"/>
                <a:gd name="connsiteY10" fmla="*/ 25542 h 639453"/>
                <a:gd name="connsiteX11" fmla="*/ 236015 w 1615277"/>
                <a:gd name="connsiteY11" fmla="*/ 35759 h 639453"/>
                <a:gd name="connsiteX12" fmla="*/ 179823 w 1615277"/>
                <a:gd name="connsiteY12" fmla="*/ 40867 h 639453"/>
                <a:gd name="connsiteX13" fmla="*/ 113414 w 1615277"/>
                <a:gd name="connsiteY13" fmla="*/ 56192 h 639453"/>
                <a:gd name="connsiteX14" fmla="*/ 26571 w 1615277"/>
                <a:gd name="connsiteY14" fmla="*/ 137926 h 639453"/>
                <a:gd name="connsiteX15" fmla="*/ 11246 w 1615277"/>
                <a:gd name="connsiteY15" fmla="*/ 163468 h 639453"/>
                <a:gd name="connsiteX16" fmla="*/ 1029 w 1615277"/>
                <a:gd name="connsiteY16" fmla="*/ 306503 h 639453"/>
                <a:gd name="connsiteX17" fmla="*/ 6138 w 1615277"/>
                <a:gd name="connsiteY17" fmla="*/ 418887 h 639453"/>
                <a:gd name="connsiteX18" fmla="*/ 52113 w 1615277"/>
                <a:gd name="connsiteY18" fmla="*/ 500621 h 639453"/>
                <a:gd name="connsiteX19" fmla="*/ 77655 w 1615277"/>
                <a:gd name="connsiteY19" fmla="*/ 541488 h 639453"/>
                <a:gd name="connsiteX20" fmla="*/ 87872 w 1615277"/>
                <a:gd name="connsiteY20" fmla="*/ 561922 h 639453"/>
                <a:gd name="connsiteX21" fmla="*/ 149172 w 1615277"/>
                <a:gd name="connsiteY21" fmla="*/ 592572 h 639453"/>
                <a:gd name="connsiteX22" fmla="*/ 414808 w 1615277"/>
                <a:gd name="connsiteY22" fmla="*/ 597681 h 639453"/>
                <a:gd name="connsiteX23" fmla="*/ 532301 w 1615277"/>
                <a:gd name="connsiteY23" fmla="*/ 638548 h 639453"/>
                <a:gd name="connsiteX24" fmla="*/ 665119 w 1615277"/>
                <a:gd name="connsiteY24" fmla="*/ 633439 h 639453"/>
                <a:gd name="connsiteX25" fmla="*/ 813262 w 1615277"/>
                <a:gd name="connsiteY25" fmla="*/ 607897 h 639453"/>
                <a:gd name="connsiteX26" fmla="*/ 992055 w 1615277"/>
                <a:gd name="connsiteY26" fmla="*/ 556814 h 639453"/>
                <a:gd name="connsiteX27" fmla="*/ 1073789 w 1615277"/>
                <a:gd name="connsiteY27" fmla="*/ 551705 h 639453"/>
                <a:gd name="connsiteX28" fmla="*/ 1175957 w 1615277"/>
                <a:gd name="connsiteY28" fmla="*/ 536380 h 639453"/>
                <a:gd name="connsiteX29" fmla="*/ 1227040 w 1615277"/>
                <a:gd name="connsiteY29" fmla="*/ 531272 h 639453"/>
                <a:gd name="connsiteX30" fmla="*/ 1375183 w 1615277"/>
                <a:gd name="connsiteY30" fmla="*/ 505730 h 639453"/>
                <a:gd name="connsiteX31" fmla="*/ 1456918 w 1615277"/>
                <a:gd name="connsiteY31" fmla="*/ 454646 h 639453"/>
                <a:gd name="connsiteX32" fmla="*/ 1518218 w 1615277"/>
                <a:gd name="connsiteY32" fmla="*/ 408671 h 639453"/>
                <a:gd name="connsiteX33" fmla="*/ 1533543 w 1615277"/>
                <a:gd name="connsiteY33" fmla="*/ 403562 h 639453"/>
                <a:gd name="connsiteX34" fmla="*/ 1564194 w 1615277"/>
                <a:gd name="connsiteY34" fmla="*/ 372912 h 639453"/>
                <a:gd name="connsiteX35" fmla="*/ 1589735 w 1615277"/>
                <a:gd name="connsiteY35" fmla="*/ 321828 h 639453"/>
                <a:gd name="connsiteX36" fmla="*/ 1610169 w 1615277"/>
                <a:gd name="connsiteY36" fmla="*/ 224769 h 639453"/>
                <a:gd name="connsiteX37" fmla="*/ 1615277 w 1615277"/>
                <a:gd name="connsiteY37" fmla="*/ 209444 h 639453"/>
                <a:gd name="connsiteX38" fmla="*/ 1574410 w 1615277"/>
                <a:gd name="connsiteY38" fmla="*/ 189010 h 639453"/>
                <a:gd name="connsiteX39" fmla="*/ 1564194 w 1615277"/>
                <a:gd name="connsiteY39" fmla="*/ 168577 h 639453"/>
                <a:gd name="connsiteX40" fmla="*/ 1559085 w 1615277"/>
                <a:gd name="connsiteY40" fmla="*/ 132818 h 639453"/>
                <a:gd name="connsiteX41" fmla="*/ 1553977 w 1615277"/>
                <a:gd name="connsiteY41" fmla="*/ 112385 h 639453"/>
                <a:gd name="connsiteX42" fmla="*/ 1518218 w 1615277"/>
                <a:gd name="connsiteY42" fmla="*/ 97059 h 639453"/>
                <a:gd name="connsiteX43" fmla="*/ 1492676 w 1615277"/>
                <a:gd name="connsiteY43" fmla="*/ 71517 h 6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15277" h="639453">
                  <a:moveTo>
                    <a:pt x="1492676" y="71517"/>
                  </a:moveTo>
                  <a:cubicBezTo>
                    <a:pt x="1466283" y="60449"/>
                    <a:pt x="1434499" y="45578"/>
                    <a:pt x="1359858" y="30650"/>
                  </a:cubicBezTo>
                  <a:cubicBezTo>
                    <a:pt x="1344738" y="27626"/>
                    <a:pt x="1329183" y="27454"/>
                    <a:pt x="1313883" y="25542"/>
                  </a:cubicBezTo>
                  <a:cubicBezTo>
                    <a:pt x="1301935" y="24049"/>
                    <a:pt x="1290044" y="22137"/>
                    <a:pt x="1278124" y="20434"/>
                  </a:cubicBezTo>
                  <a:cubicBezTo>
                    <a:pt x="1249177" y="23839"/>
                    <a:pt x="1220416" y="29767"/>
                    <a:pt x="1191282" y="30650"/>
                  </a:cubicBezTo>
                  <a:cubicBezTo>
                    <a:pt x="1077824" y="34088"/>
                    <a:pt x="1144584" y="28809"/>
                    <a:pt x="1073789" y="15325"/>
                  </a:cubicBezTo>
                  <a:cubicBezTo>
                    <a:pt x="1050133" y="10819"/>
                    <a:pt x="1026111" y="8514"/>
                    <a:pt x="1002272" y="5109"/>
                  </a:cubicBezTo>
                  <a:cubicBezTo>
                    <a:pt x="942674" y="6812"/>
                    <a:pt x="883098" y="10790"/>
                    <a:pt x="823478" y="10217"/>
                  </a:cubicBezTo>
                  <a:cubicBezTo>
                    <a:pt x="705941" y="9087"/>
                    <a:pt x="471000" y="0"/>
                    <a:pt x="471000" y="0"/>
                  </a:cubicBezTo>
                  <a:cubicBezTo>
                    <a:pt x="440350" y="1703"/>
                    <a:pt x="409510" y="1301"/>
                    <a:pt x="379049" y="5109"/>
                  </a:cubicBezTo>
                  <a:cubicBezTo>
                    <a:pt x="341268" y="9832"/>
                    <a:pt x="303895" y="17564"/>
                    <a:pt x="266665" y="25542"/>
                  </a:cubicBezTo>
                  <a:cubicBezTo>
                    <a:pt x="256135" y="27798"/>
                    <a:pt x="246620" y="33887"/>
                    <a:pt x="236015" y="35759"/>
                  </a:cubicBezTo>
                  <a:cubicBezTo>
                    <a:pt x="217493" y="39028"/>
                    <a:pt x="198554" y="39164"/>
                    <a:pt x="179823" y="40867"/>
                  </a:cubicBezTo>
                  <a:cubicBezTo>
                    <a:pt x="157687" y="45975"/>
                    <a:pt x="134644" y="48104"/>
                    <a:pt x="113414" y="56192"/>
                  </a:cubicBezTo>
                  <a:cubicBezTo>
                    <a:pt x="73430" y="71424"/>
                    <a:pt x="49748" y="104448"/>
                    <a:pt x="26571" y="137926"/>
                  </a:cubicBezTo>
                  <a:cubicBezTo>
                    <a:pt x="20919" y="146089"/>
                    <a:pt x="16354" y="154954"/>
                    <a:pt x="11246" y="163468"/>
                  </a:cubicBezTo>
                  <a:cubicBezTo>
                    <a:pt x="-334" y="221374"/>
                    <a:pt x="1029" y="207769"/>
                    <a:pt x="1029" y="306503"/>
                  </a:cubicBezTo>
                  <a:cubicBezTo>
                    <a:pt x="1029" y="344003"/>
                    <a:pt x="-3406" y="382622"/>
                    <a:pt x="6138" y="418887"/>
                  </a:cubicBezTo>
                  <a:cubicBezTo>
                    <a:pt x="14093" y="449117"/>
                    <a:pt x="36363" y="473620"/>
                    <a:pt x="52113" y="500621"/>
                  </a:cubicBezTo>
                  <a:cubicBezTo>
                    <a:pt x="60207" y="514497"/>
                    <a:pt x="69561" y="527612"/>
                    <a:pt x="77655" y="541488"/>
                  </a:cubicBezTo>
                  <a:cubicBezTo>
                    <a:pt x="81492" y="548066"/>
                    <a:pt x="82916" y="556140"/>
                    <a:pt x="87872" y="561922"/>
                  </a:cubicBezTo>
                  <a:cubicBezTo>
                    <a:pt x="99785" y="575820"/>
                    <a:pt x="134782" y="591613"/>
                    <a:pt x="149172" y="592572"/>
                  </a:cubicBezTo>
                  <a:cubicBezTo>
                    <a:pt x="237538" y="598463"/>
                    <a:pt x="326263" y="595978"/>
                    <a:pt x="414808" y="597681"/>
                  </a:cubicBezTo>
                  <a:cubicBezTo>
                    <a:pt x="449626" y="613155"/>
                    <a:pt x="494648" y="635724"/>
                    <a:pt x="532301" y="638548"/>
                  </a:cubicBezTo>
                  <a:cubicBezTo>
                    <a:pt x="576482" y="641862"/>
                    <a:pt x="620846" y="635142"/>
                    <a:pt x="665119" y="633439"/>
                  </a:cubicBezTo>
                  <a:cubicBezTo>
                    <a:pt x="730913" y="625215"/>
                    <a:pt x="751941" y="625417"/>
                    <a:pt x="813262" y="607897"/>
                  </a:cubicBezTo>
                  <a:cubicBezTo>
                    <a:pt x="862911" y="593712"/>
                    <a:pt x="936106" y="564531"/>
                    <a:pt x="992055" y="556814"/>
                  </a:cubicBezTo>
                  <a:cubicBezTo>
                    <a:pt x="1019097" y="553084"/>
                    <a:pt x="1046544" y="553408"/>
                    <a:pt x="1073789" y="551705"/>
                  </a:cubicBezTo>
                  <a:lnTo>
                    <a:pt x="1175957" y="536380"/>
                  </a:lnTo>
                  <a:cubicBezTo>
                    <a:pt x="1192919" y="534118"/>
                    <a:pt x="1210146" y="533997"/>
                    <a:pt x="1227040" y="531272"/>
                  </a:cubicBezTo>
                  <a:cubicBezTo>
                    <a:pt x="1444904" y="496132"/>
                    <a:pt x="1261575" y="519930"/>
                    <a:pt x="1375183" y="505730"/>
                  </a:cubicBezTo>
                  <a:cubicBezTo>
                    <a:pt x="1412339" y="487152"/>
                    <a:pt x="1406192" y="491282"/>
                    <a:pt x="1456918" y="454646"/>
                  </a:cubicBezTo>
                  <a:cubicBezTo>
                    <a:pt x="1493609" y="428147"/>
                    <a:pt x="1479634" y="430107"/>
                    <a:pt x="1518218" y="408671"/>
                  </a:cubicBezTo>
                  <a:cubicBezTo>
                    <a:pt x="1522925" y="406056"/>
                    <a:pt x="1528435" y="405265"/>
                    <a:pt x="1533543" y="403562"/>
                  </a:cubicBezTo>
                  <a:cubicBezTo>
                    <a:pt x="1543760" y="393345"/>
                    <a:pt x="1556008" y="384818"/>
                    <a:pt x="1564194" y="372912"/>
                  </a:cubicBezTo>
                  <a:cubicBezTo>
                    <a:pt x="1574979" y="357224"/>
                    <a:pt x="1584092" y="340010"/>
                    <a:pt x="1589735" y="321828"/>
                  </a:cubicBezTo>
                  <a:cubicBezTo>
                    <a:pt x="1599535" y="290251"/>
                    <a:pt x="1602842" y="257009"/>
                    <a:pt x="1610169" y="224769"/>
                  </a:cubicBezTo>
                  <a:cubicBezTo>
                    <a:pt x="1611362" y="219518"/>
                    <a:pt x="1613574" y="214552"/>
                    <a:pt x="1615277" y="209444"/>
                  </a:cubicBezTo>
                  <a:cubicBezTo>
                    <a:pt x="1596349" y="204711"/>
                    <a:pt x="1588618" y="205586"/>
                    <a:pt x="1574410" y="189010"/>
                  </a:cubicBezTo>
                  <a:cubicBezTo>
                    <a:pt x="1569454" y="183228"/>
                    <a:pt x="1567599" y="175388"/>
                    <a:pt x="1564194" y="168577"/>
                  </a:cubicBezTo>
                  <a:cubicBezTo>
                    <a:pt x="1562491" y="156657"/>
                    <a:pt x="1561239" y="144664"/>
                    <a:pt x="1559085" y="132818"/>
                  </a:cubicBezTo>
                  <a:cubicBezTo>
                    <a:pt x="1557829" y="125911"/>
                    <a:pt x="1559261" y="117008"/>
                    <a:pt x="1553977" y="112385"/>
                  </a:cubicBezTo>
                  <a:cubicBezTo>
                    <a:pt x="1544217" y="103845"/>
                    <a:pt x="1529636" y="103207"/>
                    <a:pt x="1518218" y="97059"/>
                  </a:cubicBezTo>
                  <a:cubicBezTo>
                    <a:pt x="1494634" y="84360"/>
                    <a:pt x="1519069" y="82585"/>
                    <a:pt x="1492676" y="7151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9717" y="1695824"/>
              <a:ext cx="1292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FF00"/>
                  </a:solidFill>
                </a:rPr>
                <a:t>printf</a:t>
              </a:r>
              <a:r>
                <a:rPr lang="en-US" altLang="ko-KR" sz="1400" dirty="0" smtClean="0">
                  <a:solidFill>
                    <a:srgbClr val="FFFF00"/>
                  </a:solidFill>
                </a:rPr>
                <a:t>(“hello”);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96257" y="2515870"/>
              <a:ext cx="2497365" cy="151216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7478" y="225426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C </a:t>
              </a:r>
              <a:r>
                <a:rPr lang="ko-KR" altLang="en-US" sz="1100" dirty="0" smtClean="0"/>
                <a:t>표준 라이브러리</a:t>
              </a:r>
              <a:endParaRPr lang="ko-KR" altLang="en-US" sz="11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29526" y="2876206"/>
              <a:ext cx="648072" cy="86380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29526" y="3307958"/>
              <a:ext cx="64807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830542" y="2827911"/>
              <a:ext cx="787757" cy="336031"/>
            </a:xfrm>
            <a:custGeom>
              <a:avLst/>
              <a:gdLst>
                <a:gd name="connsiteX0" fmla="*/ 0 w 796907"/>
                <a:gd name="connsiteY0" fmla="*/ 545 h 437372"/>
                <a:gd name="connsiteX1" fmla="*/ 245202 w 796907"/>
                <a:gd name="connsiteY1" fmla="*/ 61845 h 437372"/>
                <a:gd name="connsiteX2" fmla="*/ 418887 w 796907"/>
                <a:gd name="connsiteY2" fmla="*/ 388782 h 437372"/>
                <a:gd name="connsiteX3" fmla="*/ 796907 w 796907"/>
                <a:gd name="connsiteY3" fmla="*/ 429649 h 43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907" h="437372">
                  <a:moveTo>
                    <a:pt x="0" y="545"/>
                  </a:moveTo>
                  <a:cubicBezTo>
                    <a:pt x="87694" y="-1158"/>
                    <a:pt x="175388" y="-2861"/>
                    <a:pt x="245202" y="61845"/>
                  </a:cubicBezTo>
                  <a:cubicBezTo>
                    <a:pt x="315016" y="126551"/>
                    <a:pt x="326936" y="327481"/>
                    <a:pt x="418887" y="388782"/>
                  </a:cubicBezTo>
                  <a:cubicBezTo>
                    <a:pt x="510838" y="450083"/>
                    <a:pt x="653872" y="439866"/>
                    <a:pt x="796907" y="429649"/>
                  </a:cubicBez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630073" y="2000898"/>
              <a:ext cx="559293" cy="827013"/>
            </a:xfrm>
            <a:custGeom>
              <a:avLst/>
              <a:gdLst>
                <a:gd name="connsiteX0" fmla="*/ 0 w 592572"/>
                <a:gd name="connsiteY0" fmla="*/ 0 h 881867"/>
                <a:gd name="connsiteX1" fmla="*/ 219660 w 592572"/>
                <a:gd name="connsiteY1" fmla="*/ 756041 h 881867"/>
                <a:gd name="connsiteX2" fmla="*/ 592572 w 592572"/>
                <a:gd name="connsiteY2" fmla="*/ 873533 h 88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572" h="881867">
                  <a:moveTo>
                    <a:pt x="0" y="0"/>
                  </a:moveTo>
                  <a:cubicBezTo>
                    <a:pt x="60449" y="305226"/>
                    <a:pt x="120898" y="610452"/>
                    <a:pt x="219660" y="756041"/>
                  </a:cubicBezTo>
                  <a:cubicBezTo>
                    <a:pt x="318422" y="901630"/>
                    <a:pt x="455497" y="887581"/>
                    <a:pt x="592572" y="873533"/>
                  </a:cubicBez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5133" y="3046413"/>
              <a:ext cx="633403" cy="2616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hello</a:t>
              </a:r>
              <a:endParaRPr lang="ko-KR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8639" y="375380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출력 버퍼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96257" y="4394565"/>
              <a:ext cx="2497365" cy="55580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06734" y="4522235"/>
              <a:ext cx="792088" cy="3405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write()</a:t>
              </a:r>
              <a:endParaRPr lang="ko-KR" altLang="en-US" sz="1400" dirty="0"/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4333381" y="2965476"/>
              <a:ext cx="45719" cy="1523208"/>
            </a:xfrm>
            <a:custGeom>
              <a:avLst/>
              <a:gdLst>
                <a:gd name="connsiteX0" fmla="*/ 15325 w 15325"/>
                <a:gd name="connsiteY0" fmla="*/ 0 h 1266878"/>
                <a:gd name="connsiteX1" fmla="*/ 0 w 15325"/>
                <a:gd name="connsiteY1" fmla="*/ 1266878 h 126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5" h="1266878">
                  <a:moveTo>
                    <a:pt x="15325" y="0"/>
                  </a:moveTo>
                  <a:lnTo>
                    <a:pt x="0" y="1266878"/>
                  </a:ln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1911" y="4158217"/>
              <a:ext cx="1694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시스템 호출 라이브러리</a:t>
              </a:r>
              <a:endParaRPr lang="ko-KR" altLang="en-US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75737" y="5494447"/>
              <a:ext cx="2497365" cy="567727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317892" y="4964142"/>
              <a:ext cx="1759166" cy="459754"/>
            </a:xfrm>
            <a:custGeom>
              <a:avLst/>
              <a:gdLst>
                <a:gd name="connsiteX0" fmla="*/ 1812 w 1759166"/>
                <a:gd name="connsiteY0" fmla="*/ 117493 h 459754"/>
                <a:gd name="connsiteX1" fmla="*/ 32462 w 1759166"/>
                <a:gd name="connsiteY1" fmla="*/ 194118 h 459754"/>
                <a:gd name="connsiteX2" fmla="*/ 241906 w 1759166"/>
                <a:gd name="connsiteY2" fmla="*/ 347370 h 459754"/>
                <a:gd name="connsiteX3" fmla="*/ 338965 w 1759166"/>
                <a:gd name="connsiteY3" fmla="*/ 408670 h 459754"/>
                <a:gd name="connsiteX4" fmla="*/ 384941 w 1759166"/>
                <a:gd name="connsiteY4" fmla="*/ 449537 h 459754"/>
                <a:gd name="connsiteX5" fmla="*/ 405374 w 1759166"/>
                <a:gd name="connsiteY5" fmla="*/ 454646 h 459754"/>
                <a:gd name="connsiteX6" fmla="*/ 522867 w 1759166"/>
                <a:gd name="connsiteY6" fmla="*/ 459754 h 459754"/>
                <a:gd name="connsiteX7" fmla="*/ 650576 w 1759166"/>
                <a:gd name="connsiteY7" fmla="*/ 454646 h 459754"/>
                <a:gd name="connsiteX8" fmla="*/ 870237 w 1759166"/>
                <a:gd name="connsiteY8" fmla="*/ 408670 h 459754"/>
                <a:gd name="connsiteX9" fmla="*/ 1069463 w 1759166"/>
                <a:gd name="connsiteY9" fmla="*/ 347370 h 459754"/>
                <a:gd name="connsiteX10" fmla="*/ 1217606 w 1759166"/>
                <a:gd name="connsiteY10" fmla="*/ 321828 h 459754"/>
                <a:gd name="connsiteX11" fmla="*/ 1421942 w 1759166"/>
                <a:gd name="connsiteY11" fmla="*/ 306503 h 459754"/>
                <a:gd name="connsiteX12" fmla="*/ 1519001 w 1759166"/>
                <a:gd name="connsiteY12" fmla="*/ 311611 h 459754"/>
                <a:gd name="connsiteX13" fmla="*/ 1697794 w 1759166"/>
                <a:gd name="connsiteY13" fmla="*/ 326936 h 459754"/>
                <a:gd name="connsiteX14" fmla="*/ 1713119 w 1759166"/>
                <a:gd name="connsiteY14" fmla="*/ 280961 h 459754"/>
                <a:gd name="connsiteX15" fmla="*/ 1733553 w 1759166"/>
                <a:gd name="connsiteY15" fmla="*/ 194118 h 459754"/>
                <a:gd name="connsiteX16" fmla="*/ 1748878 w 1759166"/>
                <a:gd name="connsiteY16" fmla="*/ 158360 h 459754"/>
                <a:gd name="connsiteX17" fmla="*/ 1753986 w 1759166"/>
                <a:gd name="connsiteY17" fmla="*/ 143035 h 459754"/>
                <a:gd name="connsiteX18" fmla="*/ 1759095 w 1759166"/>
                <a:gd name="connsiteY18" fmla="*/ 56192 h 459754"/>
                <a:gd name="connsiteX19" fmla="*/ 1753986 w 1759166"/>
                <a:gd name="connsiteY19" fmla="*/ 35759 h 459754"/>
                <a:gd name="connsiteX20" fmla="*/ 1692686 w 1759166"/>
                <a:gd name="connsiteY20" fmla="*/ 20433 h 459754"/>
                <a:gd name="connsiteX21" fmla="*/ 1636494 w 1759166"/>
                <a:gd name="connsiteY21" fmla="*/ 15325 h 459754"/>
                <a:gd name="connsiteX22" fmla="*/ 1498567 w 1759166"/>
                <a:gd name="connsiteY22" fmla="*/ 5108 h 459754"/>
                <a:gd name="connsiteX23" fmla="*/ 1370858 w 1759166"/>
                <a:gd name="connsiteY23" fmla="*/ 0 h 459754"/>
                <a:gd name="connsiteX24" fmla="*/ 1033705 w 1759166"/>
                <a:gd name="connsiteY24" fmla="*/ 45975 h 459754"/>
                <a:gd name="connsiteX25" fmla="*/ 1018380 w 1759166"/>
                <a:gd name="connsiteY25" fmla="*/ 51084 h 459754"/>
                <a:gd name="connsiteX26" fmla="*/ 951971 w 1759166"/>
                <a:gd name="connsiteY26" fmla="*/ 56192 h 459754"/>
                <a:gd name="connsiteX27" fmla="*/ 854911 w 1759166"/>
                <a:gd name="connsiteY27" fmla="*/ 66409 h 459754"/>
                <a:gd name="connsiteX28" fmla="*/ 706768 w 1759166"/>
                <a:gd name="connsiteY28" fmla="*/ 61301 h 459754"/>
                <a:gd name="connsiteX29" fmla="*/ 640359 w 1759166"/>
                <a:gd name="connsiteY29" fmla="*/ 56192 h 459754"/>
                <a:gd name="connsiteX30" fmla="*/ 415591 w 1759166"/>
                <a:gd name="connsiteY30" fmla="*/ 61301 h 459754"/>
                <a:gd name="connsiteX31" fmla="*/ 349182 w 1759166"/>
                <a:gd name="connsiteY31" fmla="*/ 71517 h 459754"/>
                <a:gd name="connsiteX32" fmla="*/ 333857 w 1759166"/>
                <a:gd name="connsiteY32" fmla="*/ 76626 h 459754"/>
                <a:gd name="connsiteX33" fmla="*/ 272556 w 1759166"/>
                <a:gd name="connsiteY33" fmla="*/ 86842 h 459754"/>
                <a:gd name="connsiteX34" fmla="*/ 124413 w 1759166"/>
                <a:gd name="connsiteY34" fmla="*/ 102168 h 459754"/>
                <a:gd name="connsiteX35" fmla="*/ 83546 w 1759166"/>
                <a:gd name="connsiteY35" fmla="*/ 112384 h 459754"/>
                <a:gd name="connsiteX36" fmla="*/ 1812 w 1759166"/>
                <a:gd name="connsiteY36" fmla="*/ 117493 h 45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59166" h="459754">
                  <a:moveTo>
                    <a:pt x="1812" y="117493"/>
                  </a:moveTo>
                  <a:cubicBezTo>
                    <a:pt x="-6702" y="131115"/>
                    <a:pt x="16686" y="171582"/>
                    <a:pt x="32462" y="194118"/>
                  </a:cubicBezTo>
                  <a:cubicBezTo>
                    <a:pt x="90132" y="276503"/>
                    <a:pt x="155763" y="295685"/>
                    <a:pt x="241906" y="347370"/>
                  </a:cubicBezTo>
                  <a:cubicBezTo>
                    <a:pt x="274718" y="367057"/>
                    <a:pt x="310365" y="383248"/>
                    <a:pt x="338965" y="408670"/>
                  </a:cubicBezTo>
                  <a:cubicBezTo>
                    <a:pt x="354290" y="422292"/>
                    <a:pt x="368082" y="437866"/>
                    <a:pt x="384941" y="449537"/>
                  </a:cubicBezTo>
                  <a:cubicBezTo>
                    <a:pt x="390713" y="453533"/>
                    <a:pt x="398373" y="454127"/>
                    <a:pt x="405374" y="454646"/>
                  </a:cubicBezTo>
                  <a:cubicBezTo>
                    <a:pt x="444468" y="457542"/>
                    <a:pt x="483703" y="458051"/>
                    <a:pt x="522867" y="459754"/>
                  </a:cubicBezTo>
                  <a:cubicBezTo>
                    <a:pt x="565437" y="458051"/>
                    <a:pt x="608264" y="459624"/>
                    <a:pt x="650576" y="454646"/>
                  </a:cubicBezTo>
                  <a:cubicBezTo>
                    <a:pt x="672636" y="452051"/>
                    <a:pt x="831830" y="420590"/>
                    <a:pt x="870237" y="408670"/>
                  </a:cubicBezTo>
                  <a:cubicBezTo>
                    <a:pt x="1056980" y="350715"/>
                    <a:pt x="735026" y="419035"/>
                    <a:pt x="1069463" y="347370"/>
                  </a:cubicBezTo>
                  <a:cubicBezTo>
                    <a:pt x="1118460" y="336871"/>
                    <a:pt x="1167912" y="328270"/>
                    <a:pt x="1217606" y="321828"/>
                  </a:cubicBezTo>
                  <a:cubicBezTo>
                    <a:pt x="1250067" y="317620"/>
                    <a:pt x="1375094" y="309626"/>
                    <a:pt x="1421942" y="306503"/>
                  </a:cubicBezTo>
                  <a:cubicBezTo>
                    <a:pt x="1454295" y="308206"/>
                    <a:pt x="1486793" y="308110"/>
                    <a:pt x="1519001" y="311611"/>
                  </a:cubicBezTo>
                  <a:cubicBezTo>
                    <a:pt x="1696085" y="330859"/>
                    <a:pt x="1603254" y="338755"/>
                    <a:pt x="1697794" y="326936"/>
                  </a:cubicBezTo>
                  <a:cubicBezTo>
                    <a:pt x="1702902" y="311611"/>
                    <a:pt x="1708919" y="296560"/>
                    <a:pt x="1713119" y="280961"/>
                  </a:cubicBezTo>
                  <a:cubicBezTo>
                    <a:pt x="1720850" y="252245"/>
                    <a:pt x="1725226" y="222667"/>
                    <a:pt x="1733553" y="194118"/>
                  </a:cubicBezTo>
                  <a:cubicBezTo>
                    <a:pt x="1737184" y="181669"/>
                    <a:pt x="1744062" y="170400"/>
                    <a:pt x="1748878" y="158360"/>
                  </a:cubicBezTo>
                  <a:cubicBezTo>
                    <a:pt x="1750878" y="153360"/>
                    <a:pt x="1752283" y="148143"/>
                    <a:pt x="1753986" y="143035"/>
                  </a:cubicBezTo>
                  <a:cubicBezTo>
                    <a:pt x="1755689" y="114087"/>
                    <a:pt x="1759095" y="85190"/>
                    <a:pt x="1759095" y="56192"/>
                  </a:cubicBezTo>
                  <a:cubicBezTo>
                    <a:pt x="1759095" y="49171"/>
                    <a:pt x="1760167" y="39088"/>
                    <a:pt x="1753986" y="35759"/>
                  </a:cubicBezTo>
                  <a:cubicBezTo>
                    <a:pt x="1735441" y="25773"/>
                    <a:pt x="1713437" y="24042"/>
                    <a:pt x="1692686" y="20433"/>
                  </a:cubicBezTo>
                  <a:cubicBezTo>
                    <a:pt x="1674156" y="17210"/>
                    <a:pt x="1655225" y="17028"/>
                    <a:pt x="1636494" y="15325"/>
                  </a:cubicBezTo>
                  <a:cubicBezTo>
                    <a:pt x="1476069" y="29908"/>
                    <a:pt x="1711719" y="13633"/>
                    <a:pt x="1498567" y="5108"/>
                  </a:cubicBezTo>
                  <a:lnTo>
                    <a:pt x="1370858" y="0"/>
                  </a:lnTo>
                  <a:cubicBezTo>
                    <a:pt x="1259410" y="14380"/>
                    <a:pt x="1144588" y="28467"/>
                    <a:pt x="1033705" y="45975"/>
                  </a:cubicBezTo>
                  <a:cubicBezTo>
                    <a:pt x="1028386" y="46815"/>
                    <a:pt x="1023723" y="50416"/>
                    <a:pt x="1018380" y="51084"/>
                  </a:cubicBezTo>
                  <a:cubicBezTo>
                    <a:pt x="996350" y="53838"/>
                    <a:pt x="974076" y="54120"/>
                    <a:pt x="951971" y="56192"/>
                  </a:cubicBezTo>
                  <a:cubicBezTo>
                    <a:pt x="919581" y="59229"/>
                    <a:pt x="887264" y="63003"/>
                    <a:pt x="854911" y="66409"/>
                  </a:cubicBezTo>
                  <a:lnTo>
                    <a:pt x="706768" y="61301"/>
                  </a:lnTo>
                  <a:cubicBezTo>
                    <a:pt x="684591" y="60245"/>
                    <a:pt x="662561" y="56192"/>
                    <a:pt x="640359" y="56192"/>
                  </a:cubicBezTo>
                  <a:cubicBezTo>
                    <a:pt x="565417" y="56192"/>
                    <a:pt x="490514" y="59598"/>
                    <a:pt x="415591" y="61301"/>
                  </a:cubicBezTo>
                  <a:cubicBezTo>
                    <a:pt x="393455" y="64706"/>
                    <a:pt x="371195" y="67390"/>
                    <a:pt x="349182" y="71517"/>
                  </a:cubicBezTo>
                  <a:cubicBezTo>
                    <a:pt x="343890" y="72509"/>
                    <a:pt x="339137" y="75570"/>
                    <a:pt x="333857" y="76626"/>
                  </a:cubicBezTo>
                  <a:cubicBezTo>
                    <a:pt x="313544" y="80689"/>
                    <a:pt x="293063" y="83912"/>
                    <a:pt x="272556" y="86842"/>
                  </a:cubicBezTo>
                  <a:cubicBezTo>
                    <a:pt x="196889" y="97651"/>
                    <a:pt x="195478" y="96701"/>
                    <a:pt x="124413" y="102168"/>
                  </a:cubicBezTo>
                  <a:cubicBezTo>
                    <a:pt x="110791" y="105573"/>
                    <a:pt x="97374" y="109944"/>
                    <a:pt x="83546" y="112384"/>
                  </a:cubicBezTo>
                  <a:cubicBezTo>
                    <a:pt x="53529" y="117681"/>
                    <a:pt x="10326" y="103871"/>
                    <a:pt x="1812" y="11749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0634" y="5036150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</a:rPr>
                <a:t>시스템 호출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5" name="배지 24"/>
            <p:cNvSpPr/>
            <p:nvPr/>
          </p:nvSpPr>
          <p:spPr>
            <a:xfrm rot="10800000" flipV="1">
              <a:off x="4599030" y="6530078"/>
              <a:ext cx="1172655" cy="327922"/>
            </a:xfrm>
            <a:prstGeom prst="plaqu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디스플레이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2242" y="5612214"/>
              <a:ext cx="1692188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write() </a:t>
              </a:r>
              <a:r>
                <a:rPr lang="ko-KR" altLang="en-US" sz="1400" dirty="0" smtClean="0"/>
                <a:t>커널 코드</a:t>
              </a:r>
              <a:endParaRPr lang="ko-KR" altLang="en-US" sz="1400" dirty="0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4554690" y="4820724"/>
              <a:ext cx="347222" cy="800661"/>
            </a:xfrm>
            <a:custGeom>
              <a:avLst/>
              <a:gdLst>
                <a:gd name="connsiteX0" fmla="*/ 0 w 485297"/>
                <a:gd name="connsiteY0" fmla="*/ 0 h 893967"/>
                <a:gd name="connsiteX1" fmla="*/ 393346 w 485297"/>
                <a:gd name="connsiteY1" fmla="*/ 234986 h 893967"/>
                <a:gd name="connsiteX2" fmla="*/ 485297 w 485297"/>
                <a:gd name="connsiteY2" fmla="*/ 893967 h 8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297" h="893967">
                  <a:moveTo>
                    <a:pt x="0" y="0"/>
                  </a:moveTo>
                  <a:cubicBezTo>
                    <a:pt x="156231" y="42996"/>
                    <a:pt x="312463" y="85992"/>
                    <a:pt x="393346" y="234986"/>
                  </a:cubicBezTo>
                  <a:cubicBezTo>
                    <a:pt x="474229" y="383980"/>
                    <a:pt x="479763" y="638973"/>
                    <a:pt x="485297" y="893967"/>
                  </a:cubicBez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4998822" y="5900247"/>
              <a:ext cx="145726" cy="629832"/>
            </a:xfrm>
            <a:custGeom>
              <a:avLst/>
              <a:gdLst>
                <a:gd name="connsiteX0" fmla="*/ 0 w 97059"/>
                <a:gd name="connsiteY0" fmla="*/ 0 h 413779"/>
                <a:gd name="connsiteX1" fmla="*/ 97059 w 97059"/>
                <a:gd name="connsiteY1" fmla="*/ 413779 h 4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059" h="413779">
                  <a:moveTo>
                    <a:pt x="0" y="0"/>
                  </a:moveTo>
                  <a:lnTo>
                    <a:pt x="97059" y="413779"/>
                  </a:lnTo>
                </a:path>
              </a:pathLst>
            </a:custGeom>
            <a:noFill/>
            <a:ln w="952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02650" y="3612299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출력 버퍼가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다 찼을 때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0634" y="1669025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응용프로그램</a:t>
              </a:r>
              <a:endParaRPr lang="ko-KR" altLang="en-US" sz="11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8" y="2657698"/>
              <a:ext cx="792088" cy="3405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printf</a:t>
              </a:r>
              <a:r>
                <a:rPr lang="en-US" altLang="ko-KR" sz="1400" dirty="0" smtClean="0"/>
                <a:t>()</a:t>
              </a:r>
              <a:endParaRPr lang="ko-KR" altLang="en-US" sz="14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379672" y="3491615"/>
            <a:ext cx="200122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이것은 마치 부모님이 돈을 주시면 저금하는 하는 행동과 비슷하다</a:t>
            </a:r>
            <a:r>
              <a:rPr lang="en-US" altLang="ko-KR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부모님이 돈을 주시면 돼지 저금통에 저금하였다가 돼지 저금통이 꽉 차면 은행이 예금한다</a:t>
            </a:r>
            <a:r>
              <a:rPr lang="en-US" altLang="ko-KR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돈이 생길 때마다 은행에 간다면 번거롭고 시간이 많이 걸린다</a:t>
            </a:r>
            <a:r>
              <a:rPr lang="en-US" altLang="ko-KR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05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63406" y="1517299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printf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 표준 라이브러리 함수이다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printf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호출하면 시스템 호출이 일어날까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25354" y="2854223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출력 버퍼에 </a:t>
            </a:r>
            <a:endParaRPr lang="en-US" altLang="ko-KR" sz="800" dirty="0" smtClean="0"/>
          </a:p>
          <a:p>
            <a:r>
              <a:rPr lang="ko-KR" altLang="en-US" sz="800" dirty="0" smtClean="0"/>
              <a:t>빈 곳이 있으면</a:t>
            </a:r>
            <a:endParaRPr lang="en-US" altLang="ko-KR" sz="800" dirty="0" smtClean="0"/>
          </a:p>
          <a:p>
            <a:r>
              <a:rPr lang="ko-KR" altLang="en-US" sz="800" dirty="0" smtClean="0"/>
              <a:t>버퍼에 쓰고 리턴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2444407" y="44473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시스템 호출 함수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1192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2-2 </a:t>
            </a:r>
            <a:r>
              <a:rPr lang="ko-KR" altLang="en-US" dirty="0" smtClean="0"/>
              <a:t>기계 명령어로 </a:t>
            </a:r>
            <a:r>
              <a:rPr lang="en-US" altLang="ko-KR" dirty="0" smtClean="0"/>
              <a:t>write() </a:t>
            </a:r>
            <a:r>
              <a:rPr lang="ko-KR" altLang="en-US" dirty="0" smtClean="0"/>
              <a:t>시스템 호출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567804"/>
            <a:ext cx="597666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화면에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"Hello, World"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를 출력하는 어셈블리어 코드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hello.s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 저장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# 64-bit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리눅스에서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실행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#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프로그램 시작 </a:t>
            </a: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.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global _start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.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text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_start: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# write(1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message, 13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) 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</a:rPr>
              <a:t>mov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$1, %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rax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			#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write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시스템 호출 번호</a:t>
            </a: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</a:rPr>
              <a:t>mov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$1, %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rdi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			#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표준출력장치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stdout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)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											#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파일디스크립터번호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</a:rPr>
              <a:t>mov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%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rsi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		#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msg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는 출력할 문자열의 주소</a:t>
            </a: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</a:rPr>
              <a:t>mov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$13, %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rdx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		#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$13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13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출력할 바이트 수</a:t>
            </a: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n-ea"/>
              </a:rPr>
              <a:t>syscall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						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</a:rPr>
              <a:t>#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write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시스템 호출 실행</a:t>
            </a:r>
          </a:p>
          <a:p>
            <a:pPr defTabSz="180000" fontAlgn="base" latinLnBrk="0"/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#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exit(0),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프로그램 종료</a:t>
            </a: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</a:rPr>
              <a:t>mov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$60, %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rax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		#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$60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60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exit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시스템 호출 번호</a:t>
            </a: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n-ea"/>
              </a:rPr>
              <a:t>xor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%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rdi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%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rdi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			# 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rdi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으로 세팅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리턴 코드 값</a:t>
            </a: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n-ea"/>
              </a:rPr>
              <a:t>syscall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						#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exit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시스템 호출 발행</a:t>
            </a:r>
          </a:p>
          <a:p>
            <a:pPr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: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		.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ascii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"Hello, world\n"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75739" y="1571332"/>
            <a:ext cx="2520280" cy="1169551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gcc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-c </a:t>
            </a:r>
            <a:r>
              <a:rPr lang="en-US" altLang="ko-KR" sz="1400" dirty="0" err="1"/>
              <a:t>hello.s</a:t>
            </a:r>
            <a:r>
              <a:rPr lang="en-US" altLang="ko-KR" sz="1400" dirty="0"/>
              <a:t> &amp;&amp; </a:t>
            </a:r>
            <a:r>
              <a:rPr lang="en-US" altLang="ko-KR" sz="1400" dirty="0" err="1" smtClean="0"/>
              <a:t>ld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hello.o</a:t>
            </a:r>
            <a:endParaRPr lang="en-US" altLang="ko-KR" sz="1400" dirty="0" smtClean="0"/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a.out</a:t>
            </a:r>
            <a:endParaRPr lang="en-US" altLang="ko-KR" sz="1400" dirty="0" smtClean="0"/>
          </a:p>
          <a:p>
            <a:r>
              <a:rPr lang="en-US" altLang="ko-KR" sz="1400" dirty="0" smtClean="0"/>
              <a:t>Hello, world</a:t>
            </a:r>
          </a:p>
          <a:p>
            <a:r>
              <a:rPr lang="en-US" altLang="ko-KR" sz="1400" dirty="0" smtClean="0"/>
              <a:t>$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75739" y="2922021"/>
            <a:ext cx="2490309" cy="95410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</a:t>
            </a:r>
            <a:r>
              <a:rPr lang="en-US" altLang="ko-KR" sz="1400" dirty="0" err="1"/>
              <a:t>nostdlib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hello.s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a.out</a:t>
            </a:r>
            <a:endParaRPr lang="en-US" altLang="ko-KR" sz="1400" dirty="0"/>
          </a:p>
          <a:p>
            <a:r>
              <a:rPr lang="en-US" altLang="ko-KR" sz="1400" dirty="0"/>
              <a:t>Hello, world</a:t>
            </a:r>
          </a:p>
          <a:p>
            <a:r>
              <a:rPr lang="en-US" altLang="ko-KR" sz="14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9903877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호출의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시스템 호출의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애플리케이션 프로그램 작성 용이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 장치를 직접 다루는 </a:t>
            </a:r>
            <a:r>
              <a:rPr lang="en-US" altLang="ko-KR" dirty="0" smtClean="0"/>
              <a:t>low-level  </a:t>
            </a:r>
            <a:r>
              <a:rPr lang="ko-KR" altLang="en-US" dirty="0" smtClean="0"/>
              <a:t>코딩 배제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보안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서비스를 요청하는 유일한 창구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요청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결국 애플리케이션 프로그램의 높은 </a:t>
            </a:r>
            <a:r>
              <a:rPr lang="ko-KR" altLang="en-US" dirty="0" err="1" smtClean="0"/>
              <a:t>이식성</a:t>
            </a:r>
            <a:endParaRPr lang="en-US" altLang="ko-KR" dirty="0" smtClean="0"/>
          </a:p>
          <a:p>
            <a:r>
              <a:rPr lang="ko-KR" altLang="en-US" dirty="0" smtClean="0"/>
              <a:t>시스템 호출 기계어 명령 </a:t>
            </a:r>
            <a:r>
              <a:rPr lang="en-US" altLang="ko-KR" dirty="0" smtClean="0"/>
              <a:t>2</a:t>
            </a:r>
            <a:r>
              <a:rPr lang="ko-KR" altLang="en-US" smtClean="0"/>
              <a:t>가지 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0x80, </a:t>
            </a:r>
            <a:r>
              <a:rPr lang="en-US" altLang="ko-KR" dirty="0" err="1" smtClean="0"/>
              <a:t>iret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기계어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인터럽트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옛날 </a:t>
            </a:r>
            <a:r>
              <a:rPr lang="ko-KR" altLang="en-US" dirty="0"/>
              <a:t>버전 리눅스 커널</a:t>
            </a:r>
          </a:p>
          <a:p>
            <a:pPr lvl="2"/>
            <a:r>
              <a:rPr lang="ko-KR" altLang="en-US" dirty="0" smtClean="0"/>
              <a:t>소프트웨어 인터럽트</a:t>
            </a:r>
            <a:r>
              <a:rPr lang="en-US" altLang="ko-KR" dirty="0" smtClean="0"/>
              <a:t>, 128</a:t>
            </a:r>
            <a:r>
              <a:rPr lang="ko-KR" altLang="en-US" dirty="0" smtClean="0"/>
              <a:t>번 벡터에서 실행할 주소 결정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systenter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sysexit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기계어 명령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intel </a:t>
            </a:r>
            <a:r>
              <a:rPr lang="en-US" altLang="ko-KR" dirty="0" err="1"/>
              <a:t>Pentinum</a:t>
            </a:r>
            <a:r>
              <a:rPr lang="en-US" altLang="ko-KR" dirty="0"/>
              <a:t> II </a:t>
            </a:r>
            <a:r>
              <a:rPr lang="ko-KR" altLang="en-US" dirty="0"/>
              <a:t>부터 사용 가능</a:t>
            </a:r>
          </a:p>
          <a:p>
            <a:pPr lvl="2"/>
            <a:r>
              <a:rPr lang="ko-KR" altLang="en-US" dirty="0"/>
              <a:t>리눅스 </a:t>
            </a:r>
            <a:r>
              <a:rPr lang="en-US" altLang="ko-KR" dirty="0"/>
              <a:t>2.6 </a:t>
            </a:r>
            <a:r>
              <a:rPr lang="ko-KR" altLang="en-US" dirty="0"/>
              <a:t>부터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빠른 시스템 호출 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명령 실행 전에 라이브러리가 점프할 커널의 주소를 레지스터에 넣어둠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70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</a:t>
            </a:r>
            <a:r>
              <a:rPr lang="ko-KR" altLang="en-US" dirty="0" smtClean="0"/>
              <a:t>호출 비용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read()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6004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시스템 호출과 함수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호출은 함수 호출에 비해 많은 시간 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호출을 많이 할수록 프로그램 실행 속도 저하</a:t>
            </a:r>
            <a:endParaRPr lang="en-US" altLang="ko-KR" dirty="0" smtClean="0"/>
          </a:p>
          <a:p>
            <a:r>
              <a:rPr lang="ko-KR" altLang="en-US" dirty="0" smtClean="0"/>
              <a:t>함수 호출 </a:t>
            </a:r>
            <a:r>
              <a:rPr lang="en-US" altLang="ko-KR" dirty="0" err="1" smtClean="0"/>
              <a:t>fread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read()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fread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size)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fread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처음 호출하면 라이브러리 내 버퍼</a:t>
            </a:r>
            <a:r>
              <a:rPr lang="en-US" altLang="ko-KR" dirty="0" smtClean="0"/>
              <a:t>(buffer)</a:t>
            </a:r>
            <a:r>
              <a:rPr lang="ko-KR" altLang="en-US" dirty="0" smtClean="0"/>
              <a:t>가 비어있어</a:t>
            </a:r>
            <a:r>
              <a:rPr lang="en-US" altLang="ko-KR" dirty="0" smtClean="0"/>
              <a:t>, read()</a:t>
            </a:r>
            <a:r>
              <a:rPr lang="ko-KR" altLang="en-US" dirty="0" smtClean="0"/>
              <a:t>를 호출하여 라이브러리 내 버퍼를 채운다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n = read(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fbuffer</a:t>
            </a:r>
            <a:r>
              <a:rPr lang="en-US" altLang="ko-KR" dirty="0" smtClean="0"/>
              <a:t>, BLKSIZE);</a:t>
            </a:r>
          </a:p>
          <a:p>
            <a:pPr lvl="2"/>
            <a:r>
              <a:rPr lang="ko-KR" altLang="en-US" dirty="0" smtClean="0"/>
              <a:t>그후 라이브러리 버퍼에서 요청한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만큼 </a:t>
            </a:r>
            <a:r>
              <a:rPr lang="en-US" altLang="ko-KR" dirty="0" err="1"/>
              <a:t>buf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라이브러리 버퍼가 비거나 부족하면 그때 </a:t>
            </a:r>
            <a:r>
              <a:rPr lang="en-US" altLang="ko-KR" dirty="0" smtClean="0"/>
              <a:t>read()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size)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호출을 이용하여 커널 코드를 실행하고 디스크 읽기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라이브러리를 거치지 않고 바로 </a:t>
            </a:r>
            <a:r>
              <a:rPr lang="en-US" altLang="ko-KR" dirty="0" err="1" smtClean="0"/>
              <a:t>buf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읽어들임</a:t>
            </a:r>
            <a:endParaRPr lang="en-US" altLang="ko-KR" dirty="0" smtClean="0"/>
          </a:p>
          <a:p>
            <a:r>
              <a:rPr lang="ko-KR" altLang="en-US" dirty="0" smtClean="0"/>
              <a:t>파일에서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바이트를 코드 실행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5100245"/>
            <a:ext cx="1827412" cy="871180"/>
          </a:xfrm>
          <a:prstGeom prst="roundRect">
            <a:avLst>
              <a:gd name="adj" fmla="val 8333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[100];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=1;i&lt;=10;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fread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fp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, 100);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89348" y="5085184"/>
            <a:ext cx="1827412" cy="871180"/>
          </a:xfrm>
          <a:prstGeom prst="roundRect">
            <a:avLst>
              <a:gd name="adj" fmla="val 8333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[100];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=1;i&lt;=10;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smtClean="0"/>
              <a:t>read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, 100);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53732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3728" y="6115441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번의 시스템 호출</a:t>
            </a:r>
            <a:endParaRPr lang="en-US" altLang="ko-KR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4048" y="6115441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</a:t>
            </a:r>
            <a:r>
              <a:rPr lang="ko-KR" altLang="en-US" sz="1100" dirty="0" smtClean="0"/>
              <a:t>번의 시스템 호출</a:t>
            </a:r>
            <a:endParaRPr lang="en-US" altLang="ko-KR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23728" y="63770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속도 빠름</a:t>
            </a:r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6377051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느리고 비효율적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708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325866" y="-99392"/>
            <a:ext cx="4139027" cy="39905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51776" y="1733389"/>
            <a:ext cx="3561109" cy="759507"/>
          </a:xfrm>
          <a:prstGeom prst="roundRect">
            <a:avLst>
              <a:gd name="adj" fmla="val 4860"/>
            </a:avLst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36091" y="4495073"/>
            <a:ext cx="3823143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777" y="129061"/>
            <a:ext cx="3561108" cy="871180"/>
          </a:xfrm>
          <a:prstGeom prst="roundRect">
            <a:avLst>
              <a:gd name="adj" fmla="val 8333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[100];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=1;i&lt;=10;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fread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fp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, 100);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95841" y="4620700"/>
            <a:ext cx="675891" cy="184666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sys_read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33056" y="1893762"/>
            <a:ext cx="1802542" cy="3536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40544" y="1549214"/>
            <a:ext cx="5027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 smtClean="0"/>
              <a:t>fread</a:t>
            </a:r>
            <a:r>
              <a:rPr lang="en-US" altLang="ko-KR" sz="1200" dirty="0" smtClean="0"/>
              <a:t>() 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12" idx="2"/>
            <a:endCxn id="34" idx="0"/>
          </p:cNvCxnSpPr>
          <p:nvPr/>
        </p:nvCxnSpPr>
        <p:spPr>
          <a:xfrm>
            <a:off x="1333787" y="4805366"/>
            <a:ext cx="484121" cy="120187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398" y="5117762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파일을 </a:t>
            </a:r>
            <a:endParaRPr lang="en-US" altLang="ko-KR" sz="1050" dirty="0" smtClean="0"/>
          </a:p>
          <a:p>
            <a:r>
              <a:rPr lang="ko-KR" altLang="en-US" sz="1050" dirty="0" smtClean="0"/>
              <a:t>읽어</a:t>
            </a:r>
            <a:endParaRPr lang="en-US" altLang="ko-KR" sz="1050" dirty="0" smtClean="0"/>
          </a:p>
          <a:p>
            <a:r>
              <a:rPr lang="ko-KR" altLang="en-US" sz="1050" dirty="0" smtClean="0"/>
              <a:t>들인다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2239414" y="1906040"/>
            <a:ext cx="316573" cy="33086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39454" y="692695"/>
            <a:ext cx="322532" cy="288033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046559" y="701533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buf</a:t>
            </a:r>
            <a:r>
              <a:rPr lang="en-US" altLang="ko-KR" sz="1100" dirty="0" smtClean="0"/>
              <a:t>[100]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>
            <a:stCxn id="26" idx="0"/>
            <a:endCxn id="28" idx="2"/>
          </p:cNvCxnSpPr>
          <p:nvPr/>
        </p:nvCxnSpPr>
        <p:spPr>
          <a:xfrm flipV="1">
            <a:off x="2397701" y="980728"/>
            <a:ext cx="503019" cy="925312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75709" y="1907053"/>
            <a:ext cx="316573" cy="32877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0"/>
            <a:endCxn id="28" idx="2"/>
          </p:cNvCxnSpPr>
          <p:nvPr/>
        </p:nvCxnSpPr>
        <p:spPr>
          <a:xfrm flipH="1" flipV="1">
            <a:off x="2900720" y="980728"/>
            <a:ext cx="133276" cy="92632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555300" y="1906484"/>
            <a:ext cx="316573" cy="328770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8" idx="0"/>
            <a:endCxn id="28" idx="2"/>
          </p:cNvCxnSpPr>
          <p:nvPr/>
        </p:nvCxnSpPr>
        <p:spPr>
          <a:xfrm flipV="1">
            <a:off x="2713587" y="980728"/>
            <a:ext cx="187133" cy="92575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9849" y="45068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커널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280188" y="1459715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표준 라이브러리</a:t>
            </a:r>
            <a:endParaRPr lang="ko-KR" altLang="en-US" sz="1050" dirty="0"/>
          </a:p>
        </p:txBody>
      </p:sp>
      <p:cxnSp>
        <p:nvCxnSpPr>
          <p:cNvPr id="73" name="직선 화살표 연결선 72"/>
          <p:cNvCxnSpPr>
            <a:endCxn id="15" idx="0"/>
          </p:cNvCxnSpPr>
          <p:nvPr/>
        </p:nvCxnSpPr>
        <p:spPr>
          <a:xfrm>
            <a:off x="1191927" y="1058926"/>
            <a:ext cx="0" cy="4902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81692" y="1749746"/>
            <a:ext cx="628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...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24155" y="3955840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시스템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 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02496" y="13407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908934" y="12687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397919" y="-9939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응용프로그램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867246" y="2015742"/>
            <a:ext cx="618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read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34" name="배지 33"/>
          <p:cNvSpPr/>
          <p:nvPr/>
        </p:nvSpPr>
        <p:spPr>
          <a:xfrm>
            <a:off x="1232929" y="6007241"/>
            <a:ext cx="1169958" cy="374087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하드디스크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3101870" y="119675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317085" y="5233932"/>
            <a:ext cx="1564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디스크 </a:t>
            </a:r>
            <a:r>
              <a:rPr lang="en-US" altLang="ko-KR" sz="1050" dirty="0" smtClean="0"/>
              <a:t>1</a:t>
            </a:r>
            <a:r>
              <a:rPr lang="ko-KR" altLang="en-US" sz="1050" dirty="0" err="1" smtClean="0"/>
              <a:t>블록크기</a:t>
            </a:r>
            <a:r>
              <a:rPr lang="en-US" altLang="ko-KR" sz="1050" dirty="0" smtClean="0"/>
              <a:t>(4KB)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2695418" y="25826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102" name="직선 화살표 연결선 101"/>
          <p:cNvCxnSpPr>
            <a:stCxn id="15" idx="2"/>
            <a:endCxn id="21" idx="0"/>
          </p:cNvCxnSpPr>
          <p:nvPr/>
        </p:nvCxnSpPr>
        <p:spPr>
          <a:xfrm flipH="1">
            <a:off x="1176498" y="1733880"/>
            <a:ext cx="15429" cy="2818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745525" y="3136189"/>
            <a:ext cx="3561109" cy="508835"/>
          </a:xfrm>
          <a:prstGeom prst="roundRect">
            <a:avLst>
              <a:gd name="adj" fmla="val 4860"/>
            </a:avLst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916626" y="2946411"/>
            <a:ext cx="4546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/>
              <a:t>read() </a:t>
            </a:r>
            <a:endParaRPr lang="ko-KR" altLang="en-US" sz="1200" dirty="0"/>
          </a:p>
        </p:txBody>
      </p:sp>
      <p:cxnSp>
        <p:nvCxnSpPr>
          <p:cNvPr id="77" name="직선 화살표 연결선 76"/>
          <p:cNvCxnSpPr>
            <a:stCxn id="21" idx="2"/>
            <a:endCxn id="132" idx="0"/>
          </p:cNvCxnSpPr>
          <p:nvPr/>
        </p:nvCxnSpPr>
        <p:spPr>
          <a:xfrm flipH="1">
            <a:off x="1143964" y="2292741"/>
            <a:ext cx="32534" cy="65367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93712" y="288529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시스템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호출 라이브러리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854423" y="3276779"/>
            <a:ext cx="704039" cy="22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1200" b="1" dirty="0" err="1" smtClean="0"/>
              <a:t>syscall</a:t>
            </a:r>
            <a:r>
              <a:rPr lang="en-US" altLang="ko-KR" sz="1200" b="1" dirty="0" smtClean="0"/>
              <a:t> </a:t>
            </a:r>
            <a:endParaRPr lang="en-US" altLang="ko-KR" sz="1200" b="1" dirty="0"/>
          </a:p>
        </p:txBody>
      </p:sp>
      <p:cxnSp>
        <p:nvCxnSpPr>
          <p:cNvPr id="136" name="직선 화살표 연결선 135"/>
          <p:cNvCxnSpPr>
            <a:endCxn id="12" idx="0"/>
          </p:cNvCxnSpPr>
          <p:nvPr/>
        </p:nvCxnSpPr>
        <p:spPr>
          <a:xfrm>
            <a:off x="1206444" y="3636720"/>
            <a:ext cx="127343" cy="98398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325812" y="15567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8" name="직사각형 137"/>
          <p:cNvSpPr/>
          <p:nvPr/>
        </p:nvSpPr>
        <p:spPr>
          <a:xfrm>
            <a:off x="4877246" y="-99392"/>
            <a:ext cx="3855028" cy="39905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903472" y="4495073"/>
            <a:ext cx="3823143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019158" y="129061"/>
            <a:ext cx="3561108" cy="871180"/>
          </a:xfrm>
          <a:prstGeom prst="roundRect">
            <a:avLst>
              <a:gd name="adj" fmla="val 8333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char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[100];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=1;i&lt;=10;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smtClean="0"/>
              <a:t>read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, 100);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263222" y="4620700"/>
            <a:ext cx="675891" cy="184666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sys_read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45" name="직선 화살표 연결선 144"/>
          <p:cNvCxnSpPr>
            <a:stCxn id="142" idx="2"/>
            <a:endCxn id="165" idx="0"/>
          </p:cNvCxnSpPr>
          <p:nvPr/>
        </p:nvCxnSpPr>
        <p:spPr>
          <a:xfrm>
            <a:off x="5601168" y="4805366"/>
            <a:ext cx="484121" cy="120187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181326" y="5136565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파일을 </a:t>
            </a:r>
            <a:endParaRPr lang="en-US" altLang="ko-KR" sz="1050" dirty="0" smtClean="0"/>
          </a:p>
          <a:p>
            <a:r>
              <a:rPr lang="ko-KR" altLang="en-US" sz="1050" dirty="0" smtClean="0"/>
              <a:t>읽어</a:t>
            </a:r>
            <a:endParaRPr lang="en-US" altLang="ko-KR" sz="1050" dirty="0" smtClean="0"/>
          </a:p>
          <a:p>
            <a:r>
              <a:rPr lang="ko-KR" altLang="en-US" sz="1050" dirty="0" smtClean="0"/>
              <a:t>들인다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6" name="TextBox 155"/>
          <p:cNvSpPr txBox="1"/>
          <p:nvPr/>
        </p:nvSpPr>
        <p:spPr>
          <a:xfrm>
            <a:off x="8087230" y="45068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커널</a:t>
            </a:r>
            <a:endParaRPr lang="ko-KR" altLang="en-US" sz="1200" dirty="0"/>
          </a:p>
        </p:txBody>
      </p:sp>
      <p:cxnSp>
        <p:nvCxnSpPr>
          <p:cNvPr id="158" name="직선 화살표 연결선 157"/>
          <p:cNvCxnSpPr>
            <a:endCxn id="172" idx="0"/>
          </p:cNvCxnSpPr>
          <p:nvPr/>
        </p:nvCxnSpPr>
        <p:spPr>
          <a:xfrm flipH="1">
            <a:off x="5380025" y="908720"/>
            <a:ext cx="150945" cy="2037691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866341" y="3945629"/>
            <a:ext cx="670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10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시스템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 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521672" y="16355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732240" y="14915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665300" y="-9939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응용프로그램</a:t>
            </a:r>
            <a:endParaRPr lang="ko-KR" altLang="en-US" sz="1050" dirty="0"/>
          </a:p>
        </p:txBody>
      </p:sp>
      <p:sp>
        <p:nvSpPr>
          <p:cNvPr id="165" name="배지 164"/>
          <p:cNvSpPr/>
          <p:nvPr/>
        </p:nvSpPr>
        <p:spPr>
          <a:xfrm>
            <a:off x="5500310" y="6007241"/>
            <a:ext cx="1169958" cy="374087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하드디스크</a:t>
            </a:r>
            <a:endParaRPr lang="ko-KR" altLang="en-US" sz="1400"/>
          </a:p>
        </p:txBody>
      </p:sp>
      <p:sp>
        <p:nvSpPr>
          <p:cNvPr id="166" name="TextBox 165"/>
          <p:cNvSpPr txBox="1"/>
          <p:nvPr/>
        </p:nvSpPr>
        <p:spPr>
          <a:xfrm>
            <a:off x="7164288" y="126445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565489" y="5407332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100</a:t>
            </a:r>
            <a:r>
              <a:rPr lang="ko-KR" altLang="en-US" sz="1050" dirty="0" smtClean="0"/>
              <a:t>바이트씩</a:t>
            </a:r>
            <a:endParaRPr lang="ko-KR" altLang="en-US" sz="1050" dirty="0"/>
          </a:p>
        </p:txBody>
      </p:sp>
      <p:sp>
        <p:nvSpPr>
          <p:cNvPr id="169" name="TextBox 168"/>
          <p:cNvSpPr txBox="1"/>
          <p:nvPr/>
        </p:nvSpPr>
        <p:spPr>
          <a:xfrm>
            <a:off x="6948264" y="134749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.....</a:t>
            </a:r>
            <a:endParaRPr lang="ko-KR" altLang="en-US" sz="1200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5012906" y="3136189"/>
            <a:ext cx="3561109" cy="508835"/>
          </a:xfrm>
          <a:prstGeom prst="roundRect">
            <a:avLst>
              <a:gd name="adj" fmla="val 4860"/>
            </a:avLst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179938" y="2946411"/>
            <a:ext cx="40017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/>
              <a:t>read()</a:t>
            </a:r>
            <a:endParaRPr lang="ko-KR" alt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061093" y="288529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시스템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호출 라이브러리</a:t>
            </a:r>
            <a:endParaRPr lang="ko-KR" altLang="en-US" sz="1050" dirty="0"/>
          </a:p>
        </p:txBody>
      </p:sp>
      <p:sp>
        <p:nvSpPr>
          <p:cNvPr id="175" name="직사각형 174"/>
          <p:cNvSpPr/>
          <p:nvPr/>
        </p:nvSpPr>
        <p:spPr>
          <a:xfrm>
            <a:off x="5121804" y="3276779"/>
            <a:ext cx="704039" cy="22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1200" b="1" dirty="0" err="1" smtClean="0"/>
              <a:t>syscall</a:t>
            </a:r>
            <a:r>
              <a:rPr lang="en-US" altLang="ko-KR" sz="1200" b="1" dirty="0" smtClean="0"/>
              <a:t> </a:t>
            </a:r>
            <a:endParaRPr lang="en-US" altLang="ko-KR" sz="1200" b="1" dirty="0"/>
          </a:p>
        </p:txBody>
      </p:sp>
      <p:cxnSp>
        <p:nvCxnSpPr>
          <p:cNvPr id="176" name="직선 화살표 연결선 175"/>
          <p:cNvCxnSpPr>
            <a:endCxn id="142" idx="0"/>
          </p:cNvCxnSpPr>
          <p:nvPr/>
        </p:nvCxnSpPr>
        <p:spPr>
          <a:xfrm>
            <a:off x="5473825" y="3636720"/>
            <a:ext cx="127343" cy="983980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233640" y="17838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2" name="직사각형 181"/>
          <p:cNvSpPr/>
          <p:nvPr/>
        </p:nvSpPr>
        <p:spPr>
          <a:xfrm>
            <a:off x="7002686" y="692696"/>
            <a:ext cx="322532" cy="288033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7309791" y="701534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buf</a:t>
            </a:r>
            <a:r>
              <a:rPr lang="en-US" altLang="ko-KR" sz="1100" dirty="0" smtClean="0"/>
              <a:t>[100]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031029" y="3122517"/>
            <a:ext cx="628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1400" dirty="0" smtClean="0"/>
              <a:t>...</a:t>
            </a:r>
          </a:p>
          <a:p>
            <a:pPr algn="ctr">
              <a:lnSpc>
                <a:spcPts val="1000"/>
              </a:lnSpc>
            </a:pPr>
            <a:endParaRPr lang="en-US" altLang="ko-KR" sz="1400" dirty="0" smtClean="0"/>
          </a:p>
          <a:p>
            <a:pPr algn="ctr">
              <a:lnSpc>
                <a:spcPts val="1000"/>
              </a:lnSpc>
            </a:pP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311847" y="3122517"/>
            <a:ext cx="628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1400" dirty="0" smtClean="0"/>
              <a:t>...</a:t>
            </a:r>
          </a:p>
          <a:p>
            <a:pPr algn="ctr">
              <a:lnSpc>
                <a:spcPts val="1000"/>
              </a:lnSpc>
            </a:pPr>
            <a:endParaRPr lang="en-US" altLang="ko-KR" sz="1400" dirty="0" smtClean="0"/>
          </a:p>
          <a:p>
            <a:pPr algn="ctr">
              <a:lnSpc>
                <a:spcPts val="1000"/>
              </a:lnSpc>
            </a:pP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900965" y="1809208"/>
            <a:ext cx="670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10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read()</a:t>
            </a:r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 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85495" y="2424426"/>
            <a:ext cx="930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read() </a:t>
            </a:r>
            <a:r>
              <a:rPr lang="ko-KR" altLang="en-US" sz="1100" dirty="0" smtClean="0">
                <a:solidFill>
                  <a:srgbClr val="C00000"/>
                </a:solidFill>
              </a:rPr>
              <a:t>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91728" y="1016764"/>
            <a:ext cx="1031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10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err="1" smtClean="0">
                <a:solidFill>
                  <a:srgbClr val="C00000"/>
                </a:solidFill>
              </a:rPr>
              <a:t>fread</a:t>
            </a:r>
            <a:r>
              <a:rPr lang="en-US" altLang="ko-KR" sz="1100" dirty="0" smtClean="0">
                <a:solidFill>
                  <a:srgbClr val="C00000"/>
                </a:solidFill>
              </a:rPr>
              <a:t>() </a:t>
            </a:r>
            <a:r>
              <a:rPr lang="ko-KR" altLang="en-US" sz="1100" dirty="0" smtClean="0">
                <a:solidFill>
                  <a:srgbClr val="C00000"/>
                </a:solidFill>
              </a:rPr>
              <a:t>호출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145381" y="936448"/>
            <a:ext cx="879198" cy="5082054"/>
          </a:xfrm>
          <a:custGeom>
            <a:avLst/>
            <a:gdLst>
              <a:gd name="connsiteX0" fmla="*/ 0 w 1343504"/>
              <a:gd name="connsiteY0" fmla="*/ 5047079 h 5047079"/>
              <a:gd name="connsiteX1" fmla="*/ 275853 w 1343504"/>
              <a:gd name="connsiteY1" fmla="*/ 1655115 h 5047079"/>
              <a:gd name="connsiteX2" fmla="*/ 1343504 w 1343504"/>
              <a:gd name="connsiteY2" fmla="*/ 0 h 504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504" h="5047079">
                <a:moveTo>
                  <a:pt x="0" y="5047079"/>
                </a:moveTo>
                <a:cubicBezTo>
                  <a:pt x="25968" y="3771687"/>
                  <a:pt x="51936" y="2496295"/>
                  <a:pt x="275853" y="1655115"/>
                </a:cubicBezTo>
                <a:cubicBezTo>
                  <a:pt x="499770" y="813935"/>
                  <a:pt x="921637" y="406967"/>
                  <a:pt x="1343504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206682" y="908720"/>
            <a:ext cx="928430" cy="5123656"/>
          </a:xfrm>
          <a:custGeom>
            <a:avLst/>
            <a:gdLst>
              <a:gd name="connsiteX0" fmla="*/ 0 w 1353720"/>
              <a:gd name="connsiteY0" fmla="*/ 4970453 h 4970453"/>
              <a:gd name="connsiteX1" fmla="*/ 347369 w 1353720"/>
              <a:gd name="connsiteY1" fmla="*/ 1752174 h 4970453"/>
              <a:gd name="connsiteX2" fmla="*/ 1353720 w 1353720"/>
              <a:gd name="connsiteY2" fmla="*/ 0 h 497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3720" h="4970453">
                <a:moveTo>
                  <a:pt x="0" y="4970453"/>
                </a:moveTo>
                <a:cubicBezTo>
                  <a:pt x="60874" y="3775518"/>
                  <a:pt x="121749" y="2580583"/>
                  <a:pt x="347369" y="1752174"/>
                </a:cubicBezTo>
                <a:cubicBezTo>
                  <a:pt x="572989" y="923765"/>
                  <a:pt x="963354" y="461882"/>
                  <a:pt x="135372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36" name="자유형 35"/>
          <p:cNvSpPr/>
          <p:nvPr/>
        </p:nvSpPr>
        <p:spPr>
          <a:xfrm>
            <a:off x="6273090" y="909400"/>
            <a:ext cx="925943" cy="5106109"/>
          </a:xfrm>
          <a:custGeom>
            <a:avLst/>
            <a:gdLst>
              <a:gd name="connsiteX0" fmla="*/ 0 w 1317962"/>
              <a:gd name="connsiteY0" fmla="*/ 4929587 h 4929587"/>
              <a:gd name="connsiteX1" fmla="*/ 423995 w 1317962"/>
              <a:gd name="connsiteY1" fmla="*/ 1890101 h 4929587"/>
              <a:gd name="connsiteX2" fmla="*/ 1317962 w 1317962"/>
              <a:gd name="connsiteY2" fmla="*/ 0 h 49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7962" h="4929587">
                <a:moveTo>
                  <a:pt x="0" y="4929587"/>
                </a:moveTo>
                <a:cubicBezTo>
                  <a:pt x="102167" y="3820643"/>
                  <a:pt x="204335" y="2711699"/>
                  <a:pt x="423995" y="1890101"/>
                </a:cubicBezTo>
                <a:cubicBezTo>
                  <a:pt x="643655" y="1068503"/>
                  <a:pt x="980808" y="534251"/>
                  <a:pt x="1317962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39" name="자유형 38"/>
          <p:cNvSpPr/>
          <p:nvPr/>
        </p:nvSpPr>
        <p:spPr>
          <a:xfrm>
            <a:off x="6395692" y="927537"/>
            <a:ext cx="918131" cy="5091823"/>
          </a:xfrm>
          <a:custGeom>
            <a:avLst/>
            <a:gdLst>
              <a:gd name="connsiteX0" fmla="*/ 0 w 1369045"/>
              <a:gd name="connsiteY0" fmla="*/ 4944911 h 4944911"/>
              <a:gd name="connsiteX1" fmla="*/ 883749 w 1369045"/>
              <a:gd name="connsiteY1" fmla="*/ 2584840 h 4944911"/>
              <a:gd name="connsiteX2" fmla="*/ 1369045 w 1369045"/>
              <a:gd name="connsiteY2" fmla="*/ 0 h 494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045" h="4944911">
                <a:moveTo>
                  <a:pt x="0" y="4944911"/>
                </a:moveTo>
                <a:cubicBezTo>
                  <a:pt x="327787" y="4176951"/>
                  <a:pt x="655575" y="3408992"/>
                  <a:pt x="883749" y="2584840"/>
                </a:cubicBezTo>
                <a:cubicBezTo>
                  <a:pt x="1111923" y="1760688"/>
                  <a:pt x="1240484" y="880344"/>
                  <a:pt x="1369045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425315" y="2051586"/>
            <a:ext cx="930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9</a:t>
            </a:r>
            <a:r>
              <a:rPr lang="ko-KR" altLang="en-US" sz="1100" dirty="0" smtClean="0">
                <a:solidFill>
                  <a:srgbClr val="C00000"/>
                </a:solidFill>
              </a:rPr>
              <a:t>번의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버퍼 복사</a:t>
            </a:r>
            <a:endParaRPr lang="en-US" altLang="ko-KR" sz="1100" dirty="0" smtClean="0">
              <a:solidFill>
                <a:srgbClr val="C00000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1946293" y="2235998"/>
            <a:ext cx="970592" cy="3759768"/>
          </a:xfrm>
          <a:custGeom>
            <a:avLst/>
            <a:gdLst>
              <a:gd name="connsiteX0" fmla="*/ 0 w 970592"/>
              <a:gd name="connsiteY0" fmla="*/ 3759768 h 3759768"/>
              <a:gd name="connsiteX1" fmla="*/ 720281 w 970592"/>
              <a:gd name="connsiteY1" fmla="*/ 2354963 h 3759768"/>
              <a:gd name="connsiteX2" fmla="*/ 970592 w 970592"/>
              <a:gd name="connsiteY2" fmla="*/ 0 h 375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592" h="3759768">
                <a:moveTo>
                  <a:pt x="0" y="3759768"/>
                </a:moveTo>
                <a:cubicBezTo>
                  <a:pt x="279258" y="3370679"/>
                  <a:pt x="558516" y="2981591"/>
                  <a:pt x="720281" y="2354963"/>
                </a:cubicBezTo>
                <a:cubicBezTo>
                  <a:pt x="882046" y="1728335"/>
                  <a:pt x="926319" y="864167"/>
                  <a:pt x="970592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자유형 192"/>
          <p:cNvSpPr/>
          <p:nvPr/>
        </p:nvSpPr>
        <p:spPr>
          <a:xfrm>
            <a:off x="1215794" y="1035529"/>
            <a:ext cx="1660224" cy="1059220"/>
          </a:xfrm>
          <a:custGeom>
            <a:avLst/>
            <a:gdLst>
              <a:gd name="connsiteX0" fmla="*/ 0 w 1660224"/>
              <a:gd name="connsiteY0" fmla="*/ 715173 h 1059220"/>
              <a:gd name="connsiteX1" fmla="*/ 122602 w 1660224"/>
              <a:gd name="connsiteY1" fmla="*/ 996134 h 1059220"/>
              <a:gd name="connsiteX2" fmla="*/ 572139 w 1660224"/>
              <a:gd name="connsiteY2" fmla="*/ 1057435 h 1059220"/>
              <a:gd name="connsiteX3" fmla="*/ 1164711 w 1660224"/>
              <a:gd name="connsiteY3" fmla="*/ 955267 h 1059220"/>
              <a:gd name="connsiteX4" fmla="*/ 1455889 w 1660224"/>
              <a:gd name="connsiteY4" fmla="*/ 602789 h 1059220"/>
              <a:gd name="connsiteX5" fmla="*/ 1660224 w 1660224"/>
              <a:gd name="connsiteY5" fmla="*/ 0 h 105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0224" h="1059220">
                <a:moveTo>
                  <a:pt x="0" y="715173"/>
                </a:moveTo>
                <a:cubicBezTo>
                  <a:pt x="13623" y="827131"/>
                  <a:pt x="27246" y="939090"/>
                  <a:pt x="122602" y="996134"/>
                </a:cubicBezTo>
                <a:cubicBezTo>
                  <a:pt x="217958" y="1053178"/>
                  <a:pt x="398454" y="1064246"/>
                  <a:pt x="572139" y="1057435"/>
                </a:cubicBezTo>
                <a:cubicBezTo>
                  <a:pt x="745824" y="1050624"/>
                  <a:pt x="1017419" y="1031041"/>
                  <a:pt x="1164711" y="955267"/>
                </a:cubicBezTo>
                <a:cubicBezTo>
                  <a:pt x="1312003" y="879493"/>
                  <a:pt x="1373304" y="762000"/>
                  <a:pt x="1455889" y="602789"/>
                </a:cubicBezTo>
                <a:cubicBezTo>
                  <a:pt x="1538474" y="443578"/>
                  <a:pt x="1599349" y="221789"/>
                  <a:pt x="1660224" y="0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94" name="자유형 193"/>
          <p:cNvSpPr/>
          <p:nvPr/>
        </p:nvSpPr>
        <p:spPr>
          <a:xfrm>
            <a:off x="1187116" y="910934"/>
            <a:ext cx="2270190" cy="4961021"/>
          </a:xfrm>
          <a:custGeom>
            <a:avLst/>
            <a:gdLst>
              <a:gd name="connsiteX0" fmla="*/ 0 w 2270190"/>
              <a:gd name="connsiteY0" fmla="*/ 0 h 4961021"/>
              <a:gd name="connsiteX1" fmla="*/ 12031 w 2270190"/>
              <a:gd name="connsiteY1" fmla="*/ 20053 h 4961021"/>
              <a:gd name="connsiteX2" fmla="*/ 16042 w 2270190"/>
              <a:gd name="connsiteY2" fmla="*/ 32084 h 4961021"/>
              <a:gd name="connsiteX3" fmla="*/ 24063 w 2270190"/>
              <a:gd name="connsiteY3" fmla="*/ 60158 h 4961021"/>
              <a:gd name="connsiteX4" fmla="*/ 44116 w 2270190"/>
              <a:gd name="connsiteY4" fmla="*/ 104274 h 4961021"/>
              <a:gd name="connsiteX5" fmla="*/ 56147 w 2270190"/>
              <a:gd name="connsiteY5" fmla="*/ 152400 h 4961021"/>
              <a:gd name="connsiteX6" fmla="*/ 64168 w 2270190"/>
              <a:gd name="connsiteY6" fmla="*/ 184484 h 4961021"/>
              <a:gd name="connsiteX7" fmla="*/ 68179 w 2270190"/>
              <a:gd name="connsiteY7" fmla="*/ 208547 h 4961021"/>
              <a:gd name="connsiteX8" fmla="*/ 72189 w 2270190"/>
              <a:gd name="connsiteY8" fmla="*/ 244642 h 4961021"/>
              <a:gd name="connsiteX9" fmla="*/ 80210 w 2270190"/>
              <a:gd name="connsiteY9" fmla="*/ 276726 h 4961021"/>
              <a:gd name="connsiteX10" fmla="*/ 88231 w 2270190"/>
              <a:gd name="connsiteY10" fmla="*/ 340895 h 4961021"/>
              <a:gd name="connsiteX11" fmla="*/ 88231 w 2270190"/>
              <a:gd name="connsiteY11" fmla="*/ 545431 h 4961021"/>
              <a:gd name="connsiteX12" fmla="*/ 80210 w 2270190"/>
              <a:gd name="connsiteY12" fmla="*/ 641684 h 4961021"/>
              <a:gd name="connsiteX13" fmla="*/ 76200 w 2270190"/>
              <a:gd name="connsiteY13" fmla="*/ 822158 h 4961021"/>
              <a:gd name="connsiteX14" fmla="*/ 72189 w 2270190"/>
              <a:gd name="connsiteY14" fmla="*/ 890337 h 4961021"/>
              <a:gd name="connsiteX15" fmla="*/ 88231 w 2270190"/>
              <a:gd name="connsiteY15" fmla="*/ 1171074 h 4961021"/>
              <a:gd name="connsiteX16" fmla="*/ 92242 w 2270190"/>
              <a:gd name="connsiteY16" fmla="*/ 1351547 h 4961021"/>
              <a:gd name="connsiteX17" fmla="*/ 100263 w 2270190"/>
              <a:gd name="connsiteY17" fmla="*/ 1423737 h 4961021"/>
              <a:gd name="connsiteX18" fmla="*/ 116305 w 2270190"/>
              <a:gd name="connsiteY18" fmla="*/ 1556084 h 4961021"/>
              <a:gd name="connsiteX19" fmla="*/ 124326 w 2270190"/>
              <a:gd name="connsiteY19" fmla="*/ 1620253 h 4961021"/>
              <a:gd name="connsiteX20" fmla="*/ 140368 w 2270190"/>
              <a:gd name="connsiteY20" fmla="*/ 1780674 h 4961021"/>
              <a:gd name="connsiteX21" fmla="*/ 160421 w 2270190"/>
              <a:gd name="connsiteY21" fmla="*/ 2049379 h 4961021"/>
              <a:gd name="connsiteX22" fmla="*/ 164431 w 2270190"/>
              <a:gd name="connsiteY22" fmla="*/ 2121568 h 4961021"/>
              <a:gd name="connsiteX23" fmla="*/ 164431 w 2270190"/>
              <a:gd name="connsiteY23" fmla="*/ 2779295 h 4961021"/>
              <a:gd name="connsiteX24" fmla="*/ 160421 w 2270190"/>
              <a:gd name="connsiteY24" fmla="*/ 2867526 h 4961021"/>
              <a:gd name="connsiteX25" fmla="*/ 152400 w 2270190"/>
              <a:gd name="connsiteY25" fmla="*/ 2975810 h 4961021"/>
              <a:gd name="connsiteX26" fmla="*/ 156410 w 2270190"/>
              <a:gd name="connsiteY26" fmla="*/ 3244516 h 4961021"/>
              <a:gd name="connsiteX27" fmla="*/ 160421 w 2270190"/>
              <a:gd name="connsiteY27" fmla="*/ 3304674 h 4961021"/>
              <a:gd name="connsiteX28" fmla="*/ 176463 w 2270190"/>
              <a:gd name="connsiteY28" fmla="*/ 3348789 h 4961021"/>
              <a:gd name="connsiteX29" fmla="*/ 192505 w 2270190"/>
              <a:gd name="connsiteY29" fmla="*/ 3477126 h 4961021"/>
              <a:gd name="connsiteX30" fmla="*/ 200526 w 2270190"/>
              <a:gd name="connsiteY30" fmla="*/ 3561347 h 4961021"/>
              <a:gd name="connsiteX31" fmla="*/ 216568 w 2270190"/>
              <a:gd name="connsiteY31" fmla="*/ 3653589 h 4961021"/>
              <a:gd name="connsiteX32" fmla="*/ 236621 w 2270190"/>
              <a:gd name="connsiteY32" fmla="*/ 3777916 h 4961021"/>
              <a:gd name="connsiteX33" fmla="*/ 276726 w 2270190"/>
              <a:gd name="connsiteY33" fmla="*/ 3894221 h 4961021"/>
              <a:gd name="connsiteX34" fmla="*/ 292768 w 2270190"/>
              <a:gd name="connsiteY34" fmla="*/ 3954379 h 4961021"/>
              <a:gd name="connsiteX35" fmla="*/ 308810 w 2270190"/>
              <a:gd name="connsiteY35" fmla="*/ 4006516 h 4961021"/>
              <a:gd name="connsiteX36" fmla="*/ 332873 w 2270190"/>
              <a:gd name="connsiteY36" fmla="*/ 4154905 h 4961021"/>
              <a:gd name="connsiteX37" fmla="*/ 356937 w 2270190"/>
              <a:gd name="connsiteY37" fmla="*/ 4255168 h 4961021"/>
              <a:gd name="connsiteX38" fmla="*/ 372979 w 2270190"/>
              <a:gd name="connsiteY38" fmla="*/ 4331368 h 4961021"/>
              <a:gd name="connsiteX39" fmla="*/ 389021 w 2270190"/>
              <a:gd name="connsiteY39" fmla="*/ 4387516 h 4961021"/>
              <a:gd name="connsiteX40" fmla="*/ 401052 w 2270190"/>
              <a:gd name="connsiteY40" fmla="*/ 4467726 h 4961021"/>
              <a:gd name="connsiteX41" fmla="*/ 417095 w 2270190"/>
              <a:gd name="connsiteY41" fmla="*/ 4543926 h 4961021"/>
              <a:gd name="connsiteX42" fmla="*/ 433137 w 2270190"/>
              <a:gd name="connsiteY42" fmla="*/ 4712368 h 4961021"/>
              <a:gd name="connsiteX43" fmla="*/ 457200 w 2270190"/>
              <a:gd name="connsiteY43" fmla="*/ 4804610 h 4961021"/>
              <a:gd name="connsiteX44" fmla="*/ 481263 w 2270190"/>
              <a:gd name="connsiteY44" fmla="*/ 4872789 h 4961021"/>
              <a:gd name="connsiteX45" fmla="*/ 513347 w 2270190"/>
              <a:gd name="connsiteY45" fmla="*/ 4940968 h 4961021"/>
              <a:gd name="connsiteX46" fmla="*/ 529389 w 2270190"/>
              <a:gd name="connsiteY46" fmla="*/ 4948989 h 4961021"/>
              <a:gd name="connsiteX47" fmla="*/ 573505 w 2270190"/>
              <a:gd name="connsiteY47" fmla="*/ 4961021 h 4961021"/>
              <a:gd name="connsiteX48" fmla="*/ 693821 w 2270190"/>
              <a:gd name="connsiteY48" fmla="*/ 4948989 h 4961021"/>
              <a:gd name="connsiteX49" fmla="*/ 753979 w 2270190"/>
              <a:gd name="connsiteY49" fmla="*/ 4928937 h 4961021"/>
              <a:gd name="connsiteX50" fmla="*/ 778042 w 2270190"/>
              <a:gd name="connsiteY50" fmla="*/ 4892842 h 4961021"/>
              <a:gd name="connsiteX51" fmla="*/ 794084 w 2270190"/>
              <a:gd name="connsiteY51" fmla="*/ 4836695 h 4961021"/>
              <a:gd name="connsiteX52" fmla="*/ 818147 w 2270190"/>
              <a:gd name="connsiteY52" fmla="*/ 4672263 h 4961021"/>
              <a:gd name="connsiteX53" fmla="*/ 814137 w 2270190"/>
              <a:gd name="connsiteY53" fmla="*/ 4471737 h 4961021"/>
              <a:gd name="connsiteX54" fmla="*/ 794084 w 2270190"/>
              <a:gd name="connsiteY54" fmla="*/ 4327358 h 4961021"/>
              <a:gd name="connsiteX55" fmla="*/ 782052 w 2270190"/>
              <a:gd name="connsiteY55" fmla="*/ 4275221 h 4961021"/>
              <a:gd name="connsiteX56" fmla="*/ 757989 w 2270190"/>
              <a:gd name="connsiteY56" fmla="*/ 4138863 h 4961021"/>
              <a:gd name="connsiteX57" fmla="*/ 745958 w 2270190"/>
              <a:gd name="connsiteY57" fmla="*/ 4070684 h 4961021"/>
              <a:gd name="connsiteX58" fmla="*/ 721895 w 2270190"/>
              <a:gd name="connsiteY58" fmla="*/ 3914274 h 4961021"/>
              <a:gd name="connsiteX59" fmla="*/ 713873 w 2270190"/>
              <a:gd name="connsiteY59" fmla="*/ 3641558 h 4961021"/>
              <a:gd name="connsiteX60" fmla="*/ 717884 w 2270190"/>
              <a:gd name="connsiteY60" fmla="*/ 3408947 h 4961021"/>
              <a:gd name="connsiteX61" fmla="*/ 733926 w 2270190"/>
              <a:gd name="connsiteY61" fmla="*/ 3264568 h 4961021"/>
              <a:gd name="connsiteX62" fmla="*/ 737937 w 2270190"/>
              <a:gd name="connsiteY62" fmla="*/ 3224463 h 4961021"/>
              <a:gd name="connsiteX63" fmla="*/ 741947 w 2270190"/>
              <a:gd name="connsiteY63" fmla="*/ 3176337 h 4961021"/>
              <a:gd name="connsiteX64" fmla="*/ 745958 w 2270190"/>
              <a:gd name="connsiteY64" fmla="*/ 3164305 h 4961021"/>
              <a:gd name="connsiteX65" fmla="*/ 757989 w 2270190"/>
              <a:gd name="connsiteY65" fmla="*/ 3096126 h 4961021"/>
              <a:gd name="connsiteX66" fmla="*/ 774031 w 2270190"/>
              <a:gd name="connsiteY66" fmla="*/ 3019926 h 4961021"/>
              <a:gd name="connsiteX67" fmla="*/ 786063 w 2270190"/>
              <a:gd name="connsiteY67" fmla="*/ 2939716 h 4961021"/>
              <a:gd name="connsiteX68" fmla="*/ 794084 w 2270190"/>
              <a:gd name="connsiteY68" fmla="*/ 2911642 h 4961021"/>
              <a:gd name="connsiteX69" fmla="*/ 814137 w 2270190"/>
              <a:gd name="connsiteY69" fmla="*/ 2807368 h 4961021"/>
              <a:gd name="connsiteX70" fmla="*/ 834189 w 2270190"/>
              <a:gd name="connsiteY70" fmla="*/ 2747210 h 4961021"/>
              <a:gd name="connsiteX71" fmla="*/ 850231 w 2270190"/>
              <a:gd name="connsiteY71" fmla="*/ 2679031 h 4961021"/>
              <a:gd name="connsiteX72" fmla="*/ 854242 w 2270190"/>
              <a:gd name="connsiteY72" fmla="*/ 2654968 h 4961021"/>
              <a:gd name="connsiteX73" fmla="*/ 890337 w 2270190"/>
              <a:gd name="connsiteY73" fmla="*/ 2546684 h 4961021"/>
              <a:gd name="connsiteX74" fmla="*/ 914400 w 2270190"/>
              <a:gd name="connsiteY74" fmla="*/ 2462463 h 4961021"/>
              <a:gd name="connsiteX75" fmla="*/ 962526 w 2270190"/>
              <a:gd name="connsiteY75" fmla="*/ 2338137 h 4961021"/>
              <a:gd name="connsiteX76" fmla="*/ 998621 w 2270190"/>
              <a:gd name="connsiteY76" fmla="*/ 2201779 h 4961021"/>
              <a:gd name="connsiteX77" fmla="*/ 1006642 w 2270190"/>
              <a:gd name="connsiteY77" fmla="*/ 2181726 h 4961021"/>
              <a:gd name="connsiteX78" fmla="*/ 1046747 w 2270190"/>
              <a:gd name="connsiteY78" fmla="*/ 2045368 h 4961021"/>
              <a:gd name="connsiteX79" fmla="*/ 1070810 w 2270190"/>
              <a:gd name="connsiteY79" fmla="*/ 1929063 h 4961021"/>
              <a:gd name="connsiteX80" fmla="*/ 1098884 w 2270190"/>
              <a:gd name="connsiteY80" fmla="*/ 1772653 h 4961021"/>
              <a:gd name="connsiteX81" fmla="*/ 1110916 w 2270190"/>
              <a:gd name="connsiteY81" fmla="*/ 1692442 h 4961021"/>
              <a:gd name="connsiteX82" fmla="*/ 1134979 w 2270190"/>
              <a:gd name="connsiteY82" fmla="*/ 1588168 h 4961021"/>
              <a:gd name="connsiteX83" fmla="*/ 1155031 w 2270190"/>
              <a:gd name="connsiteY83" fmla="*/ 1499937 h 4961021"/>
              <a:gd name="connsiteX84" fmla="*/ 1183105 w 2270190"/>
              <a:gd name="connsiteY84" fmla="*/ 1367589 h 4961021"/>
              <a:gd name="connsiteX85" fmla="*/ 1203158 w 2270190"/>
              <a:gd name="connsiteY85" fmla="*/ 1227221 h 4961021"/>
              <a:gd name="connsiteX86" fmla="*/ 1207168 w 2270190"/>
              <a:gd name="connsiteY86" fmla="*/ 1171074 h 4961021"/>
              <a:gd name="connsiteX87" fmla="*/ 1211179 w 2270190"/>
              <a:gd name="connsiteY87" fmla="*/ 729916 h 4961021"/>
              <a:gd name="connsiteX88" fmla="*/ 1243263 w 2270190"/>
              <a:gd name="connsiteY88" fmla="*/ 533400 h 4961021"/>
              <a:gd name="connsiteX89" fmla="*/ 1255295 w 2270190"/>
              <a:gd name="connsiteY89" fmla="*/ 489284 h 4961021"/>
              <a:gd name="connsiteX90" fmla="*/ 1291389 w 2270190"/>
              <a:gd name="connsiteY90" fmla="*/ 332874 h 4961021"/>
              <a:gd name="connsiteX91" fmla="*/ 1311442 w 2270190"/>
              <a:gd name="connsiteY91" fmla="*/ 288758 h 4961021"/>
              <a:gd name="connsiteX92" fmla="*/ 1343526 w 2270190"/>
              <a:gd name="connsiteY92" fmla="*/ 224589 h 4961021"/>
              <a:gd name="connsiteX93" fmla="*/ 1355558 w 2270190"/>
              <a:gd name="connsiteY93" fmla="*/ 200526 h 4961021"/>
              <a:gd name="connsiteX94" fmla="*/ 1367589 w 2270190"/>
              <a:gd name="connsiteY94" fmla="*/ 176463 h 4961021"/>
              <a:gd name="connsiteX95" fmla="*/ 1383631 w 2270190"/>
              <a:gd name="connsiteY95" fmla="*/ 212558 h 4961021"/>
              <a:gd name="connsiteX96" fmla="*/ 1387642 w 2270190"/>
              <a:gd name="connsiteY96" fmla="*/ 272716 h 4961021"/>
              <a:gd name="connsiteX97" fmla="*/ 1395663 w 2270190"/>
              <a:gd name="connsiteY97" fmla="*/ 320842 h 4961021"/>
              <a:gd name="connsiteX98" fmla="*/ 1399673 w 2270190"/>
              <a:gd name="connsiteY98" fmla="*/ 425116 h 4961021"/>
              <a:gd name="connsiteX99" fmla="*/ 1403684 w 2270190"/>
              <a:gd name="connsiteY99" fmla="*/ 501316 h 4961021"/>
              <a:gd name="connsiteX100" fmla="*/ 1431758 w 2270190"/>
              <a:gd name="connsiteY100" fmla="*/ 1118937 h 4961021"/>
              <a:gd name="connsiteX101" fmla="*/ 1471863 w 2270190"/>
              <a:gd name="connsiteY101" fmla="*/ 1066800 h 4961021"/>
              <a:gd name="connsiteX102" fmla="*/ 1576137 w 2270190"/>
              <a:gd name="connsiteY102" fmla="*/ 842210 h 4961021"/>
              <a:gd name="connsiteX103" fmla="*/ 1596189 w 2270190"/>
              <a:gd name="connsiteY103" fmla="*/ 725905 h 4961021"/>
              <a:gd name="connsiteX104" fmla="*/ 1604210 w 2270190"/>
              <a:gd name="connsiteY104" fmla="*/ 637674 h 4961021"/>
              <a:gd name="connsiteX105" fmla="*/ 1612231 w 2270190"/>
              <a:gd name="connsiteY105" fmla="*/ 561474 h 4961021"/>
              <a:gd name="connsiteX106" fmla="*/ 1620252 w 2270190"/>
              <a:gd name="connsiteY106" fmla="*/ 453189 h 4961021"/>
              <a:gd name="connsiteX107" fmla="*/ 1628273 w 2270190"/>
              <a:gd name="connsiteY107" fmla="*/ 389021 h 4961021"/>
              <a:gd name="connsiteX108" fmla="*/ 1632284 w 2270190"/>
              <a:gd name="connsiteY108" fmla="*/ 336884 h 4961021"/>
              <a:gd name="connsiteX109" fmla="*/ 1636295 w 2270190"/>
              <a:gd name="connsiteY109" fmla="*/ 308810 h 4961021"/>
              <a:gd name="connsiteX110" fmla="*/ 1660358 w 2270190"/>
              <a:gd name="connsiteY110" fmla="*/ 292768 h 4961021"/>
              <a:gd name="connsiteX111" fmla="*/ 1684421 w 2270190"/>
              <a:gd name="connsiteY111" fmla="*/ 308810 h 4961021"/>
              <a:gd name="connsiteX112" fmla="*/ 1688431 w 2270190"/>
              <a:gd name="connsiteY112" fmla="*/ 324853 h 4961021"/>
              <a:gd name="connsiteX113" fmla="*/ 1704473 w 2270190"/>
              <a:gd name="connsiteY113" fmla="*/ 425116 h 4961021"/>
              <a:gd name="connsiteX114" fmla="*/ 1712495 w 2270190"/>
              <a:gd name="connsiteY114" fmla="*/ 501316 h 4961021"/>
              <a:gd name="connsiteX115" fmla="*/ 1744579 w 2270190"/>
              <a:gd name="connsiteY115" fmla="*/ 677779 h 4961021"/>
              <a:gd name="connsiteX116" fmla="*/ 1760621 w 2270190"/>
              <a:gd name="connsiteY116" fmla="*/ 802105 h 4961021"/>
              <a:gd name="connsiteX117" fmla="*/ 1772652 w 2270190"/>
              <a:gd name="connsiteY117" fmla="*/ 870284 h 4961021"/>
              <a:gd name="connsiteX118" fmla="*/ 1800726 w 2270190"/>
              <a:gd name="connsiteY118" fmla="*/ 954505 h 4961021"/>
              <a:gd name="connsiteX119" fmla="*/ 1812758 w 2270190"/>
              <a:gd name="connsiteY119" fmla="*/ 998621 h 4961021"/>
              <a:gd name="connsiteX120" fmla="*/ 1848852 w 2270190"/>
              <a:gd name="connsiteY120" fmla="*/ 922421 h 4961021"/>
              <a:gd name="connsiteX121" fmla="*/ 1856873 w 2270190"/>
              <a:gd name="connsiteY121" fmla="*/ 898358 h 4961021"/>
              <a:gd name="connsiteX122" fmla="*/ 1864895 w 2270190"/>
              <a:gd name="connsiteY122" fmla="*/ 862263 h 4961021"/>
              <a:gd name="connsiteX123" fmla="*/ 1876926 w 2270190"/>
              <a:gd name="connsiteY123" fmla="*/ 725905 h 4961021"/>
              <a:gd name="connsiteX124" fmla="*/ 1880937 w 2270190"/>
              <a:gd name="connsiteY124" fmla="*/ 697831 h 4961021"/>
              <a:gd name="connsiteX125" fmla="*/ 1884947 w 2270190"/>
              <a:gd name="connsiteY125" fmla="*/ 621631 h 4961021"/>
              <a:gd name="connsiteX126" fmla="*/ 1888958 w 2270190"/>
              <a:gd name="connsiteY126" fmla="*/ 248653 h 4961021"/>
              <a:gd name="connsiteX127" fmla="*/ 1937084 w 2270190"/>
              <a:gd name="connsiteY127" fmla="*/ 208547 h 4961021"/>
              <a:gd name="connsiteX128" fmla="*/ 1957137 w 2270190"/>
              <a:gd name="connsiteY128" fmla="*/ 196516 h 4961021"/>
              <a:gd name="connsiteX129" fmla="*/ 1977189 w 2270190"/>
              <a:gd name="connsiteY129" fmla="*/ 280737 h 4961021"/>
              <a:gd name="connsiteX130" fmla="*/ 1985210 w 2270190"/>
              <a:gd name="connsiteY130" fmla="*/ 324853 h 4961021"/>
              <a:gd name="connsiteX131" fmla="*/ 2001252 w 2270190"/>
              <a:gd name="connsiteY131" fmla="*/ 368968 h 4961021"/>
              <a:gd name="connsiteX132" fmla="*/ 2025316 w 2270190"/>
              <a:gd name="connsiteY132" fmla="*/ 477253 h 4961021"/>
              <a:gd name="connsiteX133" fmla="*/ 2033337 w 2270190"/>
              <a:gd name="connsiteY133" fmla="*/ 541421 h 4961021"/>
              <a:gd name="connsiteX134" fmla="*/ 2061410 w 2270190"/>
              <a:gd name="connsiteY134" fmla="*/ 729916 h 4961021"/>
              <a:gd name="connsiteX135" fmla="*/ 2069431 w 2270190"/>
              <a:gd name="connsiteY135" fmla="*/ 802105 h 4961021"/>
              <a:gd name="connsiteX136" fmla="*/ 2089484 w 2270190"/>
              <a:gd name="connsiteY136" fmla="*/ 898358 h 4961021"/>
              <a:gd name="connsiteX137" fmla="*/ 2101516 w 2270190"/>
              <a:gd name="connsiteY137" fmla="*/ 906379 h 4961021"/>
              <a:gd name="connsiteX138" fmla="*/ 2113547 w 2270190"/>
              <a:gd name="connsiteY138" fmla="*/ 910389 h 4961021"/>
              <a:gd name="connsiteX139" fmla="*/ 2177716 w 2270190"/>
              <a:gd name="connsiteY139" fmla="*/ 918410 h 4961021"/>
              <a:gd name="connsiteX140" fmla="*/ 2213810 w 2270190"/>
              <a:gd name="connsiteY140" fmla="*/ 902368 h 4961021"/>
              <a:gd name="connsiteX141" fmla="*/ 2229852 w 2270190"/>
              <a:gd name="connsiteY141" fmla="*/ 850231 h 4961021"/>
              <a:gd name="connsiteX142" fmla="*/ 2253916 w 2270190"/>
              <a:gd name="connsiteY142" fmla="*/ 725905 h 4961021"/>
              <a:gd name="connsiteX143" fmla="*/ 2265947 w 2270190"/>
              <a:gd name="connsiteY143" fmla="*/ 196516 h 4961021"/>
              <a:gd name="connsiteX144" fmla="*/ 2269958 w 2270190"/>
              <a:gd name="connsiteY144" fmla="*/ 184484 h 4961021"/>
              <a:gd name="connsiteX145" fmla="*/ 2269958 w 2270190"/>
              <a:gd name="connsiteY145" fmla="*/ 176463 h 496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0190" h="4961021">
                <a:moveTo>
                  <a:pt x="0" y="0"/>
                </a:moveTo>
                <a:cubicBezTo>
                  <a:pt x="4010" y="6684"/>
                  <a:pt x="8545" y="13081"/>
                  <a:pt x="12031" y="20053"/>
                </a:cubicBezTo>
                <a:cubicBezTo>
                  <a:pt x="13922" y="23834"/>
                  <a:pt x="14827" y="28035"/>
                  <a:pt x="16042" y="32084"/>
                </a:cubicBezTo>
                <a:cubicBezTo>
                  <a:pt x="18839" y="41406"/>
                  <a:pt x="20985" y="50925"/>
                  <a:pt x="24063" y="60158"/>
                </a:cubicBezTo>
                <a:cubicBezTo>
                  <a:pt x="29738" y="77184"/>
                  <a:pt x="35936" y="87914"/>
                  <a:pt x="44116" y="104274"/>
                </a:cubicBezTo>
                <a:lnTo>
                  <a:pt x="56147" y="152400"/>
                </a:lnTo>
                <a:lnTo>
                  <a:pt x="64168" y="184484"/>
                </a:lnTo>
                <a:cubicBezTo>
                  <a:pt x="65505" y="192505"/>
                  <a:pt x="67104" y="200487"/>
                  <a:pt x="68179" y="208547"/>
                </a:cubicBezTo>
                <a:cubicBezTo>
                  <a:pt x="69779" y="220546"/>
                  <a:pt x="70085" y="232720"/>
                  <a:pt x="72189" y="244642"/>
                </a:cubicBezTo>
                <a:cubicBezTo>
                  <a:pt x="74105" y="255498"/>
                  <a:pt x="78398" y="265852"/>
                  <a:pt x="80210" y="276726"/>
                </a:cubicBezTo>
                <a:cubicBezTo>
                  <a:pt x="83754" y="297989"/>
                  <a:pt x="88231" y="340895"/>
                  <a:pt x="88231" y="340895"/>
                </a:cubicBezTo>
                <a:cubicBezTo>
                  <a:pt x="93085" y="442814"/>
                  <a:pt x="94700" y="428985"/>
                  <a:pt x="88231" y="545431"/>
                </a:cubicBezTo>
                <a:cubicBezTo>
                  <a:pt x="86445" y="577577"/>
                  <a:pt x="80210" y="641684"/>
                  <a:pt x="80210" y="641684"/>
                </a:cubicBezTo>
                <a:cubicBezTo>
                  <a:pt x="78873" y="701842"/>
                  <a:pt x="78140" y="762016"/>
                  <a:pt x="76200" y="822158"/>
                </a:cubicBezTo>
                <a:cubicBezTo>
                  <a:pt x="75466" y="844912"/>
                  <a:pt x="71859" y="867574"/>
                  <a:pt x="72189" y="890337"/>
                </a:cubicBezTo>
                <a:cubicBezTo>
                  <a:pt x="74725" y="1065336"/>
                  <a:pt x="74761" y="1049838"/>
                  <a:pt x="88231" y="1171074"/>
                </a:cubicBezTo>
                <a:cubicBezTo>
                  <a:pt x="89568" y="1231232"/>
                  <a:pt x="89380" y="1291443"/>
                  <a:pt x="92242" y="1351547"/>
                </a:cubicBezTo>
                <a:cubicBezTo>
                  <a:pt x="93394" y="1375731"/>
                  <a:pt x="97434" y="1399691"/>
                  <a:pt x="100263" y="1423737"/>
                </a:cubicBezTo>
                <a:cubicBezTo>
                  <a:pt x="105455" y="1467871"/>
                  <a:pt x="110904" y="1511975"/>
                  <a:pt x="116305" y="1556084"/>
                </a:cubicBezTo>
                <a:cubicBezTo>
                  <a:pt x="118925" y="1577480"/>
                  <a:pt x="122181" y="1598804"/>
                  <a:pt x="124326" y="1620253"/>
                </a:cubicBezTo>
                <a:cubicBezTo>
                  <a:pt x="129673" y="1673727"/>
                  <a:pt x="137387" y="1727016"/>
                  <a:pt x="140368" y="1780674"/>
                </a:cubicBezTo>
                <a:cubicBezTo>
                  <a:pt x="153375" y="2014798"/>
                  <a:pt x="141406" y="1925782"/>
                  <a:pt x="160421" y="2049379"/>
                </a:cubicBezTo>
                <a:cubicBezTo>
                  <a:pt x="161758" y="2073442"/>
                  <a:pt x="163743" y="2097478"/>
                  <a:pt x="164431" y="2121568"/>
                </a:cubicBezTo>
                <a:cubicBezTo>
                  <a:pt x="171521" y="2369706"/>
                  <a:pt x="168634" y="2497724"/>
                  <a:pt x="164431" y="2779295"/>
                </a:cubicBezTo>
                <a:cubicBezTo>
                  <a:pt x="163992" y="2808732"/>
                  <a:pt x="162220" y="2838140"/>
                  <a:pt x="160421" y="2867526"/>
                </a:cubicBezTo>
                <a:cubicBezTo>
                  <a:pt x="158209" y="2903652"/>
                  <a:pt x="152400" y="2975810"/>
                  <a:pt x="152400" y="2975810"/>
                </a:cubicBezTo>
                <a:cubicBezTo>
                  <a:pt x="153737" y="3065379"/>
                  <a:pt x="154226" y="3154964"/>
                  <a:pt x="156410" y="3244516"/>
                </a:cubicBezTo>
                <a:cubicBezTo>
                  <a:pt x="156900" y="3264607"/>
                  <a:pt x="156626" y="3284938"/>
                  <a:pt x="160421" y="3304674"/>
                </a:cubicBezTo>
                <a:cubicBezTo>
                  <a:pt x="163376" y="3320040"/>
                  <a:pt x="171116" y="3334084"/>
                  <a:pt x="176463" y="3348789"/>
                </a:cubicBezTo>
                <a:cubicBezTo>
                  <a:pt x="185539" y="3484950"/>
                  <a:pt x="172925" y="3328323"/>
                  <a:pt x="192505" y="3477126"/>
                </a:cubicBezTo>
                <a:cubicBezTo>
                  <a:pt x="196184" y="3505086"/>
                  <a:pt x="196716" y="3533405"/>
                  <a:pt x="200526" y="3561347"/>
                </a:cubicBezTo>
                <a:cubicBezTo>
                  <a:pt x="204743" y="3592270"/>
                  <a:pt x="212154" y="3622694"/>
                  <a:pt x="216568" y="3653589"/>
                </a:cubicBezTo>
                <a:cubicBezTo>
                  <a:pt x="220138" y="3678582"/>
                  <a:pt x="230720" y="3757034"/>
                  <a:pt x="236621" y="3777916"/>
                </a:cubicBezTo>
                <a:cubicBezTo>
                  <a:pt x="247774" y="3817379"/>
                  <a:pt x="266160" y="3854597"/>
                  <a:pt x="276726" y="3894221"/>
                </a:cubicBezTo>
                <a:cubicBezTo>
                  <a:pt x="282073" y="3914274"/>
                  <a:pt x="287067" y="3934424"/>
                  <a:pt x="292768" y="3954379"/>
                </a:cubicBezTo>
                <a:cubicBezTo>
                  <a:pt x="297763" y="3971862"/>
                  <a:pt x="304083" y="3988958"/>
                  <a:pt x="308810" y="4006516"/>
                </a:cubicBezTo>
                <a:cubicBezTo>
                  <a:pt x="332814" y="4095674"/>
                  <a:pt x="310107" y="4030956"/>
                  <a:pt x="332873" y="4154905"/>
                </a:cubicBezTo>
                <a:cubicBezTo>
                  <a:pt x="339082" y="4188710"/>
                  <a:pt x="349320" y="4221653"/>
                  <a:pt x="356937" y="4255168"/>
                </a:cubicBezTo>
                <a:cubicBezTo>
                  <a:pt x="362690" y="4280479"/>
                  <a:pt x="366864" y="4306142"/>
                  <a:pt x="372979" y="4331368"/>
                </a:cubicBezTo>
                <a:cubicBezTo>
                  <a:pt x="377565" y="4350285"/>
                  <a:pt x="385096" y="4368451"/>
                  <a:pt x="389021" y="4387516"/>
                </a:cubicBezTo>
                <a:cubicBezTo>
                  <a:pt x="394473" y="4413996"/>
                  <a:pt x="396276" y="4441115"/>
                  <a:pt x="401052" y="4467726"/>
                </a:cubicBezTo>
                <a:cubicBezTo>
                  <a:pt x="405638" y="4493275"/>
                  <a:pt x="411747" y="4518526"/>
                  <a:pt x="417095" y="4543926"/>
                </a:cubicBezTo>
                <a:cubicBezTo>
                  <a:pt x="420602" y="4600049"/>
                  <a:pt x="422484" y="4656973"/>
                  <a:pt x="433137" y="4712368"/>
                </a:cubicBezTo>
                <a:cubicBezTo>
                  <a:pt x="437227" y="4733639"/>
                  <a:pt x="451543" y="4782926"/>
                  <a:pt x="457200" y="4804610"/>
                </a:cubicBezTo>
                <a:cubicBezTo>
                  <a:pt x="480313" y="4893209"/>
                  <a:pt x="456390" y="4823044"/>
                  <a:pt x="481263" y="4872789"/>
                </a:cubicBezTo>
                <a:cubicBezTo>
                  <a:pt x="484980" y="4880223"/>
                  <a:pt x="507020" y="4933059"/>
                  <a:pt x="513347" y="4940968"/>
                </a:cubicBezTo>
                <a:cubicBezTo>
                  <a:pt x="517082" y="4945636"/>
                  <a:pt x="523838" y="4946769"/>
                  <a:pt x="529389" y="4948989"/>
                </a:cubicBezTo>
                <a:cubicBezTo>
                  <a:pt x="549741" y="4957130"/>
                  <a:pt x="553367" y="4956993"/>
                  <a:pt x="573505" y="4961021"/>
                </a:cubicBezTo>
                <a:cubicBezTo>
                  <a:pt x="613610" y="4957010"/>
                  <a:pt x="654138" y="4956044"/>
                  <a:pt x="693821" y="4948989"/>
                </a:cubicBezTo>
                <a:cubicBezTo>
                  <a:pt x="714632" y="4945289"/>
                  <a:pt x="736392" y="4940662"/>
                  <a:pt x="753979" y="4928937"/>
                </a:cubicBezTo>
                <a:cubicBezTo>
                  <a:pt x="766011" y="4920916"/>
                  <a:pt x="778042" y="4892842"/>
                  <a:pt x="778042" y="4892842"/>
                </a:cubicBezTo>
                <a:cubicBezTo>
                  <a:pt x="783389" y="4874126"/>
                  <a:pt x="790173" y="4855763"/>
                  <a:pt x="794084" y="4836695"/>
                </a:cubicBezTo>
                <a:cubicBezTo>
                  <a:pt x="804974" y="4783605"/>
                  <a:pt x="811378" y="4726417"/>
                  <a:pt x="818147" y="4672263"/>
                </a:cubicBezTo>
                <a:cubicBezTo>
                  <a:pt x="816810" y="4605421"/>
                  <a:pt x="817127" y="4538525"/>
                  <a:pt x="814137" y="4471737"/>
                </a:cubicBezTo>
                <a:cubicBezTo>
                  <a:pt x="812900" y="4444104"/>
                  <a:pt x="798685" y="4351898"/>
                  <a:pt x="794084" y="4327358"/>
                </a:cubicBezTo>
                <a:cubicBezTo>
                  <a:pt x="790797" y="4309828"/>
                  <a:pt x="785406" y="4292739"/>
                  <a:pt x="782052" y="4275221"/>
                </a:cubicBezTo>
                <a:cubicBezTo>
                  <a:pt x="773371" y="4229890"/>
                  <a:pt x="766010" y="4184316"/>
                  <a:pt x="757989" y="4138863"/>
                </a:cubicBezTo>
                <a:cubicBezTo>
                  <a:pt x="753979" y="4116137"/>
                  <a:pt x="748943" y="4093568"/>
                  <a:pt x="745958" y="4070684"/>
                </a:cubicBezTo>
                <a:cubicBezTo>
                  <a:pt x="731111" y="3956863"/>
                  <a:pt x="739640" y="4008919"/>
                  <a:pt x="721895" y="3914274"/>
                </a:cubicBezTo>
                <a:cubicBezTo>
                  <a:pt x="713872" y="3801964"/>
                  <a:pt x="713873" y="3815875"/>
                  <a:pt x="713873" y="3641558"/>
                </a:cubicBezTo>
                <a:cubicBezTo>
                  <a:pt x="713873" y="3564009"/>
                  <a:pt x="713765" y="3486386"/>
                  <a:pt x="717884" y="3408947"/>
                </a:cubicBezTo>
                <a:cubicBezTo>
                  <a:pt x="720456" y="3360593"/>
                  <a:pt x="728693" y="3312707"/>
                  <a:pt x="733926" y="3264568"/>
                </a:cubicBezTo>
                <a:cubicBezTo>
                  <a:pt x="735378" y="3251212"/>
                  <a:pt x="736721" y="3237843"/>
                  <a:pt x="737937" y="3224463"/>
                </a:cubicBezTo>
                <a:cubicBezTo>
                  <a:pt x="739394" y="3208432"/>
                  <a:pt x="739819" y="3192293"/>
                  <a:pt x="741947" y="3176337"/>
                </a:cubicBezTo>
                <a:cubicBezTo>
                  <a:pt x="742506" y="3172146"/>
                  <a:pt x="745129" y="3168451"/>
                  <a:pt x="745958" y="3164305"/>
                </a:cubicBezTo>
                <a:cubicBezTo>
                  <a:pt x="750484" y="3141676"/>
                  <a:pt x="753584" y="3118779"/>
                  <a:pt x="757989" y="3096126"/>
                </a:cubicBezTo>
                <a:cubicBezTo>
                  <a:pt x="762943" y="3070646"/>
                  <a:pt x="769445" y="3045474"/>
                  <a:pt x="774031" y="3019926"/>
                </a:cubicBezTo>
                <a:cubicBezTo>
                  <a:pt x="778807" y="2993315"/>
                  <a:pt x="781140" y="2966300"/>
                  <a:pt x="786063" y="2939716"/>
                </a:cubicBezTo>
                <a:cubicBezTo>
                  <a:pt x="787835" y="2930146"/>
                  <a:pt x="792064" y="2921163"/>
                  <a:pt x="794084" y="2911642"/>
                </a:cubicBezTo>
                <a:cubicBezTo>
                  <a:pt x="801429" y="2877018"/>
                  <a:pt x="802944" y="2840947"/>
                  <a:pt x="814137" y="2807368"/>
                </a:cubicBezTo>
                <a:cubicBezTo>
                  <a:pt x="820821" y="2787315"/>
                  <a:pt x="828466" y="2767558"/>
                  <a:pt x="834189" y="2747210"/>
                </a:cubicBezTo>
                <a:cubicBezTo>
                  <a:pt x="840510" y="2724735"/>
                  <a:pt x="845271" y="2701845"/>
                  <a:pt x="850231" y="2679031"/>
                </a:cubicBezTo>
                <a:cubicBezTo>
                  <a:pt x="851958" y="2671085"/>
                  <a:pt x="851884" y="2662750"/>
                  <a:pt x="854242" y="2654968"/>
                </a:cubicBezTo>
                <a:cubicBezTo>
                  <a:pt x="865276" y="2618556"/>
                  <a:pt x="878988" y="2582999"/>
                  <a:pt x="890337" y="2546684"/>
                </a:cubicBezTo>
                <a:cubicBezTo>
                  <a:pt x="899046" y="2518816"/>
                  <a:pt x="904849" y="2490054"/>
                  <a:pt x="914400" y="2462463"/>
                </a:cubicBezTo>
                <a:cubicBezTo>
                  <a:pt x="928936" y="2420469"/>
                  <a:pt x="948864" y="2380423"/>
                  <a:pt x="962526" y="2338137"/>
                </a:cubicBezTo>
                <a:cubicBezTo>
                  <a:pt x="976981" y="2293396"/>
                  <a:pt x="985857" y="2247032"/>
                  <a:pt x="998621" y="2201779"/>
                </a:cubicBezTo>
                <a:cubicBezTo>
                  <a:pt x="1000575" y="2194850"/>
                  <a:pt x="1004525" y="2188607"/>
                  <a:pt x="1006642" y="2181726"/>
                </a:cubicBezTo>
                <a:cubicBezTo>
                  <a:pt x="1020575" y="2136443"/>
                  <a:pt x="1035256" y="2091331"/>
                  <a:pt x="1046747" y="2045368"/>
                </a:cubicBezTo>
                <a:cubicBezTo>
                  <a:pt x="1067048" y="1964169"/>
                  <a:pt x="1052177" y="2028438"/>
                  <a:pt x="1070810" y="1929063"/>
                </a:cubicBezTo>
                <a:cubicBezTo>
                  <a:pt x="1087729" y="1838830"/>
                  <a:pt x="1081854" y="1886183"/>
                  <a:pt x="1098884" y="1772653"/>
                </a:cubicBezTo>
                <a:cubicBezTo>
                  <a:pt x="1102895" y="1745916"/>
                  <a:pt x="1105725" y="1718975"/>
                  <a:pt x="1110916" y="1692442"/>
                </a:cubicBezTo>
                <a:cubicBezTo>
                  <a:pt x="1117765" y="1657434"/>
                  <a:pt x="1127011" y="1622938"/>
                  <a:pt x="1134979" y="1588168"/>
                </a:cubicBezTo>
                <a:cubicBezTo>
                  <a:pt x="1141716" y="1558770"/>
                  <a:pt x="1148311" y="1529339"/>
                  <a:pt x="1155031" y="1499937"/>
                </a:cubicBezTo>
                <a:cubicBezTo>
                  <a:pt x="1164787" y="1457254"/>
                  <a:pt x="1176418" y="1410220"/>
                  <a:pt x="1183105" y="1367589"/>
                </a:cubicBezTo>
                <a:cubicBezTo>
                  <a:pt x="1209546" y="1199027"/>
                  <a:pt x="1187733" y="1288915"/>
                  <a:pt x="1203158" y="1227221"/>
                </a:cubicBezTo>
                <a:cubicBezTo>
                  <a:pt x="1204495" y="1208505"/>
                  <a:pt x="1206865" y="1189835"/>
                  <a:pt x="1207168" y="1171074"/>
                </a:cubicBezTo>
                <a:cubicBezTo>
                  <a:pt x="1209540" y="1024034"/>
                  <a:pt x="1205014" y="876845"/>
                  <a:pt x="1211179" y="729916"/>
                </a:cubicBezTo>
                <a:cubicBezTo>
                  <a:pt x="1212425" y="700214"/>
                  <a:pt x="1233770" y="580866"/>
                  <a:pt x="1243263" y="533400"/>
                </a:cubicBezTo>
                <a:cubicBezTo>
                  <a:pt x="1246402" y="517703"/>
                  <a:pt x="1251463" y="505376"/>
                  <a:pt x="1255295" y="489284"/>
                </a:cubicBezTo>
                <a:cubicBezTo>
                  <a:pt x="1262392" y="459475"/>
                  <a:pt x="1284649" y="344107"/>
                  <a:pt x="1291389" y="332874"/>
                </a:cubicBezTo>
                <a:cubicBezTo>
                  <a:pt x="1320200" y="284857"/>
                  <a:pt x="1287476" y="342683"/>
                  <a:pt x="1311442" y="288758"/>
                </a:cubicBezTo>
                <a:lnTo>
                  <a:pt x="1343526" y="224589"/>
                </a:lnTo>
                <a:lnTo>
                  <a:pt x="1355558" y="200526"/>
                </a:lnTo>
                <a:lnTo>
                  <a:pt x="1367589" y="176463"/>
                </a:lnTo>
                <a:cubicBezTo>
                  <a:pt x="1372936" y="188495"/>
                  <a:pt x="1380946" y="199668"/>
                  <a:pt x="1383631" y="212558"/>
                </a:cubicBezTo>
                <a:cubicBezTo>
                  <a:pt x="1387730" y="232233"/>
                  <a:pt x="1385423" y="252742"/>
                  <a:pt x="1387642" y="272716"/>
                </a:cubicBezTo>
                <a:cubicBezTo>
                  <a:pt x="1389438" y="288880"/>
                  <a:pt x="1392989" y="304800"/>
                  <a:pt x="1395663" y="320842"/>
                </a:cubicBezTo>
                <a:cubicBezTo>
                  <a:pt x="1397000" y="355600"/>
                  <a:pt x="1398129" y="390367"/>
                  <a:pt x="1399673" y="425116"/>
                </a:cubicBezTo>
                <a:cubicBezTo>
                  <a:pt x="1400802" y="450526"/>
                  <a:pt x="1403185" y="475886"/>
                  <a:pt x="1403684" y="501316"/>
                </a:cubicBezTo>
                <a:cubicBezTo>
                  <a:pt x="1406399" y="639764"/>
                  <a:pt x="1368951" y="930530"/>
                  <a:pt x="1431758" y="1118937"/>
                </a:cubicBezTo>
                <a:cubicBezTo>
                  <a:pt x="1445126" y="1101558"/>
                  <a:pt x="1460288" y="1085421"/>
                  <a:pt x="1471863" y="1066800"/>
                </a:cubicBezTo>
                <a:cubicBezTo>
                  <a:pt x="1525352" y="980751"/>
                  <a:pt x="1536385" y="940062"/>
                  <a:pt x="1576137" y="842210"/>
                </a:cubicBezTo>
                <a:cubicBezTo>
                  <a:pt x="1582821" y="803442"/>
                  <a:pt x="1590840" y="764880"/>
                  <a:pt x="1596189" y="725905"/>
                </a:cubicBezTo>
                <a:cubicBezTo>
                  <a:pt x="1600205" y="696648"/>
                  <a:pt x="1601342" y="667066"/>
                  <a:pt x="1604210" y="637674"/>
                </a:cubicBezTo>
                <a:cubicBezTo>
                  <a:pt x="1606690" y="612254"/>
                  <a:pt x="1610018" y="586918"/>
                  <a:pt x="1612231" y="561474"/>
                </a:cubicBezTo>
                <a:cubicBezTo>
                  <a:pt x="1615366" y="525416"/>
                  <a:pt x="1616900" y="489227"/>
                  <a:pt x="1620252" y="453189"/>
                </a:cubicBezTo>
                <a:cubicBezTo>
                  <a:pt x="1622249" y="431726"/>
                  <a:pt x="1626055" y="410462"/>
                  <a:pt x="1628273" y="389021"/>
                </a:cubicBezTo>
                <a:cubicBezTo>
                  <a:pt x="1630067" y="371683"/>
                  <a:pt x="1630549" y="354228"/>
                  <a:pt x="1632284" y="336884"/>
                </a:cubicBezTo>
                <a:cubicBezTo>
                  <a:pt x="1633225" y="327478"/>
                  <a:pt x="1631220" y="316785"/>
                  <a:pt x="1636295" y="308810"/>
                </a:cubicBezTo>
                <a:cubicBezTo>
                  <a:pt x="1641471" y="300677"/>
                  <a:pt x="1660358" y="292768"/>
                  <a:pt x="1660358" y="292768"/>
                </a:cubicBezTo>
                <a:cubicBezTo>
                  <a:pt x="1668379" y="298115"/>
                  <a:pt x="1678073" y="301555"/>
                  <a:pt x="1684421" y="308810"/>
                </a:cubicBezTo>
                <a:cubicBezTo>
                  <a:pt x="1688051" y="312958"/>
                  <a:pt x="1687494" y="319421"/>
                  <a:pt x="1688431" y="324853"/>
                </a:cubicBezTo>
                <a:cubicBezTo>
                  <a:pt x="1694181" y="358207"/>
                  <a:pt x="1699900" y="391580"/>
                  <a:pt x="1704473" y="425116"/>
                </a:cubicBezTo>
                <a:cubicBezTo>
                  <a:pt x="1707924" y="450422"/>
                  <a:pt x="1709044" y="476010"/>
                  <a:pt x="1712495" y="501316"/>
                </a:cubicBezTo>
                <a:cubicBezTo>
                  <a:pt x="1724192" y="587092"/>
                  <a:pt x="1728041" y="599225"/>
                  <a:pt x="1744579" y="677779"/>
                </a:cubicBezTo>
                <a:cubicBezTo>
                  <a:pt x="1757761" y="816189"/>
                  <a:pt x="1745199" y="714711"/>
                  <a:pt x="1760621" y="802105"/>
                </a:cubicBezTo>
                <a:cubicBezTo>
                  <a:pt x="1765330" y="828793"/>
                  <a:pt x="1764549" y="842373"/>
                  <a:pt x="1772652" y="870284"/>
                </a:cubicBezTo>
                <a:cubicBezTo>
                  <a:pt x="1780903" y="898703"/>
                  <a:pt x="1791670" y="926332"/>
                  <a:pt x="1800726" y="954505"/>
                </a:cubicBezTo>
                <a:cubicBezTo>
                  <a:pt x="1806086" y="971182"/>
                  <a:pt x="1808751" y="982593"/>
                  <a:pt x="1812758" y="998621"/>
                </a:cubicBezTo>
                <a:cubicBezTo>
                  <a:pt x="1832688" y="968725"/>
                  <a:pt x="1823890" y="983441"/>
                  <a:pt x="1848852" y="922421"/>
                </a:cubicBezTo>
                <a:cubicBezTo>
                  <a:pt x="1852053" y="914596"/>
                  <a:pt x="1854694" y="906527"/>
                  <a:pt x="1856873" y="898358"/>
                </a:cubicBezTo>
                <a:cubicBezTo>
                  <a:pt x="1860049" y="886449"/>
                  <a:pt x="1862221" y="874295"/>
                  <a:pt x="1864895" y="862263"/>
                </a:cubicBezTo>
                <a:cubicBezTo>
                  <a:pt x="1868905" y="816810"/>
                  <a:pt x="1872495" y="771319"/>
                  <a:pt x="1876926" y="725905"/>
                </a:cubicBezTo>
                <a:cubicBezTo>
                  <a:pt x="1877844" y="716497"/>
                  <a:pt x="1880212" y="707256"/>
                  <a:pt x="1880937" y="697831"/>
                </a:cubicBezTo>
                <a:cubicBezTo>
                  <a:pt x="1882888" y="672471"/>
                  <a:pt x="1883610" y="647031"/>
                  <a:pt x="1884947" y="621631"/>
                </a:cubicBezTo>
                <a:cubicBezTo>
                  <a:pt x="1882979" y="529137"/>
                  <a:pt x="1874925" y="341625"/>
                  <a:pt x="1888958" y="248653"/>
                </a:cubicBezTo>
                <a:cubicBezTo>
                  <a:pt x="1892374" y="226025"/>
                  <a:pt x="1921267" y="217174"/>
                  <a:pt x="1937084" y="208547"/>
                </a:cubicBezTo>
                <a:cubicBezTo>
                  <a:pt x="1943927" y="204814"/>
                  <a:pt x="1950453" y="200526"/>
                  <a:pt x="1957137" y="196516"/>
                </a:cubicBezTo>
                <a:cubicBezTo>
                  <a:pt x="1964370" y="225447"/>
                  <a:pt x="1971386" y="251720"/>
                  <a:pt x="1977189" y="280737"/>
                </a:cubicBezTo>
                <a:cubicBezTo>
                  <a:pt x="1980120" y="295393"/>
                  <a:pt x="1981277" y="310433"/>
                  <a:pt x="1985210" y="324853"/>
                </a:cubicBezTo>
                <a:cubicBezTo>
                  <a:pt x="1989327" y="339949"/>
                  <a:pt x="1997270" y="353836"/>
                  <a:pt x="2001252" y="368968"/>
                </a:cubicBezTo>
                <a:cubicBezTo>
                  <a:pt x="2010662" y="404726"/>
                  <a:pt x="2018553" y="440901"/>
                  <a:pt x="2025316" y="477253"/>
                </a:cubicBezTo>
                <a:cubicBezTo>
                  <a:pt x="2029259" y="498445"/>
                  <a:pt x="2030289" y="520082"/>
                  <a:pt x="2033337" y="541421"/>
                </a:cubicBezTo>
                <a:cubicBezTo>
                  <a:pt x="2042321" y="604307"/>
                  <a:pt x="2054395" y="666780"/>
                  <a:pt x="2061410" y="729916"/>
                </a:cubicBezTo>
                <a:cubicBezTo>
                  <a:pt x="2064084" y="753979"/>
                  <a:pt x="2065451" y="778223"/>
                  <a:pt x="2069431" y="802105"/>
                </a:cubicBezTo>
                <a:cubicBezTo>
                  <a:pt x="2074819" y="834432"/>
                  <a:pt x="2079846" y="867034"/>
                  <a:pt x="2089484" y="898358"/>
                </a:cubicBezTo>
                <a:cubicBezTo>
                  <a:pt x="2090902" y="902965"/>
                  <a:pt x="2097205" y="904223"/>
                  <a:pt x="2101516" y="906379"/>
                </a:cubicBezTo>
                <a:cubicBezTo>
                  <a:pt x="2105297" y="908269"/>
                  <a:pt x="2109482" y="909228"/>
                  <a:pt x="2113547" y="910389"/>
                </a:cubicBezTo>
                <a:cubicBezTo>
                  <a:pt x="2139624" y="917840"/>
                  <a:pt x="2140400" y="915301"/>
                  <a:pt x="2177716" y="918410"/>
                </a:cubicBezTo>
                <a:cubicBezTo>
                  <a:pt x="2189747" y="913063"/>
                  <a:pt x="2205812" y="912827"/>
                  <a:pt x="2213810" y="902368"/>
                </a:cubicBezTo>
                <a:cubicBezTo>
                  <a:pt x="2224855" y="887924"/>
                  <a:pt x="2224857" y="867714"/>
                  <a:pt x="2229852" y="850231"/>
                </a:cubicBezTo>
                <a:cubicBezTo>
                  <a:pt x="2241977" y="807792"/>
                  <a:pt x="2245793" y="772608"/>
                  <a:pt x="2253916" y="725905"/>
                </a:cubicBezTo>
                <a:cubicBezTo>
                  <a:pt x="2273721" y="458538"/>
                  <a:pt x="2256107" y="727861"/>
                  <a:pt x="2265947" y="196516"/>
                </a:cubicBezTo>
                <a:cubicBezTo>
                  <a:pt x="2266025" y="192289"/>
                  <a:pt x="2269129" y="188630"/>
                  <a:pt x="2269958" y="184484"/>
                </a:cubicBezTo>
                <a:cubicBezTo>
                  <a:pt x="2270482" y="181862"/>
                  <a:pt x="2269958" y="179137"/>
                  <a:pt x="2269958" y="176463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3368164" y="22083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버퍼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131834" y="6669360"/>
            <a:ext cx="2953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(b) </a:t>
            </a:r>
            <a:r>
              <a:rPr lang="ko-KR" altLang="en-US" sz="1100" dirty="0" smtClean="0"/>
              <a:t>시스템 호출 함수 </a:t>
            </a:r>
            <a:r>
              <a:rPr lang="en-US" altLang="ko-KR" sz="1100" dirty="0" smtClean="0"/>
              <a:t>read()</a:t>
            </a:r>
            <a:r>
              <a:rPr lang="ko-KR" altLang="en-US" sz="1100" dirty="0" smtClean="0"/>
              <a:t>를 사용한 경우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987004" y="6669360"/>
            <a:ext cx="3174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(a) </a:t>
            </a:r>
            <a:r>
              <a:rPr lang="ko-KR" altLang="en-US" sz="1100" dirty="0" smtClean="0"/>
              <a:t>표준 라이브러리 함수 </a:t>
            </a:r>
            <a:r>
              <a:rPr lang="en-US" altLang="ko-KR" sz="1100" dirty="0" err="1" smtClean="0"/>
              <a:t>fread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를 사용한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98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호출에 걸리는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오버헤드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측정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시스템 호출은 느리다고 하는데 얼마나 느릴까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Unoptomized</a:t>
            </a:r>
            <a:r>
              <a:rPr lang="en-US" altLang="ko-KR" dirty="0" smtClean="0"/>
              <a:t> C function call</a:t>
            </a:r>
          </a:p>
          <a:p>
            <a:pPr lvl="1"/>
            <a:r>
              <a:rPr lang="ko-KR" altLang="en-US" dirty="0" smtClean="0"/>
              <a:t>그냥 간단한 사용자 함수 만들어 호출한 것 같음</a:t>
            </a:r>
            <a:endParaRPr lang="en-US" altLang="ko-KR" dirty="0" smtClean="0"/>
          </a:p>
          <a:p>
            <a:r>
              <a:rPr lang="en-US" altLang="ko-KR" dirty="0" err="1" smtClean="0"/>
              <a:t>getpid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시스템 호출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명령의 정상적인 시스템 호출 실행</a:t>
            </a:r>
            <a:endParaRPr lang="en-US" altLang="ko-KR" dirty="0" smtClean="0"/>
          </a:p>
          <a:p>
            <a:r>
              <a:rPr lang="en-US" altLang="ko-KR" dirty="0" err="1"/>
              <a:t>getpid</a:t>
            </a:r>
            <a:r>
              <a:rPr lang="en-US" altLang="ko-KR" dirty="0"/>
              <a:t>() </a:t>
            </a:r>
            <a:r>
              <a:rPr lang="ko-KR" altLang="en-US" dirty="0"/>
              <a:t>시스템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vDSO</a:t>
            </a:r>
            <a:r>
              <a:rPr lang="en-US" altLang="ko-KR" dirty="0"/>
              <a:t> </a:t>
            </a:r>
            <a:r>
              <a:rPr lang="ko-KR" altLang="en-US" dirty="0" smtClean="0"/>
              <a:t>객체를 통한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vSDO</a:t>
            </a:r>
            <a:r>
              <a:rPr lang="en-US" altLang="ko-KR" dirty="0" smtClean="0"/>
              <a:t>(virtual </a:t>
            </a:r>
            <a:r>
              <a:rPr lang="en-US" altLang="ko-KR" dirty="0"/>
              <a:t>dynamically linked shared </a:t>
            </a:r>
            <a:r>
              <a:rPr lang="en-US" altLang="ko-KR" dirty="0" smtClean="0"/>
              <a:t>object)</a:t>
            </a:r>
            <a:r>
              <a:rPr lang="ko-KR" altLang="en-US" dirty="0" smtClean="0"/>
              <a:t>는 매우 작은 크기의 커널 함수의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응용프로그램이 이 함수들을 시스템 호출 방식으로 호출하면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링킹시에</a:t>
            </a:r>
            <a:r>
              <a:rPr lang="ko-KR" altLang="en-US" dirty="0" smtClean="0"/>
              <a:t> 이들 함수를 애플리케이션 영역으로 내 보내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호출에 따른 오버헤드 없이 실행 속도를 높일 </a:t>
            </a:r>
            <a:r>
              <a:rPr lang="ko-KR" altLang="en-US" dirty="0" err="1" smtClean="0"/>
              <a:t>수있도록</a:t>
            </a:r>
            <a:r>
              <a:rPr lang="ko-KR" altLang="en-US" dirty="0" smtClean="0"/>
              <a:t> 한 리눅스의 기법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7" y="3152945"/>
            <a:ext cx="8411435" cy="2736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3665" y="5889249"/>
            <a:ext cx="685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http</a:t>
            </a:r>
            <a:r>
              <a:rPr lang="en-US" altLang="ko-KR" sz="1200" dirty="0"/>
              <a:t>://arkanis.de/weblog/2017-01-05-measurements-of-system-call-performance-and-overhead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16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표준 라이브러리와 시스템 호출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59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5" y="1988840"/>
            <a:ext cx="8534178" cy="279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013176"/>
            <a:ext cx="835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  <a:ea typeface="+mj-ea"/>
              </a:rPr>
              <a:t>출처 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  <a:ea typeface="+mj-ea"/>
                <a:hlinkClick r:id="rId3"/>
              </a:rPr>
              <a:t>http://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  <a:ea typeface="+mj-ea"/>
                <a:hlinkClick r:id="rId3"/>
              </a:rPr>
              <a:t>arkanis.de/weblog/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  <a:ea typeface="+mj-ea"/>
              </a:rPr>
              <a:t>2017-01-05-measurements-of-system-call-performance-and-overhead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  <a:ea typeface="+mj-ea"/>
              </a:rPr>
              <a:t>의 그래프를 저자가 </a:t>
            </a:r>
            <a:r>
              <a:rPr lang="ko-KR" altLang="en-US" sz="1100" kern="0" dirty="0" smtClean="0">
                <a:solidFill>
                  <a:srgbClr val="000000"/>
                </a:solidFill>
                <a:latin typeface="+mj-ea"/>
                <a:ea typeface="+mj-ea"/>
              </a:rPr>
              <a:t>축소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1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0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동작 원리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CPU</a:t>
            </a:r>
          </a:p>
          <a:p>
            <a:pPr lvl="1"/>
            <a:r>
              <a:rPr lang="ko-KR" altLang="en-US" dirty="0" smtClean="0"/>
              <a:t>중앙 처리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메모리에 적재된 프로그램 실행</a:t>
            </a:r>
            <a:endParaRPr lang="en-US" altLang="ko-KR" dirty="0" smtClean="0"/>
          </a:p>
          <a:p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프로그램 코드와 데이터 적재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실행되기 위해서는 반드시 메모리에 </a:t>
            </a:r>
            <a:r>
              <a:rPr lang="ko-KR" altLang="en-US" dirty="0" err="1" smtClean="0"/>
              <a:t>적재되어야</a:t>
            </a:r>
            <a:r>
              <a:rPr lang="ko-KR" altLang="en-US" dirty="0" smtClean="0"/>
              <a:t> 함</a:t>
            </a:r>
            <a:endParaRPr lang="en-US" altLang="ko-KR" dirty="0"/>
          </a:p>
          <a:p>
            <a:r>
              <a:rPr lang="ko-KR" altLang="en-US" dirty="0" smtClean="0"/>
              <a:t>캐시 메모리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메모리보다 빠른 고가의 기억 장치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적은 량만 사용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캐시 메모리가 있는 경우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반드시 캐시 메모리에 적재된 프로그램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메모리에서 캐시 메모리로 코드와 데이터 이동</a:t>
            </a:r>
            <a:endParaRPr lang="en-US" altLang="ko-KR" dirty="0" smtClean="0"/>
          </a:p>
          <a:p>
            <a:r>
              <a:rPr lang="ko-KR" altLang="en-US" dirty="0" smtClean="0"/>
              <a:t>입출력 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등의 장치</a:t>
            </a:r>
            <a:endParaRPr lang="en-US" altLang="ko-KR" dirty="0"/>
          </a:p>
          <a:p>
            <a:r>
              <a:rPr lang="ko-KR" altLang="en-US" dirty="0" smtClean="0"/>
              <a:t>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버스</a:t>
            </a:r>
            <a:r>
              <a:rPr lang="en-US" altLang="ko-KR" dirty="0" smtClean="0"/>
              <a:t>, I/O </a:t>
            </a:r>
            <a:r>
              <a:rPr lang="ko-KR" altLang="en-US" dirty="0" smtClean="0"/>
              <a:t>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버스 </a:t>
            </a:r>
            <a:r>
              <a:rPr lang="en-US" altLang="ko-KR" dirty="0" smtClean="0"/>
              <a:t>: CPU, </a:t>
            </a:r>
            <a:r>
              <a:rPr lang="ko-KR" altLang="en-US" dirty="0" smtClean="0"/>
              <a:t>캐시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I/O controller </a:t>
            </a:r>
            <a:r>
              <a:rPr lang="ko-KR" altLang="en-US" dirty="0" smtClean="0"/>
              <a:t>등의 하드웨어들이 정보를 주고 받기 위한 </a:t>
            </a:r>
            <a:r>
              <a:rPr lang="en-US" altLang="ko-KR" dirty="0" smtClean="0"/>
              <a:t>0/1</a:t>
            </a:r>
            <a:r>
              <a:rPr lang="ko-KR" altLang="en-US" dirty="0" smtClean="0"/>
              <a:t>의 디지털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신호가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지나난</a:t>
            </a:r>
            <a:r>
              <a:rPr lang="ko-KR" altLang="en-US" dirty="0" smtClean="0"/>
              <a:t> 여러 가닥 선을 다발로 묶어 부름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주소 버스</a:t>
            </a:r>
            <a:r>
              <a:rPr lang="en-US" altLang="ko-KR" dirty="0" smtClean="0"/>
              <a:t>(address bus)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 신호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버스</a:t>
            </a:r>
            <a:r>
              <a:rPr lang="en-US" altLang="ko-KR" dirty="0" smtClean="0"/>
              <a:t>(data </a:t>
            </a:r>
            <a:r>
              <a:rPr lang="en-US" altLang="ko-KR" dirty="0"/>
              <a:t>bus)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데이터 신호</a:t>
            </a:r>
            <a:endParaRPr lang="en-US" altLang="ko-KR" dirty="0"/>
          </a:p>
          <a:p>
            <a:pPr lvl="2"/>
            <a:r>
              <a:rPr lang="ko-KR" altLang="en-US" dirty="0" smtClean="0"/>
              <a:t>제어 버스</a:t>
            </a:r>
            <a:r>
              <a:rPr lang="en-US" altLang="ko-KR" dirty="0" smtClean="0"/>
              <a:t>(control </a:t>
            </a:r>
            <a:r>
              <a:rPr lang="en-US" altLang="ko-KR" dirty="0"/>
              <a:t>bus)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제어 </a:t>
            </a:r>
            <a:r>
              <a:rPr lang="ko-KR" altLang="en-US" dirty="0"/>
              <a:t>신호</a:t>
            </a:r>
            <a:endParaRPr lang="en-US" altLang="ko-KR" dirty="0"/>
          </a:p>
          <a:p>
            <a:pPr lvl="1"/>
            <a:r>
              <a:rPr lang="ko-KR" altLang="en-US" dirty="0" smtClean="0"/>
              <a:t>시스템 버스 </a:t>
            </a:r>
            <a:r>
              <a:rPr lang="en-US" altLang="ko-KR" dirty="0" smtClean="0"/>
              <a:t>: CPU, </a:t>
            </a:r>
            <a:r>
              <a:rPr lang="ko-KR" altLang="en-US" dirty="0" smtClean="0"/>
              <a:t>캐시 등의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I/O </a:t>
            </a:r>
            <a:r>
              <a:rPr lang="ko-KR" altLang="en-US" dirty="0" smtClean="0"/>
              <a:t>버스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느린 입출력 장치들의 입출력 정보를 싣는 버스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호출의 대가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시스템 호출 필연적</a:t>
            </a:r>
            <a:r>
              <a:rPr lang="en-US" altLang="ko-KR" dirty="0" smtClean="0"/>
              <a:t>, but </a:t>
            </a:r>
            <a:r>
              <a:rPr lang="ko-KR" altLang="en-US" dirty="0" smtClean="0"/>
              <a:t>호출 회수 줄이기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서비스나 하드웨어 접근을 위해서는 필연적이다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 시스템 호출의 회수를 줄이는 것이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호출 내에서 컨텍스트 스위칭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호출을 통해 커널 코드를 실행하는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 서비스를 받는 것은 워낙 비싼 서비스를 받았기 때문에 대가를 지불하도록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많은 경우 컨텍스트 스위칭이 이루어진다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err="1" smtClean="0"/>
              <a:t>fread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버퍼링을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read()</a:t>
            </a:r>
            <a:r>
              <a:rPr lang="ko-KR" altLang="en-US" dirty="0" smtClean="0"/>
              <a:t>를 적게 호출하도록 라이브러리가 작성됨</a:t>
            </a:r>
            <a:endParaRPr lang="en-US" altLang="ko-KR" dirty="0" smtClean="0"/>
          </a:p>
          <a:p>
            <a:r>
              <a:rPr lang="ko-KR" altLang="en-US" dirty="0" smtClean="0"/>
              <a:t>사용자는 </a:t>
            </a:r>
            <a:r>
              <a:rPr lang="en-US" altLang="ko-KR" dirty="0" smtClean="0"/>
              <a:t>read()</a:t>
            </a:r>
            <a:r>
              <a:rPr lang="ko-KR" altLang="en-US" dirty="0" smtClean="0"/>
              <a:t>보다 </a:t>
            </a:r>
            <a:r>
              <a:rPr lang="en-US" altLang="ko-KR" dirty="0" err="1" smtClean="0"/>
              <a:t>fread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호출하는 것이 프로그램 속도가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운영체제에 부담을 주지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운영체제와 인터럽트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46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인터럽트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현재 하던 일을 중단하고 다른 일을 하도록 시키는 비동기적 방법</a:t>
            </a:r>
            <a:endParaRPr lang="en-US" altLang="ko-KR" dirty="0"/>
          </a:p>
          <a:p>
            <a:pPr lvl="1"/>
            <a:r>
              <a:rPr lang="ko-KR" altLang="en-US" dirty="0" smtClean="0"/>
              <a:t>하드웨어 인터럽트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장치들이 어떤 상황이 발생하였음을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에게 알리는 하드웨어적 방법</a:t>
            </a:r>
            <a:r>
              <a:rPr lang="en-US" altLang="ko-KR" dirty="0" smtClean="0"/>
              <a:t>(?)</a:t>
            </a:r>
          </a:p>
          <a:p>
            <a:pPr lvl="2"/>
            <a:r>
              <a:rPr lang="ko-KR" altLang="en-US" dirty="0" smtClean="0"/>
              <a:t>인터럽트 발생 </a:t>
            </a:r>
            <a:r>
              <a:rPr lang="en-US" altLang="ko-KR" dirty="0" smtClean="0"/>
              <a:t>-&gt; CPU</a:t>
            </a:r>
            <a:r>
              <a:rPr lang="ko-KR" altLang="en-US" dirty="0" smtClean="0"/>
              <a:t>는 인터럽트 서비스 루틴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인터럽트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명령어에 의해 하드웨어 인터럽트를 수신한 것과 동일한 처리</a:t>
            </a:r>
            <a:endParaRPr lang="en-US" altLang="ko-KR" dirty="0" smtClean="0"/>
          </a:p>
          <a:p>
            <a:r>
              <a:rPr lang="ko-KR" altLang="en-US" dirty="0" smtClean="0"/>
              <a:t>컴퓨터에서 인터럽트 발생 사례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마우스를 움직이거나 클릭하는 등 마우스 조작</a:t>
            </a:r>
          </a:p>
          <a:p>
            <a:pPr lvl="1" fontAlgn="base"/>
            <a:r>
              <a:rPr lang="ko-KR" altLang="en-US" dirty="0"/>
              <a:t>키보드 입력</a:t>
            </a:r>
          </a:p>
          <a:p>
            <a:pPr lvl="1" fontAlgn="base"/>
            <a:r>
              <a:rPr lang="ko-KR" altLang="en-US" dirty="0"/>
              <a:t>네트워크로부터 데이터 도착</a:t>
            </a:r>
          </a:p>
          <a:p>
            <a:pPr lvl="1" fontAlgn="base"/>
            <a:r>
              <a:rPr lang="ko-KR" altLang="en-US" dirty="0"/>
              <a:t>하드디스크의 쓰기 종료</a:t>
            </a:r>
          </a:p>
          <a:p>
            <a:pPr lvl="1" fontAlgn="base"/>
            <a:r>
              <a:rPr lang="ko-KR" altLang="en-US" dirty="0"/>
              <a:t>시스템 클럭으로 </a:t>
            </a:r>
            <a:r>
              <a:rPr lang="ko-KR" altLang="en-US" dirty="0" err="1"/>
              <a:t>부터</a:t>
            </a:r>
            <a:r>
              <a:rPr lang="ko-KR" altLang="en-US" dirty="0"/>
              <a:t> 일정한 시간 간격으로 </a:t>
            </a:r>
            <a:r>
              <a:rPr lang="ko-KR" altLang="en-US" dirty="0" err="1"/>
              <a:t>알임</a:t>
            </a:r>
            <a:endParaRPr lang="ko-KR" altLang="en-US" dirty="0"/>
          </a:p>
          <a:p>
            <a:pPr lvl="1" fontAlgn="base"/>
            <a:r>
              <a:rPr lang="ko-KR" altLang="en-US" dirty="0"/>
              <a:t>컴퓨터의 리셋 버튼 누르기</a:t>
            </a:r>
          </a:p>
          <a:p>
            <a:pPr lvl="1" fontAlgn="base"/>
            <a:r>
              <a:rPr lang="en-US" altLang="ko-KR" dirty="0"/>
              <a:t>USB </a:t>
            </a:r>
            <a:r>
              <a:rPr lang="ko-KR" altLang="en-US" dirty="0"/>
              <a:t>메모리 부착 혹은 해제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751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6271079" y="2810233"/>
            <a:ext cx="1128049" cy="2851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06" y="5507920"/>
            <a:ext cx="894356" cy="4535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88902" y="4154457"/>
            <a:ext cx="1652401" cy="57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APIC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(Advanced Programmable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I</a:t>
            </a:r>
            <a:r>
              <a:rPr lang="en-US" altLang="ko-KR" sz="900" dirty="0" smtClean="0">
                <a:solidFill>
                  <a:schemeClr val="tx1"/>
                </a:solidFill>
              </a:rPr>
              <a:t>nterrupt Controller)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3872225" y="4764464"/>
            <a:ext cx="45719" cy="768159"/>
          </a:xfrm>
          <a:custGeom>
            <a:avLst/>
            <a:gdLst>
              <a:gd name="connsiteX0" fmla="*/ 47709 w 189946"/>
              <a:gd name="connsiteY0" fmla="*/ 0 h 404037"/>
              <a:gd name="connsiteX1" fmla="*/ 189477 w 189946"/>
              <a:gd name="connsiteY1" fmla="*/ 134679 h 404037"/>
              <a:gd name="connsiteX2" fmla="*/ 5179 w 189946"/>
              <a:gd name="connsiteY2" fmla="*/ 283534 h 404037"/>
              <a:gd name="connsiteX3" fmla="*/ 68974 w 189946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46" h="404037">
                <a:moveTo>
                  <a:pt x="47709" y="0"/>
                </a:moveTo>
                <a:cubicBezTo>
                  <a:pt x="122137" y="43711"/>
                  <a:pt x="196565" y="87423"/>
                  <a:pt x="189477" y="134679"/>
                </a:cubicBezTo>
                <a:cubicBezTo>
                  <a:pt x="182389" y="181935"/>
                  <a:pt x="25263" y="238641"/>
                  <a:pt x="5179" y="283534"/>
                </a:cubicBezTo>
                <a:cubicBezTo>
                  <a:pt x="-14905" y="328427"/>
                  <a:pt x="27034" y="366232"/>
                  <a:pt x="68974" y="404037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261610"/>
            <a:ext cx="778775" cy="542027"/>
          </a:xfrm>
          <a:prstGeom prst="rect">
            <a:avLst/>
          </a:prstGeom>
        </p:spPr>
      </p:pic>
      <p:sp>
        <p:nvSpPr>
          <p:cNvPr id="18" name="순서도: 논리합 17"/>
          <p:cNvSpPr/>
          <p:nvPr/>
        </p:nvSpPr>
        <p:spPr>
          <a:xfrm>
            <a:off x="4817892" y="5348745"/>
            <a:ext cx="409353" cy="385958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4739611" y="5752439"/>
            <a:ext cx="48763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88" dirty="0"/>
              <a:t>타이머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3118527" y="2823531"/>
            <a:ext cx="1299531" cy="66857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633462" y="3512781"/>
            <a:ext cx="11907" cy="62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75690" y="3573016"/>
            <a:ext cx="41389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/>
              <a:t>INTR</a:t>
            </a:r>
            <a:endParaRPr lang="ko-KR" altLang="en-US" sz="825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393001" y="3487455"/>
            <a:ext cx="4295" cy="6534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3755" y="3785773"/>
            <a:ext cx="41870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/>
              <a:t>INTA</a:t>
            </a:r>
            <a:endParaRPr lang="ko-KR" altLang="en-US" sz="825" dirty="0"/>
          </a:p>
        </p:txBody>
      </p:sp>
      <p:sp>
        <p:nvSpPr>
          <p:cNvPr id="31" name="TextBox 30"/>
          <p:cNvSpPr txBox="1"/>
          <p:nvPr/>
        </p:nvSpPr>
        <p:spPr>
          <a:xfrm>
            <a:off x="3576484" y="5119473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interrupt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 flipV="1">
            <a:off x="4028761" y="3512781"/>
            <a:ext cx="251706" cy="63988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4171474" y="3721773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25" dirty="0" smtClean="0"/>
              <a:t>인터럽트</a:t>
            </a:r>
            <a:endParaRPr lang="en-US" altLang="ko-KR" sz="825" dirty="0" smtClean="0"/>
          </a:p>
          <a:p>
            <a:r>
              <a:rPr lang="ko-KR" altLang="en-US" sz="825" dirty="0" smtClean="0"/>
              <a:t>번호 </a:t>
            </a:r>
            <a:r>
              <a:rPr lang="en-US" altLang="ko-KR" sz="825" dirty="0" smtClean="0"/>
              <a:t>N</a:t>
            </a:r>
            <a:endParaRPr lang="ko-KR" altLang="en-US" sz="825" dirty="0"/>
          </a:p>
        </p:txBody>
      </p:sp>
      <p:sp>
        <p:nvSpPr>
          <p:cNvPr id="50" name="직사각형 49"/>
          <p:cNvSpPr/>
          <p:nvPr/>
        </p:nvSpPr>
        <p:spPr>
          <a:xfrm>
            <a:off x="6282598" y="2981263"/>
            <a:ext cx="1119077" cy="397208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88" dirty="0" smtClean="0">
                <a:solidFill>
                  <a:schemeClr val="tx1"/>
                </a:solidFill>
              </a:rPr>
              <a:t>Interrupt N</a:t>
            </a:r>
            <a:r>
              <a:rPr lang="ko-KR" altLang="en-US" sz="788" dirty="0" smtClean="0">
                <a:solidFill>
                  <a:schemeClr val="tx1"/>
                </a:solidFill>
              </a:rPr>
              <a:t>의</a:t>
            </a:r>
            <a:endParaRPr lang="en-US" altLang="ko-KR" sz="788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88" dirty="0" smtClean="0">
                <a:solidFill>
                  <a:schemeClr val="tx1"/>
                </a:solidFill>
              </a:rPr>
              <a:t>Service Routine</a:t>
            </a:r>
            <a:endParaRPr lang="en-US" altLang="ko-KR" sz="788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97013" y="3773064"/>
            <a:ext cx="222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39258" y="3708974"/>
            <a:ext cx="1261029" cy="57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smtClean="0">
                <a:sym typeface="Wingdings" panose="05000000000000000000" pitchFamily="2" charset="2"/>
              </a:rPr>
              <a:t>인터럽트 벡터 테이블에서 </a:t>
            </a:r>
            <a:r>
              <a:rPr lang="ko-KR" altLang="en-US" sz="788" dirty="0" smtClean="0"/>
              <a:t>인터럽트 </a:t>
            </a:r>
            <a:r>
              <a:rPr lang="en-US" altLang="ko-KR" sz="788" dirty="0" smtClean="0"/>
              <a:t>N</a:t>
            </a:r>
            <a:r>
              <a:rPr lang="ko-KR" altLang="en-US" sz="788" dirty="0" smtClean="0"/>
              <a:t>의  서비스 루틴</a:t>
            </a:r>
            <a:r>
              <a:rPr lang="en-US" altLang="ko-KR" sz="788" dirty="0" smtClean="0"/>
              <a:t>(ISR)</a:t>
            </a:r>
            <a:r>
              <a:rPr lang="ko-KR" altLang="en-US" sz="788" dirty="0" smtClean="0"/>
              <a:t>의</a:t>
            </a:r>
            <a:endParaRPr lang="en-US" altLang="ko-KR" sz="788" dirty="0" smtClean="0"/>
          </a:p>
          <a:p>
            <a:r>
              <a:rPr lang="ko-KR" altLang="en-US" sz="788" dirty="0" smtClean="0"/>
              <a:t>주소를 알아냄</a:t>
            </a:r>
            <a:endParaRPr lang="en-US" altLang="ko-KR" sz="788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7370504" y="4072256"/>
            <a:ext cx="74409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/>
              <a:t>인터럽트</a:t>
            </a:r>
            <a:endParaRPr lang="en-US" altLang="ko-KR" sz="825" dirty="0"/>
          </a:p>
          <a:p>
            <a:r>
              <a:rPr lang="ko-KR" altLang="en-US" sz="825" dirty="0" smtClean="0"/>
              <a:t>벡터 테이블</a:t>
            </a:r>
            <a:endParaRPr lang="ko-KR" altLang="en-US" sz="825" dirty="0"/>
          </a:p>
        </p:txBody>
      </p:sp>
      <p:sp>
        <p:nvSpPr>
          <p:cNvPr id="85" name="순서도: 처리 84"/>
          <p:cNvSpPr/>
          <p:nvPr/>
        </p:nvSpPr>
        <p:spPr>
          <a:xfrm>
            <a:off x="6287579" y="33982"/>
            <a:ext cx="1020725" cy="20738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메모리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83296" y="1046049"/>
            <a:ext cx="1121087" cy="916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>
                <a:solidFill>
                  <a:schemeClr val="tx1"/>
                </a:solidFill>
              </a:rPr>
              <a:t>응용프로그램</a:t>
            </a:r>
            <a:endParaRPr lang="en-US" altLang="ko-KR" sz="825" dirty="0" smtClean="0">
              <a:solidFill>
                <a:schemeClr val="tx1"/>
              </a:solidFill>
            </a:endParaRPr>
          </a:p>
          <a:p>
            <a:pPr algn="ctr"/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endParaRPr lang="en-US" altLang="ko-KR" sz="825" dirty="0" smtClean="0">
              <a:solidFill>
                <a:schemeClr val="tx1"/>
              </a:solidFill>
            </a:endParaRPr>
          </a:p>
          <a:p>
            <a:pPr algn="ctr"/>
            <a:endParaRPr lang="en-US" altLang="ko-KR" sz="825" dirty="0">
              <a:solidFill>
                <a:schemeClr val="tx1"/>
              </a:solidFill>
            </a:endParaRPr>
          </a:p>
          <a:p>
            <a:pPr algn="ctr"/>
            <a:endParaRPr lang="en-US" altLang="ko-KR" sz="825" dirty="0" smtClean="0">
              <a:solidFill>
                <a:schemeClr val="tx1"/>
              </a:solidFill>
            </a:endParaRPr>
          </a:p>
          <a:p>
            <a:pPr algn="ctr"/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79353" y="254371"/>
            <a:ext cx="1128049" cy="243521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7352666" y="188640"/>
            <a:ext cx="25199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 smtClean="0"/>
              <a:t>0</a:t>
            </a:r>
          </a:p>
          <a:p>
            <a:r>
              <a:rPr lang="en-US" altLang="ko-KR" sz="825" dirty="0" smtClean="0"/>
              <a:t>1</a:t>
            </a:r>
          </a:p>
          <a:p>
            <a:r>
              <a:rPr lang="en-US" altLang="ko-KR" sz="825" dirty="0" smtClean="0"/>
              <a:t>2</a:t>
            </a:r>
          </a:p>
          <a:p>
            <a:r>
              <a:rPr lang="en-US" altLang="ko-KR" sz="825" dirty="0" smtClean="0"/>
              <a:t>3</a:t>
            </a:r>
          </a:p>
          <a:p>
            <a:r>
              <a:rPr lang="en-US" altLang="ko-KR" sz="825" dirty="0" smtClean="0"/>
              <a:t>...</a:t>
            </a:r>
            <a:endParaRPr lang="ko-KR" altLang="en-US" sz="825" dirty="0"/>
          </a:p>
        </p:txBody>
      </p:sp>
      <p:sp>
        <p:nvSpPr>
          <p:cNvPr id="60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3252" y="-7817"/>
            <a:ext cx="3665904" cy="589456"/>
          </a:xfrm>
        </p:spPr>
        <p:txBody>
          <a:bodyPr/>
          <a:lstStyle/>
          <a:p>
            <a:r>
              <a:rPr lang="ko-KR" altLang="en-US" dirty="0" smtClean="0"/>
              <a:t>인터럽트 과정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7" idx="3"/>
          </p:cNvCxnSpPr>
          <p:nvPr/>
        </p:nvCxnSpPr>
        <p:spPr>
          <a:xfrm flipV="1">
            <a:off x="3118527" y="4706323"/>
            <a:ext cx="222409" cy="826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8" idx="2"/>
          </p:cNvCxnSpPr>
          <p:nvPr/>
        </p:nvCxnSpPr>
        <p:spPr>
          <a:xfrm rot="10800000">
            <a:off x="4386128" y="4728058"/>
            <a:ext cx="431765" cy="813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52" y="1204519"/>
            <a:ext cx="2139505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 smtClean="0"/>
              <a:t>* IDTR(Interrupt Descriptor Table Register)</a:t>
            </a:r>
            <a:r>
              <a:rPr lang="ko-KR" altLang="en-US" sz="788" dirty="0" smtClean="0"/>
              <a:t>은 인터럽트 벡터 테이블의 시작 주소와 크기를 가진 </a:t>
            </a:r>
            <a:r>
              <a:rPr lang="en-US" altLang="ko-KR" sz="788" dirty="0" smtClean="0"/>
              <a:t>CPU </a:t>
            </a:r>
            <a:r>
              <a:rPr lang="ko-KR" altLang="en-US" sz="788" dirty="0" smtClean="0"/>
              <a:t>안에 있는 레지스터</a:t>
            </a:r>
            <a:endParaRPr lang="en-US" altLang="ko-KR" sz="788" dirty="0" smtClean="0"/>
          </a:p>
        </p:txBody>
      </p:sp>
      <p:sp>
        <p:nvSpPr>
          <p:cNvPr id="88" name="순서도: 처리 87"/>
          <p:cNvSpPr/>
          <p:nvPr/>
        </p:nvSpPr>
        <p:spPr>
          <a:xfrm>
            <a:off x="3504412" y="3046422"/>
            <a:ext cx="579804" cy="20738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CPU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274555" y="3735563"/>
            <a:ext cx="1121263" cy="1184107"/>
            <a:chOff x="414452" y="3565774"/>
            <a:chExt cx="1121263" cy="1184107"/>
          </a:xfrm>
        </p:grpSpPr>
        <p:sp>
          <p:nvSpPr>
            <p:cNvPr id="57" name="직사각형 56"/>
            <p:cNvSpPr/>
            <p:nvPr/>
          </p:nvSpPr>
          <p:spPr>
            <a:xfrm>
              <a:off x="414452" y="3566072"/>
              <a:ext cx="1119077" cy="118380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6470" y="3565774"/>
              <a:ext cx="1119077" cy="1486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chemeClr val="tx1"/>
                  </a:solidFill>
                </a:rPr>
                <a:t>인터럽트</a:t>
              </a:r>
              <a:r>
                <a:rPr lang="en-US" altLang="ko-KR" sz="800" i="1" dirty="0" smtClean="0">
                  <a:solidFill>
                    <a:schemeClr val="tx1"/>
                  </a:solidFill>
                </a:rPr>
                <a:t>0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의 </a:t>
              </a:r>
              <a:r>
                <a:rPr lang="en-US" altLang="ko-KR" sz="800" i="1" dirty="0">
                  <a:solidFill>
                    <a:schemeClr val="tx1"/>
                  </a:solidFill>
                </a:rPr>
                <a:t>ISR 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6470" y="3712707"/>
              <a:ext cx="1119077" cy="1398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chemeClr val="tx1"/>
                  </a:solidFill>
                </a:rPr>
                <a:t>인터럽트</a:t>
              </a:r>
              <a:r>
                <a:rPr lang="en-US" altLang="ko-KR" sz="800" i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i="1" dirty="0" smtClean="0">
                  <a:solidFill>
                    <a:schemeClr val="tx1"/>
                  </a:solidFill>
                </a:rPr>
                <a:t>의 </a:t>
              </a:r>
              <a:r>
                <a:rPr lang="en-US" altLang="ko-KR" sz="800" i="1" dirty="0">
                  <a:solidFill>
                    <a:schemeClr val="tx1"/>
                  </a:solidFill>
                </a:rPr>
                <a:t>ISR 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16470" y="4551662"/>
              <a:ext cx="1113991" cy="19792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chemeClr val="tx1"/>
                  </a:solidFill>
                </a:rPr>
                <a:t>인터럽트</a:t>
              </a:r>
              <a:r>
                <a:rPr lang="en-US" altLang="ko-KR" sz="800" i="1" dirty="0" smtClean="0">
                  <a:solidFill>
                    <a:schemeClr val="tx1"/>
                  </a:solidFill>
                </a:rPr>
                <a:t>255</a:t>
              </a:r>
              <a:r>
                <a:rPr lang="ko-KR" altLang="en-US" sz="800" i="1" dirty="0" smtClean="0">
                  <a:solidFill>
                    <a:schemeClr val="tx1"/>
                  </a:solidFill>
                </a:rPr>
                <a:t>의 </a:t>
              </a:r>
              <a:r>
                <a:rPr lang="en-US" altLang="ko-KR" sz="800" i="1" dirty="0">
                  <a:solidFill>
                    <a:schemeClr val="tx1"/>
                  </a:solidFill>
                </a:rPr>
                <a:t>ISR 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5461" y="3995049"/>
              <a:ext cx="1120254" cy="55661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788" i="1" dirty="0" smtClean="0"/>
            </a:p>
            <a:p>
              <a:pPr algn="ctr"/>
              <a:endParaRPr lang="en-US" altLang="ko-KR" sz="788" i="1" dirty="0"/>
            </a:p>
            <a:p>
              <a:pPr algn="ctr"/>
              <a:r>
                <a:rPr lang="en-US" altLang="ko-KR" sz="788" i="1" dirty="0" smtClean="0"/>
                <a:t>......</a:t>
              </a:r>
              <a:endParaRPr lang="ko-KR" altLang="en-US" sz="788" i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16470" y="3855212"/>
              <a:ext cx="1119077" cy="1398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chemeClr val="tx1"/>
                  </a:solidFill>
                </a:rPr>
                <a:t>인터럽트</a:t>
              </a:r>
              <a:r>
                <a:rPr lang="en-US" altLang="ko-KR" sz="800" i="1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의 </a:t>
              </a:r>
              <a:r>
                <a:rPr lang="en-US" altLang="ko-KR" sz="800" i="1" dirty="0">
                  <a:solidFill>
                    <a:schemeClr val="tx1"/>
                  </a:solidFill>
                </a:rPr>
                <a:t>ISR </a:t>
              </a:r>
              <a:r>
                <a:rPr lang="ko-KR" altLang="en-US" sz="800" i="1" dirty="0">
                  <a:solidFill>
                    <a:schemeClr val="tx1"/>
                  </a:solidFill>
                </a:rPr>
                <a:t>주소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6470" y="4144219"/>
              <a:ext cx="1119077" cy="1398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800" i="1" dirty="0" smtClean="0">
                  <a:solidFill>
                    <a:srgbClr val="FF0000"/>
                  </a:solidFill>
                </a:rPr>
                <a:t>인터럽트</a:t>
              </a:r>
              <a:r>
                <a:rPr lang="en-US" altLang="ko-KR" sz="800" i="1" dirty="0">
                  <a:solidFill>
                    <a:srgbClr val="FF0000"/>
                  </a:solidFill>
                </a:rPr>
                <a:t>N</a:t>
              </a:r>
              <a:r>
                <a:rPr lang="ko-KR" altLang="en-US" sz="800" i="1" dirty="0" smtClean="0">
                  <a:solidFill>
                    <a:srgbClr val="FF0000"/>
                  </a:solidFill>
                </a:rPr>
                <a:t>의 </a:t>
              </a:r>
              <a:r>
                <a:rPr lang="en-US" altLang="ko-KR" sz="800" i="1" dirty="0">
                  <a:solidFill>
                    <a:srgbClr val="FF0000"/>
                  </a:solidFill>
                </a:rPr>
                <a:t>ISR </a:t>
              </a:r>
              <a:r>
                <a:rPr lang="ko-KR" altLang="en-US" sz="800" i="1" dirty="0">
                  <a:solidFill>
                    <a:srgbClr val="FF0000"/>
                  </a:solidFill>
                </a:rPr>
                <a:t>주소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93124" y="2144178"/>
            <a:ext cx="1261029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smtClean="0"/>
              <a:t>인터럽트</a:t>
            </a:r>
            <a:r>
              <a:rPr lang="en-US" altLang="ko-KR" sz="788" dirty="0" smtClean="0"/>
              <a:t>n</a:t>
            </a:r>
            <a:r>
              <a:rPr lang="ko-KR" altLang="en-US" sz="788" dirty="0" smtClean="0"/>
              <a:t>의 </a:t>
            </a:r>
            <a:r>
              <a:rPr lang="en-US" altLang="ko-KR" sz="788" dirty="0" smtClean="0"/>
              <a:t>ISR </a:t>
            </a:r>
            <a:r>
              <a:rPr lang="ko-KR" altLang="en-US" sz="788" dirty="0" smtClean="0"/>
              <a:t>주소를 </a:t>
            </a:r>
            <a:r>
              <a:rPr lang="en-US" altLang="ko-KR" sz="788" dirty="0" smtClean="0"/>
              <a:t>PC</a:t>
            </a:r>
            <a:r>
              <a:rPr lang="ko-KR" altLang="en-US" sz="788" dirty="0" smtClean="0"/>
              <a:t>에 로딩</a:t>
            </a:r>
            <a:endParaRPr lang="en-US" altLang="ko-KR" sz="788" dirty="0" smtClean="0"/>
          </a:p>
          <a:p>
            <a:r>
              <a:rPr lang="ko-KR" altLang="en-US" sz="788" dirty="0" smtClean="0">
                <a:sym typeface="Wingdings" panose="05000000000000000000" pitchFamily="2" charset="2"/>
              </a:rPr>
              <a:t></a:t>
            </a:r>
            <a:endParaRPr lang="ko-KR" altLang="en-US" sz="788" dirty="0"/>
          </a:p>
        </p:txBody>
      </p:sp>
      <p:sp>
        <p:nvSpPr>
          <p:cNvPr id="66" name="자유형 65"/>
          <p:cNvSpPr/>
          <p:nvPr/>
        </p:nvSpPr>
        <p:spPr>
          <a:xfrm>
            <a:off x="4426332" y="1104576"/>
            <a:ext cx="1912877" cy="1894466"/>
          </a:xfrm>
          <a:custGeom>
            <a:avLst/>
            <a:gdLst>
              <a:gd name="connsiteX0" fmla="*/ 0 w 1568219"/>
              <a:gd name="connsiteY0" fmla="*/ 1316452 h 1316452"/>
              <a:gd name="connsiteX1" fmla="*/ 587490 w 1568219"/>
              <a:gd name="connsiteY1" fmla="*/ 1017969 h 1316452"/>
              <a:gd name="connsiteX2" fmla="*/ 1402395 w 1568219"/>
              <a:gd name="connsiteY2" fmla="*/ 89356 h 1316452"/>
              <a:gd name="connsiteX3" fmla="*/ 1568219 w 1568219"/>
              <a:gd name="connsiteY3" fmla="*/ 89356 h 131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219" h="1316452">
                <a:moveTo>
                  <a:pt x="0" y="1316452"/>
                </a:moveTo>
                <a:cubicBezTo>
                  <a:pt x="176878" y="1269468"/>
                  <a:pt x="353757" y="1222485"/>
                  <a:pt x="587490" y="1017969"/>
                </a:cubicBezTo>
                <a:cubicBezTo>
                  <a:pt x="821223" y="813453"/>
                  <a:pt x="1238940" y="244125"/>
                  <a:pt x="1402395" y="89356"/>
                </a:cubicBezTo>
                <a:cubicBezTo>
                  <a:pt x="1565850" y="-65413"/>
                  <a:pt x="1567034" y="11971"/>
                  <a:pt x="1568219" y="89356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6339208" y="1175156"/>
            <a:ext cx="45719" cy="270410"/>
          </a:xfrm>
          <a:custGeom>
            <a:avLst/>
            <a:gdLst>
              <a:gd name="connsiteX0" fmla="*/ 37902 w 75805"/>
              <a:gd name="connsiteY0" fmla="*/ 0 h 506948"/>
              <a:gd name="connsiteX1" fmla="*/ 28427 w 75805"/>
              <a:gd name="connsiteY1" fmla="*/ 23689 h 506948"/>
              <a:gd name="connsiteX2" fmla="*/ 14213 w 75805"/>
              <a:gd name="connsiteY2" fmla="*/ 37903 h 506948"/>
              <a:gd name="connsiteX3" fmla="*/ 4738 w 75805"/>
              <a:gd name="connsiteY3" fmla="*/ 66330 h 506948"/>
              <a:gd name="connsiteX4" fmla="*/ 0 w 75805"/>
              <a:gd name="connsiteY4" fmla="*/ 80543 h 506948"/>
              <a:gd name="connsiteX5" fmla="*/ 4738 w 75805"/>
              <a:gd name="connsiteY5" fmla="*/ 123184 h 506948"/>
              <a:gd name="connsiteX6" fmla="*/ 23689 w 75805"/>
              <a:gd name="connsiteY6" fmla="*/ 151611 h 506948"/>
              <a:gd name="connsiteX7" fmla="*/ 33165 w 75805"/>
              <a:gd name="connsiteY7" fmla="*/ 165824 h 506948"/>
              <a:gd name="connsiteX8" fmla="*/ 42640 w 75805"/>
              <a:gd name="connsiteY8" fmla="*/ 194251 h 506948"/>
              <a:gd name="connsiteX9" fmla="*/ 47378 w 75805"/>
              <a:gd name="connsiteY9" fmla="*/ 208465 h 506948"/>
              <a:gd name="connsiteX10" fmla="*/ 37902 w 75805"/>
              <a:gd name="connsiteY10" fmla="*/ 255843 h 506948"/>
              <a:gd name="connsiteX11" fmla="*/ 28427 w 75805"/>
              <a:gd name="connsiteY11" fmla="*/ 270056 h 506948"/>
              <a:gd name="connsiteX12" fmla="*/ 18951 w 75805"/>
              <a:gd name="connsiteY12" fmla="*/ 298483 h 506948"/>
              <a:gd name="connsiteX13" fmla="*/ 14213 w 75805"/>
              <a:gd name="connsiteY13" fmla="*/ 312697 h 506948"/>
              <a:gd name="connsiteX14" fmla="*/ 23689 w 75805"/>
              <a:gd name="connsiteY14" fmla="*/ 336386 h 506948"/>
              <a:gd name="connsiteX15" fmla="*/ 52116 w 75805"/>
              <a:gd name="connsiteY15" fmla="*/ 360075 h 506948"/>
              <a:gd name="connsiteX16" fmla="*/ 66329 w 75805"/>
              <a:gd name="connsiteY16" fmla="*/ 388502 h 506948"/>
              <a:gd name="connsiteX17" fmla="*/ 56854 w 75805"/>
              <a:gd name="connsiteY17" fmla="*/ 402715 h 506948"/>
              <a:gd name="connsiteX18" fmla="*/ 42640 w 75805"/>
              <a:gd name="connsiteY18" fmla="*/ 421667 h 506948"/>
              <a:gd name="connsiteX19" fmla="*/ 33165 w 75805"/>
              <a:gd name="connsiteY19" fmla="*/ 450094 h 506948"/>
              <a:gd name="connsiteX20" fmla="*/ 56854 w 75805"/>
              <a:gd name="connsiteY20" fmla="*/ 487996 h 506948"/>
              <a:gd name="connsiteX21" fmla="*/ 75805 w 75805"/>
              <a:gd name="connsiteY21" fmla="*/ 506948 h 5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805" h="506948">
                <a:moveTo>
                  <a:pt x="37902" y="0"/>
                </a:moveTo>
                <a:cubicBezTo>
                  <a:pt x="34744" y="7896"/>
                  <a:pt x="32934" y="16477"/>
                  <a:pt x="28427" y="23689"/>
                </a:cubicBezTo>
                <a:cubicBezTo>
                  <a:pt x="24876" y="29371"/>
                  <a:pt x="17467" y="32046"/>
                  <a:pt x="14213" y="37903"/>
                </a:cubicBezTo>
                <a:cubicBezTo>
                  <a:pt x="9362" y="46634"/>
                  <a:pt x="7896" y="56854"/>
                  <a:pt x="4738" y="66330"/>
                </a:cubicBezTo>
                <a:lnTo>
                  <a:pt x="0" y="80543"/>
                </a:lnTo>
                <a:cubicBezTo>
                  <a:pt x="1579" y="94757"/>
                  <a:pt x="216" y="109617"/>
                  <a:pt x="4738" y="123184"/>
                </a:cubicBezTo>
                <a:cubicBezTo>
                  <a:pt x="8339" y="133988"/>
                  <a:pt x="17372" y="142135"/>
                  <a:pt x="23689" y="151611"/>
                </a:cubicBezTo>
                <a:lnTo>
                  <a:pt x="33165" y="165824"/>
                </a:lnTo>
                <a:lnTo>
                  <a:pt x="42640" y="194251"/>
                </a:lnTo>
                <a:lnTo>
                  <a:pt x="47378" y="208465"/>
                </a:lnTo>
                <a:cubicBezTo>
                  <a:pt x="45632" y="220688"/>
                  <a:pt x="44517" y="242612"/>
                  <a:pt x="37902" y="255843"/>
                </a:cubicBezTo>
                <a:cubicBezTo>
                  <a:pt x="35356" y="260936"/>
                  <a:pt x="30740" y="264853"/>
                  <a:pt x="28427" y="270056"/>
                </a:cubicBezTo>
                <a:cubicBezTo>
                  <a:pt x="24370" y="279183"/>
                  <a:pt x="22110" y="289007"/>
                  <a:pt x="18951" y="298483"/>
                </a:cubicBezTo>
                <a:lnTo>
                  <a:pt x="14213" y="312697"/>
                </a:lnTo>
                <a:cubicBezTo>
                  <a:pt x="17372" y="320593"/>
                  <a:pt x="19182" y="329174"/>
                  <a:pt x="23689" y="336386"/>
                </a:cubicBezTo>
                <a:cubicBezTo>
                  <a:pt x="30203" y="346809"/>
                  <a:pt x="42292" y="353526"/>
                  <a:pt x="52116" y="360075"/>
                </a:cubicBezTo>
                <a:cubicBezTo>
                  <a:pt x="55417" y="365027"/>
                  <a:pt x="67637" y="380653"/>
                  <a:pt x="66329" y="388502"/>
                </a:cubicBezTo>
                <a:cubicBezTo>
                  <a:pt x="65393" y="394118"/>
                  <a:pt x="60163" y="398082"/>
                  <a:pt x="56854" y="402715"/>
                </a:cubicBezTo>
                <a:cubicBezTo>
                  <a:pt x="52264" y="409141"/>
                  <a:pt x="47378" y="415350"/>
                  <a:pt x="42640" y="421667"/>
                </a:cubicBezTo>
                <a:cubicBezTo>
                  <a:pt x="39482" y="431143"/>
                  <a:pt x="30007" y="440618"/>
                  <a:pt x="33165" y="450094"/>
                </a:cubicBezTo>
                <a:cubicBezTo>
                  <a:pt x="39738" y="469814"/>
                  <a:pt x="37540" y="468682"/>
                  <a:pt x="56854" y="487996"/>
                </a:cubicBezTo>
                <a:cubicBezTo>
                  <a:pt x="79722" y="510864"/>
                  <a:pt x="64975" y="485289"/>
                  <a:pt x="75805" y="506948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390668" y="265191"/>
            <a:ext cx="936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사용자  영역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6399250" y="5452937"/>
            <a:ext cx="813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커널  영역</a:t>
            </a:r>
            <a:endParaRPr lang="ko-KR" altLang="en-US" sz="1000" dirty="0"/>
          </a:p>
        </p:txBody>
      </p:sp>
      <p:sp>
        <p:nvSpPr>
          <p:cNvPr id="106" name="자유형 105"/>
          <p:cNvSpPr/>
          <p:nvPr/>
        </p:nvSpPr>
        <p:spPr>
          <a:xfrm>
            <a:off x="4386127" y="2886611"/>
            <a:ext cx="1900965" cy="182004"/>
          </a:xfrm>
          <a:custGeom>
            <a:avLst/>
            <a:gdLst>
              <a:gd name="connsiteX0" fmla="*/ 0 w 1596646"/>
              <a:gd name="connsiteY0" fmla="*/ 207189 h 207189"/>
              <a:gd name="connsiteX1" fmla="*/ 748576 w 1596646"/>
              <a:gd name="connsiteY1" fmla="*/ 3463 h 207189"/>
              <a:gd name="connsiteX2" fmla="*/ 1596646 w 1596646"/>
              <a:gd name="connsiteY2" fmla="*/ 98219 h 20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646" h="207189">
                <a:moveTo>
                  <a:pt x="0" y="207189"/>
                </a:moveTo>
                <a:cubicBezTo>
                  <a:pt x="241234" y="114407"/>
                  <a:pt x="482468" y="21625"/>
                  <a:pt x="748576" y="3463"/>
                </a:cubicBezTo>
                <a:cubicBezTo>
                  <a:pt x="1014684" y="-14699"/>
                  <a:pt x="1305665" y="41760"/>
                  <a:pt x="1596646" y="98219"/>
                </a:cubicBezTo>
              </a:path>
            </a:pathLst>
          </a:custGeom>
          <a:noFill/>
          <a:ln w="952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6268060" y="2999042"/>
            <a:ext cx="109052" cy="362363"/>
          </a:xfrm>
          <a:custGeom>
            <a:avLst/>
            <a:gdLst>
              <a:gd name="connsiteX0" fmla="*/ 0 w 66330"/>
              <a:gd name="connsiteY0" fmla="*/ 0 h 275139"/>
              <a:gd name="connsiteX1" fmla="*/ 28427 w 66330"/>
              <a:gd name="connsiteY1" fmla="*/ 4737 h 275139"/>
              <a:gd name="connsiteX2" fmla="*/ 42641 w 66330"/>
              <a:gd name="connsiteY2" fmla="*/ 33164 h 275139"/>
              <a:gd name="connsiteX3" fmla="*/ 52116 w 66330"/>
              <a:gd name="connsiteY3" fmla="*/ 47378 h 275139"/>
              <a:gd name="connsiteX4" fmla="*/ 47379 w 66330"/>
              <a:gd name="connsiteY4" fmla="*/ 66329 h 275139"/>
              <a:gd name="connsiteX5" fmla="*/ 18952 w 66330"/>
              <a:gd name="connsiteY5" fmla="*/ 85280 h 275139"/>
              <a:gd name="connsiteX6" fmla="*/ 23689 w 66330"/>
              <a:gd name="connsiteY6" fmla="*/ 118445 h 275139"/>
              <a:gd name="connsiteX7" fmla="*/ 52116 w 66330"/>
              <a:gd name="connsiteY7" fmla="*/ 127921 h 275139"/>
              <a:gd name="connsiteX8" fmla="*/ 61592 w 66330"/>
              <a:gd name="connsiteY8" fmla="*/ 142134 h 275139"/>
              <a:gd name="connsiteX9" fmla="*/ 33165 w 66330"/>
              <a:gd name="connsiteY9" fmla="*/ 161086 h 275139"/>
              <a:gd name="connsiteX10" fmla="*/ 18952 w 66330"/>
              <a:gd name="connsiteY10" fmla="*/ 165823 h 275139"/>
              <a:gd name="connsiteX11" fmla="*/ 14214 w 66330"/>
              <a:gd name="connsiteY11" fmla="*/ 180037 h 275139"/>
              <a:gd name="connsiteX12" fmla="*/ 52116 w 66330"/>
              <a:gd name="connsiteY12" fmla="*/ 198988 h 275139"/>
              <a:gd name="connsiteX13" fmla="*/ 66330 w 66330"/>
              <a:gd name="connsiteY13" fmla="*/ 208464 h 275139"/>
              <a:gd name="connsiteX14" fmla="*/ 52116 w 66330"/>
              <a:gd name="connsiteY14" fmla="*/ 217940 h 275139"/>
              <a:gd name="connsiteX15" fmla="*/ 23689 w 66330"/>
              <a:gd name="connsiteY15" fmla="*/ 227415 h 275139"/>
              <a:gd name="connsiteX16" fmla="*/ 33165 w 66330"/>
              <a:gd name="connsiteY16" fmla="*/ 241629 h 275139"/>
              <a:gd name="connsiteX17" fmla="*/ 47379 w 66330"/>
              <a:gd name="connsiteY17" fmla="*/ 251104 h 275139"/>
              <a:gd name="connsiteX18" fmla="*/ 28427 w 66330"/>
              <a:gd name="connsiteY18" fmla="*/ 274793 h 275139"/>
              <a:gd name="connsiteX19" fmla="*/ 14214 w 66330"/>
              <a:gd name="connsiteY19" fmla="*/ 274793 h 27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330" h="275139">
                <a:moveTo>
                  <a:pt x="0" y="0"/>
                </a:moveTo>
                <a:cubicBezTo>
                  <a:pt x="9476" y="1579"/>
                  <a:pt x="19835" y="441"/>
                  <a:pt x="28427" y="4737"/>
                </a:cubicBezTo>
                <a:cubicBezTo>
                  <a:pt x="37478" y="9263"/>
                  <a:pt x="38904" y="25690"/>
                  <a:pt x="42641" y="33164"/>
                </a:cubicBezTo>
                <a:cubicBezTo>
                  <a:pt x="45187" y="38257"/>
                  <a:pt x="48958" y="42640"/>
                  <a:pt x="52116" y="47378"/>
                </a:cubicBezTo>
                <a:cubicBezTo>
                  <a:pt x="50537" y="53695"/>
                  <a:pt x="51667" y="61429"/>
                  <a:pt x="47379" y="66329"/>
                </a:cubicBezTo>
                <a:cubicBezTo>
                  <a:pt x="39880" y="74900"/>
                  <a:pt x="18952" y="85280"/>
                  <a:pt x="18952" y="85280"/>
                </a:cubicBezTo>
                <a:cubicBezTo>
                  <a:pt x="20531" y="96335"/>
                  <a:pt x="16833" y="109630"/>
                  <a:pt x="23689" y="118445"/>
                </a:cubicBezTo>
                <a:cubicBezTo>
                  <a:pt x="29821" y="126329"/>
                  <a:pt x="52116" y="127921"/>
                  <a:pt x="52116" y="127921"/>
                </a:cubicBezTo>
                <a:cubicBezTo>
                  <a:pt x="55275" y="132659"/>
                  <a:pt x="61592" y="136440"/>
                  <a:pt x="61592" y="142134"/>
                </a:cubicBezTo>
                <a:cubicBezTo>
                  <a:pt x="61592" y="158790"/>
                  <a:pt x="42674" y="158369"/>
                  <a:pt x="33165" y="161086"/>
                </a:cubicBezTo>
                <a:cubicBezTo>
                  <a:pt x="28363" y="162458"/>
                  <a:pt x="23690" y="164244"/>
                  <a:pt x="18952" y="165823"/>
                </a:cubicBezTo>
                <a:cubicBezTo>
                  <a:pt x="17373" y="170561"/>
                  <a:pt x="10683" y="176505"/>
                  <a:pt x="14214" y="180037"/>
                </a:cubicBezTo>
                <a:cubicBezTo>
                  <a:pt x="24202" y="190025"/>
                  <a:pt x="40363" y="191153"/>
                  <a:pt x="52116" y="198988"/>
                </a:cubicBezTo>
                <a:lnTo>
                  <a:pt x="66330" y="208464"/>
                </a:lnTo>
                <a:cubicBezTo>
                  <a:pt x="61592" y="211623"/>
                  <a:pt x="57320" y="215627"/>
                  <a:pt x="52116" y="217940"/>
                </a:cubicBezTo>
                <a:cubicBezTo>
                  <a:pt x="42989" y="221996"/>
                  <a:pt x="23689" y="227415"/>
                  <a:pt x="23689" y="227415"/>
                </a:cubicBezTo>
                <a:cubicBezTo>
                  <a:pt x="26848" y="232153"/>
                  <a:pt x="29138" y="237603"/>
                  <a:pt x="33165" y="241629"/>
                </a:cubicBezTo>
                <a:cubicBezTo>
                  <a:pt x="37191" y="245655"/>
                  <a:pt x="45578" y="245702"/>
                  <a:pt x="47379" y="251104"/>
                </a:cubicBezTo>
                <a:cubicBezTo>
                  <a:pt x="53182" y="268512"/>
                  <a:pt x="39805" y="272897"/>
                  <a:pt x="28427" y="274793"/>
                </a:cubicBezTo>
                <a:cubicBezTo>
                  <a:pt x="23754" y="275572"/>
                  <a:pt x="18952" y="274793"/>
                  <a:pt x="14214" y="274793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5652120" y="3385144"/>
            <a:ext cx="625497" cy="101894"/>
          </a:xfrm>
          <a:custGeom>
            <a:avLst/>
            <a:gdLst>
              <a:gd name="connsiteX0" fmla="*/ 857547 w 857547"/>
              <a:gd name="connsiteY0" fmla="*/ 0 h 108970"/>
              <a:gd name="connsiteX1" fmla="*/ 601704 w 857547"/>
              <a:gd name="connsiteY1" fmla="*/ 108970 h 108970"/>
              <a:gd name="connsiteX2" fmla="*/ 0 w 857547"/>
              <a:gd name="connsiteY2" fmla="*/ 0 h 1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547" h="108970">
                <a:moveTo>
                  <a:pt x="857547" y="0"/>
                </a:moveTo>
                <a:cubicBezTo>
                  <a:pt x="801087" y="54485"/>
                  <a:pt x="744628" y="108970"/>
                  <a:pt x="601704" y="108970"/>
                </a:cubicBezTo>
                <a:cubicBezTo>
                  <a:pt x="458780" y="108970"/>
                  <a:pt x="229390" y="54485"/>
                  <a:pt x="0" y="0"/>
                </a:cubicBezTo>
              </a:path>
            </a:pathLst>
          </a:custGeom>
          <a:noFill/>
          <a:ln w="952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038446" y="967907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sym typeface="Wingdings" panose="05000000000000000000" pitchFamily="2" charset="2"/>
              </a:rPr>
              <a:t></a:t>
            </a:r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3476547" y="5104083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</a:t>
            </a:r>
            <a:endParaRPr lang="ko-KR" altLang="en-US" sz="2400" dirty="0"/>
          </a:p>
        </p:txBody>
      </p:sp>
      <p:sp>
        <p:nvSpPr>
          <p:cNvPr id="114" name="직사각형 113"/>
          <p:cNvSpPr/>
          <p:nvPr/>
        </p:nvSpPr>
        <p:spPr>
          <a:xfrm>
            <a:off x="3026667" y="3555028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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3357597" y="3776399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</a:t>
            </a:r>
            <a:endParaRPr lang="ko-KR" altLang="en-US" sz="2400" dirty="0"/>
          </a:p>
        </p:txBody>
      </p:sp>
      <p:sp>
        <p:nvSpPr>
          <p:cNvPr id="9" name="자유형 8"/>
          <p:cNvSpPr/>
          <p:nvPr/>
        </p:nvSpPr>
        <p:spPr>
          <a:xfrm>
            <a:off x="4391963" y="3269098"/>
            <a:ext cx="1871440" cy="1125672"/>
          </a:xfrm>
          <a:custGeom>
            <a:avLst/>
            <a:gdLst>
              <a:gd name="connsiteX0" fmla="*/ 0 w 1871440"/>
              <a:gd name="connsiteY0" fmla="*/ 0 h 1125672"/>
              <a:gd name="connsiteX1" fmla="*/ 497471 w 1871440"/>
              <a:gd name="connsiteY1" fmla="*/ 208465 h 1125672"/>
              <a:gd name="connsiteX2" fmla="*/ 942827 w 1871440"/>
              <a:gd name="connsiteY2" fmla="*/ 999681 h 1125672"/>
              <a:gd name="connsiteX3" fmla="*/ 1871440 w 1871440"/>
              <a:gd name="connsiteY3" fmla="*/ 1113389 h 112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440" h="1125672">
                <a:moveTo>
                  <a:pt x="0" y="0"/>
                </a:moveTo>
                <a:cubicBezTo>
                  <a:pt x="170166" y="20926"/>
                  <a:pt x="340333" y="41852"/>
                  <a:pt x="497471" y="208465"/>
                </a:cubicBezTo>
                <a:cubicBezTo>
                  <a:pt x="654609" y="375078"/>
                  <a:pt x="713832" y="848860"/>
                  <a:pt x="942827" y="999681"/>
                </a:cubicBezTo>
                <a:cubicBezTo>
                  <a:pt x="1171822" y="1150502"/>
                  <a:pt x="1521631" y="1131945"/>
                  <a:pt x="1871440" y="1113389"/>
                </a:cubicBezTo>
              </a:path>
            </a:pathLst>
          </a:custGeom>
          <a:noFill/>
          <a:ln w="952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79513" y="976476"/>
            <a:ext cx="1197599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smtClean="0"/>
              <a:t>인터럽트가 발생하기 전 응용프로그램</a:t>
            </a:r>
            <a:endParaRPr lang="en-US" altLang="ko-KR" sz="788" dirty="0" smtClean="0"/>
          </a:p>
          <a:p>
            <a:r>
              <a:rPr lang="ko-KR" altLang="en-US" sz="788" dirty="0" err="1"/>
              <a:t>실행중</a:t>
            </a:r>
            <a:endParaRPr lang="ko-KR" altLang="en-US" sz="788" dirty="0"/>
          </a:p>
        </p:txBody>
      </p:sp>
      <p:sp>
        <p:nvSpPr>
          <p:cNvPr id="11" name="직사각형 10"/>
          <p:cNvSpPr/>
          <p:nvPr/>
        </p:nvSpPr>
        <p:spPr>
          <a:xfrm>
            <a:off x="5001026" y="3700171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</a:t>
            </a:r>
            <a:endParaRPr lang="ko-KR" altLang="en-US" sz="2400" dirty="0"/>
          </a:p>
        </p:txBody>
      </p:sp>
      <p:sp>
        <p:nvSpPr>
          <p:cNvPr id="12" name="자유형 11"/>
          <p:cNvSpPr/>
          <p:nvPr/>
        </p:nvSpPr>
        <p:spPr>
          <a:xfrm flipH="1">
            <a:off x="6354092" y="1474458"/>
            <a:ext cx="45719" cy="434885"/>
          </a:xfrm>
          <a:custGeom>
            <a:avLst/>
            <a:gdLst>
              <a:gd name="connsiteX0" fmla="*/ 14214 w 38574"/>
              <a:gd name="connsiteY0" fmla="*/ 0 h 331648"/>
              <a:gd name="connsiteX1" fmla="*/ 33165 w 38574"/>
              <a:gd name="connsiteY1" fmla="*/ 23689 h 331648"/>
              <a:gd name="connsiteX2" fmla="*/ 37903 w 38574"/>
              <a:gd name="connsiteY2" fmla="*/ 47379 h 331648"/>
              <a:gd name="connsiteX3" fmla="*/ 0 w 38574"/>
              <a:gd name="connsiteY3" fmla="*/ 90019 h 331648"/>
              <a:gd name="connsiteX4" fmla="*/ 4738 w 38574"/>
              <a:gd name="connsiteY4" fmla="*/ 113708 h 331648"/>
              <a:gd name="connsiteX5" fmla="*/ 14214 w 38574"/>
              <a:gd name="connsiteY5" fmla="*/ 127922 h 331648"/>
              <a:gd name="connsiteX6" fmla="*/ 9476 w 38574"/>
              <a:gd name="connsiteY6" fmla="*/ 175300 h 331648"/>
              <a:gd name="connsiteX7" fmla="*/ 18951 w 38574"/>
              <a:gd name="connsiteY7" fmla="*/ 217940 h 331648"/>
              <a:gd name="connsiteX8" fmla="*/ 28427 w 38574"/>
              <a:gd name="connsiteY8" fmla="*/ 232154 h 331648"/>
              <a:gd name="connsiteX9" fmla="*/ 33165 w 38574"/>
              <a:gd name="connsiteY9" fmla="*/ 246367 h 331648"/>
              <a:gd name="connsiteX10" fmla="*/ 28427 w 38574"/>
              <a:gd name="connsiteY10" fmla="*/ 260581 h 331648"/>
              <a:gd name="connsiteX11" fmla="*/ 14214 w 38574"/>
              <a:gd name="connsiteY11" fmla="*/ 270056 h 331648"/>
              <a:gd name="connsiteX12" fmla="*/ 14214 w 38574"/>
              <a:gd name="connsiteY12" fmla="*/ 331648 h 33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574" h="331648">
                <a:moveTo>
                  <a:pt x="14214" y="0"/>
                </a:moveTo>
                <a:cubicBezTo>
                  <a:pt x="20531" y="7896"/>
                  <a:pt x="28643" y="14644"/>
                  <a:pt x="33165" y="23689"/>
                </a:cubicBezTo>
                <a:cubicBezTo>
                  <a:pt x="36766" y="30892"/>
                  <a:pt x="40022" y="39610"/>
                  <a:pt x="37903" y="47379"/>
                </a:cubicBezTo>
                <a:cubicBezTo>
                  <a:pt x="31904" y="69377"/>
                  <a:pt x="16044" y="77986"/>
                  <a:pt x="0" y="90019"/>
                </a:cubicBezTo>
                <a:cubicBezTo>
                  <a:pt x="1579" y="97915"/>
                  <a:pt x="1910" y="106168"/>
                  <a:pt x="4738" y="113708"/>
                </a:cubicBezTo>
                <a:cubicBezTo>
                  <a:pt x="6737" y="119040"/>
                  <a:pt x="13777" y="122244"/>
                  <a:pt x="14214" y="127922"/>
                </a:cubicBezTo>
                <a:cubicBezTo>
                  <a:pt x="15431" y="143747"/>
                  <a:pt x="11055" y="159507"/>
                  <a:pt x="9476" y="175300"/>
                </a:cubicBezTo>
                <a:cubicBezTo>
                  <a:pt x="10318" y="179509"/>
                  <a:pt x="16444" y="212090"/>
                  <a:pt x="18951" y="217940"/>
                </a:cubicBezTo>
                <a:cubicBezTo>
                  <a:pt x="21194" y="223174"/>
                  <a:pt x="25880" y="227061"/>
                  <a:pt x="28427" y="232154"/>
                </a:cubicBezTo>
                <a:cubicBezTo>
                  <a:pt x="30660" y="236621"/>
                  <a:pt x="31586" y="241629"/>
                  <a:pt x="33165" y="246367"/>
                </a:cubicBezTo>
                <a:cubicBezTo>
                  <a:pt x="31586" y="251105"/>
                  <a:pt x="31547" y="256681"/>
                  <a:pt x="28427" y="260581"/>
                </a:cubicBezTo>
                <a:cubicBezTo>
                  <a:pt x="24870" y="265027"/>
                  <a:pt x="15331" y="264473"/>
                  <a:pt x="14214" y="270056"/>
                </a:cubicBezTo>
                <a:cubicBezTo>
                  <a:pt x="10188" y="290188"/>
                  <a:pt x="14214" y="311117"/>
                  <a:pt x="14214" y="331648"/>
                </a:cubicBezTo>
              </a:path>
            </a:pathLst>
          </a:custGeom>
          <a:noFill/>
          <a:ln w="952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03112" y="2713328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ym typeface="Wingdings" panose="05000000000000000000" pitchFamily="2" charset="2"/>
              </a:rPr>
              <a:t></a:t>
            </a:r>
            <a:endParaRPr lang="ko-KR" altLang="en-US" sz="1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156176" y="1445566"/>
            <a:ext cx="34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500834" y="1412776"/>
            <a:ext cx="945633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/>
              <a:t>CPU</a:t>
            </a:r>
            <a:r>
              <a:rPr lang="ko-KR" altLang="en-US" sz="788" dirty="0"/>
              <a:t>는 </a:t>
            </a:r>
            <a:r>
              <a:rPr lang="ko-KR" altLang="en-US" sz="788" dirty="0" smtClean="0"/>
              <a:t>인터럽트</a:t>
            </a:r>
            <a:endParaRPr lang="en-US" altLang="ko-KR" sz="788" dirty="0" smtClean="0"/>
          </a:p>
          <a:p>
            <a:r>
              <a:rPr lang="ko-KR" altLang="en-US" sz="788" dirty="0" smtClean="0"/>
              <a:t>발생 전에 하던</a:t>
            </a:r>
            <a:endParaRPr lang="en-US" altLang="ko-KR" sz="788" dirty="0" smtClean="0"/>
          </a:p>
          <a:p>
            <a:r>
              <a:rPr lang="ko-KR" altLang="en-US" sz="788" dirty="0" smtClean="0"/>
              <a:t> 작업 계속</a:t>
            </a:r>
            <a:endParaRPr lang="en-US" altLang="ko-KR" sz="788" dirty="0"/>
          </a:p>
        </p:txBody>
      </p:sp>
      <p:sp>
        <p:nvSpPr>
          <p:cNvPr id="61" name="TextBox 60"/>
          <p:cNvSpPr txBox="1"/>
          <p:nvPr/>
        </p:nvSpPr>
        <p:spPr>
          <a:xfrm>
            <a:off x="5150266" y="3076850"/>
            <a:ext cx="945633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smtClean="0"/>
              <a:t>인터럽트 전에 하던 작업으로</a:t>
            </a:r>
            <a:endParaRPr lang="en-US" altLang="ko-KR" sz="788" dirty="0" smtClean="0"/>
          </a:p>
          <a:p>
            <a:r>
              <a:rPr lang="ko-KR" altLang="en-US" sz="788" dirty="0" smtClean="0"/>
              <a:t>돌아감</a:t>
            </a:r>
            <a:endParaRPr lang="en-US" altLang="ko-KR" sz="788" dirty="0"/>
          </a:p>
        </p:txBody>
      </p:sp>
      <p:sp>
        <p:nvSpPr>
          <p:cNvPr id="17" name="직사각형 16"/>
          <p:cNvSpPr/>
          <p:nvPr/>
        </p:nvSpPr>
        <p:spPr>
          <a:xfrm>
            <a:off x="3863647" y="3773064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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334682" y="1412776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ym typeface="Wingdings" panose="05000000000000000000" pitchFamily="2" charset="2"/>
              </a:rPr>
              <a:t>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3589586" y="5969059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rgbClr val="C00000"/>
                </a:solidFill>
              </a:rPr>
              <a:t>키 입력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577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 서비스 루틴과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328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인터럽트 서비스 루틴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Interrupt </a:t>
            </a:r>
            <a:r>
              <a:rPr lang="en-US" altLang="ko-KR" dirty="0"/>
              <a:t>Service Routine, </a:t>
            </a:r>
            <a:r>
              <a:rPr lang="en-US" altLang="ko-KR" dirty="0" smtClean="0"/>
              <a:t>ISR, </a:t>
            </a:r>
            <a:r>
              <a:rPr lang="ko-KR" altLang="en-US" dirty="0" smtClean="0"/>
              <a:t>인터럽트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디바이스 드라이버나 커널 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컴퓨터 </a:t>
            </a:r>
            <a:r>
              <a:rPr lang="en-US" altLang="ko-KR" dirty="0" smtClean="0"/>
              <a:t>ROM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64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769941" y="2766166"/>
            <a:ext cx="6309221" cy="3903194"/>
            <a:chOff x="1769941" y="2564904"/>
            <a:chExt cx="6309221" cy="390319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195736" y="4019826"/>
              <a:ext cx="3955002" cy="1485612"/>
            </a:xfrm>
            <a:prstGeom prst="roundRect">
              <a:avLst>
                <a:gd name="adj" fmla="val 658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95736" y="2564904"/>
              <a:ext cx="3955002" cy="46069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응용프로그램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195736" y="3276005"/>
              <a:ext cx="3955002" cy="46069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라이브러리 함수들 혹은 </a:t>
              </a:r>
              <a:r>
                <a:rPr lang="en-US" altLang="ko-KR" sz="1050" dirty="0">
                  <a:solidFill>
                    <a:schemeClr val="tx1"/>
                  </a:solidFill>
                </a:rPr>
                <a:t>API(application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Programming Interface)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위쪽 화살표 7"/>
            <p:cNvSpPr/>
            <p:nvPr/>
          </p:nvSpPr>
          <p:spPr>
            <a:xfrm>
              <a:off x="4633924" y="3025595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위쪽 화살표 8"/>
            <p:cNvSpPr/>
            <p:nvPr/>
          </p:nvSpPr>
          <p:spPr>
            <a:xfrm>
              <a:off x="4633924" y="3751965"/>
              <a:ext cx="183229" cy="2504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3424615" y="3025594"/>
              <a:ext cx="183230" cy="250411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3424615" y="3751965"/>
              <a:ext cx="183230" cy="26786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388767" y="4894200"/>
              <a:ext cx="669000" cy="3455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키보드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드라이버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182618" y="4894200"/>
              <a:ext cx="669000" cy="3455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드라이버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84271" y="4894200"/>
              <a:ext cx="735900" cy="3455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하드 디스크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드라이버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105906" y="4894200"/>
              <a:ext cx="669000" cy="3455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프린터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드라이버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215" y="6014532"/>
              <a:ext cx="894355" cy="453566"/>
            </a:xfrm>
            <a:prstGeom prst="rect">
              <a:avLst/>
            </a:prstGeom>
          </p:spPr>
        </p:pic>
        <p:sp>
          <p:nvSpPr>
            <p:cNvPr id="17" name="순서도: 처리 16"/>
            <p:cNvSpPr/>
            <p:nvPr/>
          </p:nvSpPr>
          <p:spPr>
            <a:xfrm>
              <a:off x="3152719" y="6007855"/>
              <a:ext cx="605963" cy="366623"/>
            </a:xfrm>
            <a:prstGeom prst="flowChartProcess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Mouse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5528983" y="5986915"/>
              <a:ext cx="605963" cy="381946"/>
            </a:xfrm>
            <a:prstGeom prst="flowChartProcess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Printer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730" y="5920152"/>
              <a:ext cx="778775" cy="542027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203640" y="3987106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운영체제</a:t>
              </a:r>
              <a:endParaRPr lang="en-US" altLang="ko-KR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6200" y="4199982"/>
              <a:ext cx="2297055" cy="3000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350" dirty="0" smtClean="0"/>
                <a:t>커널</a:t>
              </a:r>
              <a:endParaRPr lang="en-US" altLang="ko-KR" sz="1350" dirty="0"/>
            </a:p>
          </p:txBody>
        </p:sp>
        <p:cxnSp>
          <p:nvCxnSpPr>
            <p:cNvPr id="22" name="직선 화살표 연결선 21"/>
            <p:cNvCxnSpPr>
              <a:stCxn id="16" idx="0"/>
              <a:endCxn id="12" idx="2"/>
            </p:cNvCxnSpPr>
            <p:nvPr/>
          </p:nvCxnSpPr>
          <p:spPr>
            <a:xfrm flipV="1">
              <a:off x="2303393" y="5239758"/>
              <a:ext cx="419874" cy="774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0"/>
              <a:endCxn id="13" idx="2"/>
            </p:cNvCxnSpPr>
            <p:nvPr/>
          </p:nvCxnSpPr>
          <p:spPr>
            <a:xfrm flipV="1">
              <a:off x="3455701" y="5239758"/>
              <a:ext cx="61417" cy="768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9" idx="0"/>
              <a:endCxn id="14" idx="2"/>
            </p:cNvCxnSpPr>
            <p:nvPr/>
          </p:nvCxnSpPr>
          <p:spPr>
            <a:xfrm flipH="1" flipV="1">
              <a:off x="4452221" y="5239758"/>
              <a:ext cx="127897" cy="68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0"/>
              <a:endCxn id="15" idx="2"/>
            </p:cNvCxnSpPr>
            <p:nvPr/>
          </p:nvCxnSpPr>
          <p:spPr>
            <a:xfrm flipH="1" flipV="1">
              <a:off x="5440406" y="5239758"/>
              <a:ext cx="391559" cy="747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7" idx="1"/>
              <a:endCxn id="21" idx="3"/>
            </p:cNvCxnSpPr>
            <p:nvPr/>
          </p:nvCxnSpPr>
          <p:spPr>
            <a:xfrm flipH="1">
              <a:off x="5303255" y="4348154"/>
              <a:ext cx="1055201" cy="1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358456" y="4059613"/>
              <a:ext cx="166584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 smtClean="0"/>
                <a:t>장치와 무관한 코드</a:t>
              </a:r>
              <a:endParaRPr lang="en-US" altLang="ko-KR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 smtClean="0"/>
                <a:t>장치와 무관하게 작동</a:t>
              </a:r>
              <a:endParaRPr lang="en-US" altLang="ko-KR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 smtClean="0"/>
                <a:t>장치와 무관하게 개발</a:t>
              </a:r>
              <a:endParaRPr lang="ko-KR" altLang="en-US" sz="1050" dirty="0"/>
            </a:p>
          </p:txBody>
        </p:sp>
        <p:cxnSp>
          <p:nvCxnSpPr>
            <p:cNvPr id="28" name="직선 화살표 연결선 27"/>
            <p:cNvCxnSpPr>
              <a:stCxn id="29" idx="1"/>
              <a:endCxn id="15" idx="3"/>
            </p:cNvCxnSpPr>
            <p:nvPr/>
          </p:nvCxnSpPr>
          <p:spPr>
            <a:xfrm flipH="1" flipV="1">
              <a:off x="5774906" y="5066979"/>
              <a:ext cx="590325" cy="2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65231" y="4781252"/>
              <a:ext cx="171393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 smtClean="0"/>
                <a:t>장치 의존적인 코드</a:t>
              </a:r>
              <a:endParaRPr lang="en-US" altLang="ko-KR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 smtClean="0"/>
                <a:t>장치 직접 제어</a:t>
              </a:r>
              <a:endParaRPr lang="en-US" altLang="ko-KR" sz="105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 smtClean="0"/>
                <a:t>장치와 관련하여 개발</a:t>
              </a:r>
              <a:endParaRPr lang="ko-KR" altLang="en-US" sz="105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1769941" y="4692611"/>
              <a:ext cx="486906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5818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16966" y="3140968"/>
            <a:ext cx="3955002" cy="1485612"/>
          </a:xfrm>
          <a:prstGeom prst="roundRect">
            <a:avLst>
              <a:gd name="adj" fmla="val 65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16966" y="1686046"/>
            <a:ext cx="3955002" cy="46069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응용프로그램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216966" y="2397147"/>
            <a:ext cx="3955002" cy="46069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라이브러리 함수들 혹은 </a:t>
            </a:r>
            <a:r>
              <a:rPr lang="en-US" altLang="ko-KR" sz="1050" dirty="0">
                <a:solidFill>
                  <a:schemeClr val="tx1"/>
                </a:solidFill>
              </a:rPr>
              <a:t>API(application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Programming Interface)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위쪽 화살표 7"/>
          <p:cNvSpPr/>
          <p:nvPr/>
        </p:nvSpPr>
        <p:spPr>
          <a:xfrm>
            <a:off x="4655154" y="2146737"/>
            <a:ext cx="183229" cy="250411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위쪽 화살표 8"/>
          <p:cNvSpPr/>
          <p:nvPr/>
        </p:nvSpPr>
        <p:spPr>
          <a:xfrm>
            <a:off x="4655154" y="2873107"/>
            <a:ext cx="183229" cy="250411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아래쪽 화살표 10"/>
          <p:cNvSpPr/>
          <p:nvPr/>
        </p:nvSpPr>
        <p:spPr>
          <a:xfrm>
            <a:off x="3445845" y="2146736"/>
            <a:ext cx="183230" cy="25041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아래쪽 화살표 11"/>
          <p:cNvSpPr/>
          <p:nvPr/>
        </p:nvSpPr>
        <p:spPr>
          <a:xfrm>
            <a:off x="3445845" y="2873107"/>
            <a:ext cx="183230" cy="26786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09997" y="4015342"/>
            <a:ext cx="669000" cy="3455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키보드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03848" y="4015342"/>
            <a:ext cx="669000" cy="3455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마우스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05501" y="4015342"/>
            <a:ext cx="735900" cy="3455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하드 디스크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27136" y="4015342"/>
            <a:ext cx="669000" cy="3455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프린터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드라이버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45" y="5135674"/>
            <a:ext cx="894355" cy="453566"/>
          </a:xfrm>
          <a:prstGeom prst="rect">
            <a:avLst/>
          </a:prstGeom>
        </p:spPr>
      </p:pic>
      <p:sp>
        <p:nvSpPr>
          <p:cNvPr id="53" name="순서도: 처리 52"/>
          <p:cNvSpPr/>
          <p:nvPr/>
        </p:nvSpPr>
        <p:spPr>
          <a:xfrm>
            <a:off x="3173949" y="5128997"/>
            <a:ext cx="605963" cy="366623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Mouse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순서도: 처리 53"/>
          <p:cNvSpPr/>
          <p:nvPr/>
        </p:nvSpPr>
        <p:spPr>
          <a:xfrm>
            <a:off x="5550213" y="5108057"/>
            <a:ext cx="605963" cy="381946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Printer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041294"/>
            <a:ext cx="778775" cy="542027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2224870" y="3108248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/>
              <a:t>운영체제</a:t>
            </a:r>
            <a:endParaRPr lang="en-US" altLang="ko-KR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3027430" y="3321124"/>
            <a:ext cx="2297055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50" dirty="0" smtClean="0"/>
              <a:t>커널</a:t>
            </a:r>
            <a:endParaRPr lang="en-US" altLang="ko-KR" sz="1350" dirty="0"/>
          </a:p>
        </p:txBody>
      </p:sp>
      <p:cxnSp>
        <p:nvCxnSpPr>
          <p:cNvPr id="5" name="직선 화살표 연결선 4"/>
          <p:cNvCxnSpPr>
            <a:stCxn id="51" idx="0"/>
            <a:endCxn id="14" idx="2"/>
          </p:cNvCxnSpPr>
          <p:nvPr/>
        </p:nvCxnSpPr>
        <p:spPr>
          <a:xfrm flipV="1">
            <a:off x="2324623" y="4360900"/>
            <a:ext cx="419874" cy="77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3" idx="0"/>
            <a:endCxn id="15" idx="2"/>
          </p:cNvCxnSpPr>
          <p:nvPr/>
        </p:nvCxnSpPr>
        <p:spPr>
          <a:xfrm flipV="1">
            <a:off x="3476931" y="4360900"/>
            <a:ext cx="61417" cy="76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5" idx="0"/>
            <a:endCxn id="16" idx="2"/>
          </p:cNvCxnSpPr>
          <p:nvPr/>
        </p:nvCxnSpPr>
        <p:spPr>
          <a:xfrm flipH="1" flipV="1">
            <a:off x="4473451" y="4360900"/>
            <a:ext cx="127897" cy="68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4" idx="0"/>
            <a:endCxn id="17" idx="2"/>
          </p:cNvCxnSpPr>
          <p:nvPr/>
        </p:nvCxnSpPr>
        <p:spPr>
          <a:xfrm flipH="1" flipV="1">
            <a:off x="5461636" y="4360900"/>
            <a:ext cx="391559" cy="74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장치와 인터럽트</a:t>
            </a:r>
            <a:endParaRPr lang="ko-KR" altLang="en-US" dirty="0"/>
          </a:p>
        </p:txBody>
      </p:sp>
      <p:sp>
        <p:nvSpPr>
          <p:cNvPr id="2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65</a:t>
            </a:fld>
            <a:endParaRPr lang="ko-KR" altLang="en-US" dirty="0"/>
          </a:p>
        </p:txBody>
      </p:sp>
      <p:cxnSp>
        <p:nvCxnSpPr>
          <p:cNvPr id="3" name="직선 화살표 연결선 2"/>
          <p:cNvCxnSpPr>
            <a:stCxn id="13" idx="1"/>
            <a:endCxn id="26" idx="3"/>
          </p:cNvCxnSpPr>
          <p:nvPr/>
        </p:nvCxnSpPr>
        <p:spPr>
          <a:xfrm flipH="1">
            <a:off x="5324485" y="3469296"/>
            <a:ext cx="1055201" cy="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9686" y="3180755"/>
            <a:ext cx="16658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장치와 무관한 코드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장치와 무관하게 작동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장치와 무관하게 개발</a:t>
            </a:r>
            <a:endParaRPr lang="ko-KR" altLang="en-US" sz="1050" dirty="0"/>
          </a:p>
        </p:txBody>
      </p:sp>
      <p:cxnSp>
        <p:nvCxnSpPr>
          <p:cNvPr id="35" name="직선 화살표 연결선 34"/>
          <p:cNvCxnSpPr>
            <a:stCxn id="36" idx="1"/>
            <a:endCxn id="17" idx="3"/>
          </p:cNvCxnSpPr>
          <p:nvPr/>
        </p:nvCxnSpPr>
        <p:spPr>
          <a:xfrm flipH="1" flipV="1">
            <a:off x="5796136" y="4188121"/>
            <a:ext cx="590325" cy="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86461" y="3902394"/>
            <a:ext cx="171393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장치 의존적인 코드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장치 직접 제어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장치와 관련하여 개발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91171" y="3813753"/>
            <a:ext cx="4869061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인터럽트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비동기적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장치로부터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루틴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장치로부터의 데이터 이동 등</a:t>
            </a:r>
            <a:endParaRPr lang="en-US" altLang="ko-KR" dirty="0" smtClean="0"/>
          </a:p>
          <a:p>
            <a:r>
              <a:rPr lang="ko-KR" altLang="en-US" dirty="0" smtClean="0"/>
              <a:t>시스템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동기적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애플리케이션의 의도된 기계어 명령으로부터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운영체제 서비스</a:t>
            </a:r>
            <a:endParaRPr lang="en-US" altLang="ko-KR" dirty="0" smtClean="0"/>
          </a:p>
          <a:p>
            <a:r>
              <a:rPr lang="ko-KR" altLang="en-US" dirty="0" smtClean="0"/>
              <a:t>예외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동기적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잘못된 기계어 명령의 예상치 못한 실행에 의해 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으로 나누기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종료</a:t>
            </a:r>
            <a:endParaRPr lang="en-US" altLang="ko-KR" dirty="0" smtClean="0"/>
          </a:p>
          <a:p>
            <a:r>
              <a:rPr lang="ko-KR" altLang="en-US" dirty="0" smtClean="0"/>
              <a:t>이들의 공통점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실행 중인 코드에서 벗어나 다른 코드를 실행하게 되는 경우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32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부팅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부팅 시작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전원 켜기나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en-US" altLang="ko-KR" dirty="0" smtClean="0"/>
              <a:t>2. CPU</a:t>
            </a:r>
            <a:r>
              <a:rPr lang="ko-KR" altLang="en-US" dirty="0" smtClean="0"/>
              <a:t>는 실행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전원이 들어왔을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실행을 시작할 주소가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레지스터에 자동 세팅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 </a:t>
            </a:r>
            <a:r>
              <a:rPr lang="ko-KR" altLang="en-US" dirty="0" smtClean="0"/>
              <a:t>레지스터는 부트스트랩 코드가 있는 메모리 주소로 세팅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종류마다 다름</a:t>
            </a:r>
            <a:r>
              <a:rPr lang="en-US" altLang="ko-KR" dirty="0" smtClean="0"/>
              <a:t>. PC=0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PC=ffff0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 </a:t>
            </a:r>
            <a:r>
              <a:rPr lang="ko-KR" altLang="en-US" dirty="0" smtClean="0"/>
              <a:t>레지스터의 번지부터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명령 실행 시작</a:t>
            </a:r>
            <a:endParaRPr lang="en-US" altLang="ko-KR" dirty="0" smtClean="0"/>
          </a:p>
          <a:p>
            <a:r>
              <a:rPr lang="en-US" altLang="ko-KR" dirty="0" smtClean="0"/>
              <a:t>3. 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ROM</a:t>
            </a:r>
            <a:r>
              <a:rPr lang="ko-KR" altLang="en-US" dirty="0" smtClean="0"/>
              <a:t>에 저장된 부트스트랩</a:t>
            </a:r>
            <a:r>
              <a:rPr lang="en-US" altLang="ko-KR" dirty="0" smtClean="0"/>
              <a:t>(bootstrap)</a:t>
            </a:r>
            <a:r>
              <a:rPr lang="ko-KR" altLang="en-US" dirty="0" smtClean="0"/>
              <a:t> 코드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보드에는 해당 주소에 </a:t>
            </a:r>
            <a:r>
              <a:rPr lang="en-US" altLang="ko-KR" dirty="0" smtClean="0"/>
              <a:t>ROM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en-US" altLang="ko-KR" dirty="0" smtClean="0"/>
              <a:t>ROM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BIOS(Basic I/O System)</a:t>
            </a:r>
            <a:r>
              <a:rPr lang="ko-KR" altLang="en-US" dirty="0" smtClean="0"/>
              <a:t> </a:t>
            </a:r>
            <a:r>
              <a:rPr lang="en-US" altLang="ko-KR" dirty="0" smtClean="0"/>
              <a:t>ROM</a:t>
            </a:r>
            <a:r>
              <a:rPr lang="ko-KR" altLang="en-US" dirty="0" smtClean="0"/>
              <a:t>이라고 부름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기본적인 장치 입출력 코드가 작성되어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ROM</a:t>
            </a:r>
            <a:r>
              <a:rPr lang="ko-KR" altLang="en-US" dirty="0" smtClean="0"/>
              <a:t>에 저장된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프로그램을 실행하여 보드 테스트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컴퓨터의 모든 하드웨어 테스트</a:t>
            </a:r>
            <a:r>
              <a:rPr lang="en-US" altLang="ko-KR" dirty="0" smtClean="0"/>
              <a:t>, CPU, RAM, I/O, Keyboard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부트스트랩 코드는 부트 블록</a:t>
            </a:r>
            <a:r>
              <a:rPr lang="en-US" altLang="ko-KR" dirty="0" smtClean="0"/>
              <a:t>(boot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block)</a:t>
            </a:r>
            <a:r>
              <a:rPr lang="ko-KR" altLang="en-US" dirty="0" smtClean="0"/>
              <a:t> 로딩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블록을 메모리로 로딩하고 메모리로 점프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부트 블록은 하드 디스크 등 부트 가능한 매체의 첫번째 섹터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부트 블록 코드에서 운영체제 로딩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파티션 정보를 분석하고 운영체제가 기록된 파티션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디스트</a:t>
            </a:r>
            <a:r>
              <a:rPr lang="ko-KR" altLang="en-US" dirty="0" smtClean="0"/>
              <a:t> 혹은 시스템 </a:t>
            </a:r>
            <a:r>
              <a:rPr lang="ko-KR" altLang="en-US" dirty="0" err="1" smtClean="0"/>
              <a:t>디스트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운영체제 코드 로딩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운영체제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코드 실행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0500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부팅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3649544" y="5629164"/>
            <a:ext cx="792156" cy="432769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10101101111010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10010101100101</a:t>
            </a:r>
          </a:p>
          <a:p>
            <a:pPr algn="ctr"/>
            <a:r>
              <a:rPr lang="en-US" altLang="ko-KR" sz="700" dirty="0" smtClean="0">
                <a:solidFill>
                  <a:srgbClr val="00B0F0"/>
                </a:solidFill>
              </a:rPr>
              <a:t>(</a:t>
            </a:r>
            <a:r>
              <a:rPr lang="ko-KR" altLang="en-US" sz="700" dirty="0" smtClean="0">
                <a:solidFill>
                  <a:srgbClr val="00B0F0"/>
                </a:solidFill>
              </a:rPr>
              <a:t>부트스트랩 코드</a:t>
            </a:r>
            <a:r>
              <a:rPr lang="en-US" altLang="ko-KR" sz="7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0100110101110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182729" y="3501009"/>
            <a:ext cx="1469606" cy="1052358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3" idx="4"/>
            <a:endCxn id="7" idx="1"/>
          </p:cNvCxnSpPr>
          <p:nvPr/>
        </p:nvCxnSpPr>
        <p:spPr>
          <a:xfrm>
            <a:off x="534447" y="3989966"/>
            <a:ext cx="648282" cy="3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6684" y="3817398"/>
            <a:ext cx="830904" cy="3368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9" name="순서도: 처리 18"/>
          <p:cNvSpPr/>
          <p:nvPr/>
        </p:nvSpPr>
        <p:spPr>
          <a:xfrm>
            <a:off x="3649545" y="2132856"/>
            <a:ext cx="792156" cy="331236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38911" y="4648006"/>
            <a:ext cx="2949513" cy="71028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43971" y="4648005"/>
            <a:ext cx="208149" cy="710281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56783" y="4532874"/>
            <a:ext cx="783974" cy="233261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012160" y="4651173"/>
            <a:ext cx="720080" cy="707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650050" y="2675936"/>
            <a:ext cx="794843" cy="6619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69218" y="3191878"/>
            <a:ext cx="575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CPU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226088" y="3878247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PC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803735" y="1786330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RAM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3537278" y="6031068"/>
            <a:ext cx="1157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ROM</a:t>
            </a:r>
          </a:p>
          <a:p>
            <a:pPr algn="ctr"/>
            <a:r>
              <a:rPr lang="en-US" altLang="ko-KR" sz="1400" dirty="0" smtClean="0"/>
              <a:t>(BIOS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ROM)</a:t>
            </a:r>
            <a:endParaRPr lang="ko-KR" altLang="en-US" sz="1400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298655" y="3929387"/>
            <a:ext cx="235792" cy="121158"/>
          </a:xfrm>
          <a:prstGeom prst="flowChartMagneticDisk">
            <a:avLst/>
          </a:prstGeom>
          <a:solidFill>
            <a:srgbClr val="FFC00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488429" y="2090220"/>
            <a:ext cx="8656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0</a:t>
            </a:r>
          </a:p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...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346878" y="18746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372017" y="5358287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 smtClean="0"/>
              <a:t>.................</a:t>
            </a:r>
          </a:p>
          <a:p>
            <a:r>
              <a:rPr lang="en-US" altLang="ko-KR" sz="1000" dirty="0" smtClean="0"/>
              <a:t>FFFFFFF0</a:t>
            </a:r>
          </a:p>
          <a:p>
            <a:r>
              <a:rPr lang="en-US" altLang="ko-KR" sz="1000" dirty="0" smtClean="0"/>
              <a:t>.................</a:t>
            </a:r>
            <a:endParaRPr lang="ko-KR" altLang="en-US" sz="1000" dirty="0"/>
          </a:p>
        </p:txBody>
      </p:sp>
      <p:sp>
        <p:nvSpPr>
          <p:cNvPr id="16" name="자유형 15"/>
          <p:cNvSpPr/>
          <p:nvPr/>
        </p:nvSpPr>
        <p:spPr>
          <a:xfrm>
            <a:off x="2441696" y="3989966"/>
            <a:ext cx="1195696" cy="1887306"/>
          </a:xfrm>
          <a:custGeom>
            <a:avLst/>
            <a:gdLst>
              <a:gd name="connsiteX0" fmla="*/ 0 w 1166996"/>
              <a:gd name="connsiteY0" fmla="*/ 0 h 1348867"/>
              <a:gd name="connsiteX1" fmla="*/ 343531 w 1166996"/>
              <a:gd name="connsiteY1" fmla="*/ 262701 h 1348867"/>
              <a:gd name="connsiteX2" fmla="*/ 434466 w 1166996"/>
              <a:gd name="connsiteY2" fmla="*/ 1166997 h 1348867"/>
              <a:gd name="connsiteX3" fmla="*/ 1166996 w 1166996"/>
              <a:gd name="connsiteY3" fmla="*/ 1348867 h 134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996" h="1348867">
                <a:moveTo>
                  <a:pt x="0" y="0"/>
                </a:moveTo>
                <a:cubicBezTo>
                  <a:pt x="135560" y="34101"/>
                  <a:pt x="271120" y="68202"/>
                  <a:pt x="343531" y="262701"/>
                </a:cubicBezTo>
                <a:cubicBezTo>
                  <a:pt x="415942" y="457200"/>
                  <a:pt x="297222" y="985969"/>
                  <a:pt x="434466" y="1166997"/>
                </a:cubicBezTo>
                <a:cubicBezTo>
                  <a:pt x="571710" y="1348025"/>
                  <a:pt x="1166996" y="1348867"/>
                  <a:pt x="1166996" y="1348867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194769" y="4651173"/>
            <a:ext cx="1285281" cy="379838"/>
          </a:xfrm>
          <a:custGeom>
            <a:avLst/>
            <a:gdLst>
              <a:gd name="connsiteX0" fmla="*/ 1073150 w 1073150"/>
              <a:gd name="connsiteY0" fmla="*/ 406680 h 408491"/>
              <a:gd name="connsiteX1" fmla="*/ 641350 w 1073150"/>
              <a:gd name="connsiteY1" fmla="*/ 355880 h 408491"/>
              <a:gd name="connsiteX2" fmla="*/ 482600 w 1073150"/>
              <a:gd name="connsiteY2" fmla="*/ 57430 h 408491"/>
              <a:gd name="connsiteX3" fmla="*/ 0 w 1073150"/>
              <a:gd name="connsiteY3" fmla="*/ 280 h 4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3150" h="408491">
                <a:moveTo>
                  <a:pt x="1073150" y="406680"/>
                </a:moveTo>
                <a:cubicBezTo>
                  <a:pt x="906462" y="410384"/>
                  <a:pt x="739775" y="414088"/>
                  <a:pt x="641350" y="355880"/>
                </a:cubicBezTo>
                <a:cubicBezTo>
                  <a:pt x="542925" y="297672"/>
                  <a:pt x="589492" y="116697"/>
                  <a:pt x="482600" y="57430"/>
                </a:cubicBezTo>
                <a:cubicBezTo>
                  <a:pt x="375708" y="-1837"/>
                  <a:pt x="187854" y="-779"/>
                  <a:pt x="0" y="28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083815" y="5402152"/>
            <a:ext cx="92845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부트 블록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(boot block)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872706" y="5410330"/>
            <a:ext cx="9989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운영체제 코드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(operating</a:t>
            </a:r>
          </a:p>
          <a:p>
            <a:pPr algn="ctr"/>
            <a:r>
              <a:rPr lang="en-US" altLang="ko-KR" sz="1000" dirty="0" smtClean="0"/>
              <a:t>system</a:t>
            </a:r>
          </a:p>
          <a:p>
            <a:pPr algn="ctr"/>
            <a:r>
              <a:rPr lang="en-US" altLang="ko-KR" sz="1000" dirty="0" smtClean="0"/>
              <a:t>code)</a:t>
            </a:r>
            <a:endParaRPr lang="ko-KR" altLang="en-US" sz="1000" dirty="0"/>
          </a:p>
        </p:txBody>
      </p:sp>
      <p:sp>
        <p:nvSpPr>
          <p:cNvPr id="26" name="자유형 25"/>
          <p:cNvSpPr/>
          <p:nvPr/>
        </p:nvSpPr>
        <p:spPr>
          <a:xfrm>
            <a:off x="4139952" y="2968678"/>
            <a:ext cx="2220805" cy="1781122"/>
          </a:xfrm>
          <a:custGeom>
            <a:avLst/>
            <a:gdLst>
              <a:gd name="connsiteX0" fmla="*/ 1936750 w 1953857"/>
              <a:gd name="connsiteY0" fmla="*/ 1352550 h 1352550"/>
              <a:gd name="connsiteX1" fmla="*/ 1885950 w 1953857"/>
              <a:gd name="connsiteY1" fmla="*/ 577850 h 1352550"/>
              <a:gd name="connsiteX2" fmla="*/ 1390650 w 1953857"/>
              <a:gd name="connsiteY2" fmla="*/ 114300 h 1352550"/>
              <a:gd name="connsiteX3" fmla="*/ 0 w 1953857"/>
              <a:gd name="connsiteY3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3857" h="1352550">
                <a:moveTo>
                  <a:pt x="1936750" y="1352550"/>
                </a:moveTo>
                <a:cubicBezTo>
                  <a:pt x="1956858" y="1068387"/>
                  <a:pt x="1976967" y="784225"/>
                  <a:pt x="1885950" y="577850"/>
                </a:cubicBezTo>
                <a:cubicBezTo>
                  <a:pt x="1794933" y="371475"/>
                  <a:pt x="1704975" y="210608"/>
                  <a:pt x="1390650" y="114300"/>
                </a:cubicBezTo>
                <a:cubicBezTo>
                  <a:pt x="1076325" y="17992"/>
                  <a:pt x="538162" y="8996"/>
                  <a:pt x="0" y="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280" y="4502828"/>
            <a:ext cx="1517768" cy="105636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 rot="21281692">
            <a:off x="815709" y="4063959"/>
            <a:ext cx="8082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FFFFFFF0</a:t>
            </a:r>
          </a:p>
        </p:txBody>
      </p:sp>
      <p:sp>
        <p:nvSpPr>
          <p:cNvPr id="58" name="자유형 57"/>
          <p:cNvSpPr/>
          <p:nvPr/>
        </p:nvSpPr>
        <p:spPr>
          <a:xfrm>
            <a:off x="2412999" y="3930650"/>
            <a:ext cx="1290411" cy="631400"/>
          </a:xfrm>
          <a:custGeom>
            <a:avLst/>
            <a:gdLst>
              <a:gd name="connsiteX0" fmla="*/ 0 w 1257300"/>
              <a:gd name="connsiteY0" fmla="*/ 0 h 654512"/>
              <a:gd name="connsiteX1" fmla="*/ 590550 w 1257300"/>
              <a:gd name="connsiteY1" fmla="*/ 215900 h 654512"/>
              <a:gd name="connsiteX2" fmla="*/ 838200 w 1257300"/>
              <a:gd name="connsiteY2" fmla="*/ 584200 h 654512"/>
              <a:gd name="connsiteX3" fmla="*/ 1257300 w 1257300"/>
              <a:gd name="connsiteY3" fmla="*/ 654050 h 65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300" h="654512">
                <a:moveTo>
                  <a:pt x="0" y="0"/>
                </a:moveTo>
                <a:cubicBezTo>
                  <a:pt x="225425" y="59266"/>
                  <a:pt x="450850" y="118533"/>
                  <a:pt x="590550" y="215900"/>
                </a:cubicBezTo>
                <a:cubicBezTo>
                  <a:pt x="730250" y="313267"/>
                  <a:pt x="727075" y="511175"/>
                  <a:pt x="838200" y="584200"/>
                </a:cubicBezTo>
                <a:cubicBezTo>
                  <a:pt x="949325" y="657225"/>
                  <a:pt x="1103312" y="655637"/>
                  <a:pt x="1257300" y="65405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 rot="310318">
            <a:off x="7534021" y="551251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부트블록주소</a:t>
            </a:r>
            <a:endParaRPr lang="en-US" altLang="ko-KR" sz="1050" dirty="0" smtClean="0">
              <a:solidFill>
                <a:srgbClr val="C00000"/>
              </a:solidFill>
            </a:endParaRPr>
          </a:p>
        </p:txBody>
      </p:sp>
      <p:sp>
        <p:nvSpPr>
          <p:cNvPr id="61" name="자유형 60"/>
          <p:cNvSpPr/>
          <p:nvPr/>
        </p:nvSpPr>
        <p:spPr>
          <a:xfrm>
            <a:off x="2438400" y="2705773"/>
            <a:ext cx="1223435" cy="1193127"/>
          </a:xfrm>
          <a:custGeom>
            <a:avLst/>
            <a:gdLst>
              <a:gd name="connsiteX0" fmla="*/ 0 w 1231900"/>
              <a:gd name="connsiteY0" fmla="*/ 971550 h 971550"/>
              <a:gd name="connsiteX1" fmla="*/ 476250 w 1231900"/>
              <a:gd name="connsiteY1" fmla="*/ 749300 h 971550"/>
              <a:gd name="connsiteX2" fmla="*/ 711200 w 1231900"/>
              <a:gd name="connsiteY2" fmla="*/ 146050 h 971550"/>
              <a:gd name="connsiteX3" fmla="*/ 1231900 w 1231900"/>
              <a:gd name="connsiteY3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971550">
                <a:moveTo>
                  <a:pt x="0" y="971550"/>
                </a:moveTo>
                <a:cubicBezTo>
                  <a:pt x="178858" y="929216"/>
                  <a:pt x="357717" y="886883"/>
                  <a:pt x="476250" y="749300"/>
                </a:cubicBezTo>
                <a:cubicBezTo>
                  <a:pt x="594783" y="611717"/>
                  <a:pt x="585258" y="270933"/>
                  <a:pt x="711200" y="146050"/>
                </a:cubicBezTo>
                <a:cubicBezTo>
                  <a:pt x="837142" y="21167"/>
                  <a:pt x="1034521" y="10583"/>
                  <a:pt x="1231900" y="0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 rot="1076394">
            <a:off x="7643426" y="351259"/>
            <a:ext cx="99257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C00000"/>
                </a:solidFill>
              </a:rPr>
              <a:t>운영체제주소</a:t>
            </a:r>
            <a:endParaRPr lang="en-US" altLang="ko-KR" sz="1050" dirty="0" smtClean="0">
              <a:solidFill>
                <a:srgbClr val="C00000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1526207" y="4057650"/>
            <a:ext cx="410542" cy="96640"/>
          </a:xfrm>
          <a:custGeom>
            <a:avLst/>
            <a:gdLst>
              <a:gd name="connsiteX0" fmla="*/ 0 w 660400"/>
              <a:gd name="connsiteY0" fmla="*/ 241300 h 241300"/>
              <a:gd name="connsiteX1" fmla="*/ 438150 w 660400"/>
              <a:gd name="connsiteY1" fmla="*/ 196850 h 241300"/>
              <a:gd name="connsiteX2" fmla="*/ 660400 w 660400"/>
              <a:gd name="connsiteY2" fmla="*/ 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241300">
                <a:moveTo>
                  <a:pt x="0" y="241300"/>
                </a:moveTo>
                <a:cubicBezTo>
                  <a:pt x="164041" y="239183"/>
                  <a:pt x="328083" y="237067"/>
                  <a:pt x="438150" y="196850"/>
                </a:cubicBezTo>
                <a:cubicBezTo>
                  <a:pt x="548217" y="156633"/>
                  <a:pt x="604308" y="78316"/>
                  <a:pt x="6604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5322" y="3497366"/>
            <a:ext cx="979755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전원 켜기</a:t>
            </a:r>
            <a:endParaRPr lang="en-US" altLang="ko-KR" sz="105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   리셋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62731" y="4225782"/>
            <a:ext cx="1284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CPU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실행 시작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530025" y="5827253"/>
            <a:ext cx="1114408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부트스트랩 </a:t>
            </a:r>
            <a:endParaRPr lang="en-US" altLang="ko-KR" sz="105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   코드 실행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14371" y="2452840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운영체제 실행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451677" y="4264252"/>
            <a:ext cx="1027845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부트 블록 </a:t>
            </a:r>
            <a:endParaRPr lang="en-US" altLang="ko-KR" sz="105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로딩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61405" y="4498931"/>
            <a:ext cx="1027845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부트 블록 </a:t>
            </a:r>
            <a:endParaRPr lang="en-US" altLang="ko-KR" sz="105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05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실행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82778" y="2992129"/>
            <a:ext cx="987771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’</a:t>
            </a: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운영체제</a:t>
            </a:r>
            <a:endParaRPr lang="en-US" altLang="ko-KR" sz="105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05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050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로딩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6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현대의 컴퓨터의 논리적 구조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8" y="6107696"/>
            <a:ext cx="1192474" cy="604755"/>
          </a:xfrm>
          <a:prstGeom prst="rect">
            <a:avLst/>
          </a:prstGeom>
        </p:spPr>
      </p:pic>
      <p:sp>
        <p:nvSpPr>
          <p:cNvPr id="51" name="왼쪽/오른쪽 화살표 50"/>
          <p:cNvSpPr/>
          <p:nvPr/>
        </p:nvSpPr>
        <p:spPr>
          <a:xfrm rot="5400000">
            <a:off x="4379124" y="2151922"/>
            <a:ext cx="702940" cy="150074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65" idx="3"/>
            <a:endCxn id="108" idx="1"/>
          </p:cNvCxnSpPr>
          <p:nvPr/>
        </p:nvCxnSpPr>
        <p:spPr>
          <a:xfrm flipV="1">
            <a:off x="1077423" y="2937902"/>
            <a:ext cx="557188" cy="8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96242" y="1951662"/>
            <a:ext cx="160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System Bus </a:t>
            </a:r>
            <a:r>
              <a:rPr lang="ko-KR" altLang="en-US" sz="1200" dirty="0" smtClean="0">
                <a:solidFill>
                  <a:srgbClr val="00B050"/>
                </a:solidFill>
              </a:rPr>
              <a:t>또는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FSB(Front Side Bus)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3" y="2493718"/>
            <a:ext cx="857250" cy="904875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4310043" y="1361564"/>
            <a:ext cx="893460" cy="513923"/>
            <a:chOff x="4907047" y="1075199"/>
            <a:chExt cx="893460" cy="900440"/>
          </a:xfrm>
        </p:grpSpPr>
        <p:sp>
          <p:nvSpPr>
            <p:cNvPr id="70" name="순서도: 처리 69"/>
            <p:cNvSpPr/>
            <p:nvPr/>
          </p:nvSpPr>
          <p:spPr>
            <a:xfrm>
              <a:off x="4907047" y="1670839"/>
              <a:ext cx="893459" cy="3048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Cache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순서도: 처리 71"/>
            <p:cNvSpPr/>
            <p:nvPr/>
          </p:nvSpPr>
          <p:spPr>
            <a:xfrm>
              <a:off x="4907047" y="1075199"/>
              <a:ext cx="893460" cy="42861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CPU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995936" y="2578426"/>
            <a:ext cx="1521674" cy="10660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NorthBridge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(Memory Controller Hub)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926741" y="2594714"/>
            <a:ext cx="1590892" cy="803879"/>
            <a:chOff x="5081553" y="2458180"/>
            <a:chExt cx="1590892" cy="803879"/>
          </a:xfrm>
        </p:grpSpPr>
        <p:sp>
          <p:nvSpPr>
            <p:cNvPr id="77" name="순서도: 처리 76"/>
            <p:cNvSpPr/>
            <p:nvPr/>
          </p:nvSpPr>
          <p:spPr>
            <a:xfrm>
              <a:off x="5081553" y="2458180"/>
              <a:ext cx="895787" cy="43276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Memory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순서도: 처리 77"/>
            <p:cNvSpPr/>
            <p:nvPr/>
          </p:nvSpPr>
          <p:spPr>
            <a:xfrm>
              <a:off x="5289793" y="2584984"/>
              <a:ext cx="895787" cy="43276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Memory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순서도: 처리 81"/>
            <p:cNvSpPr/>
            <p:nvPr/>
          </p:nvSpPr>
          <p:spPr>
            <a:xfrm>
              <a:off x="5498033" y="2726913"/>
              <a:ext cx="895787" cy="43276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Memory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처리 88"/>
            <p:cNvSpPr/>
            <p:nvPr/>
          </p:nvSpPr>
          <p:spPr>
            <a:xfrm>
              <a:off x="5776658" y="2829290"/>
              <a:ext cx="895787" cy="43276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Memory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왼쪽/오른쪽 화살표 93"/>
          <p:cNvSpPr/>
          <p:nvPr/>
        </p:nvSpPr>
        <p:spPr>
          <a:xfrm>
            <a:off x="5516750" y="2848326"/>
            <a:ext cx="1339605" cy="17915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610421" y="2662713"/>
            <a:ext cx="1207568" cy="28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Memory Bus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973541" y="4366545"/>
            <a:ext cx="1521674" cy="767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SouthBridge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(I/O </a:t>
            </a:r>
            <a:r>
              <a:rPr lang="en-US" altLang="ko-KR" sz="1400" dirty="0">
                <a:solidFill>
                  <a:schemeClr val="tx1"/>
                </a:solidFill>
              </a:rPr>
              <a:t>Controller Hub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왼쪽/오른쪽 화살표 97"/>
          <p:cNvSpPr/>
          <p:nvPr/>
        </p:nvSpPr>
        <p:spPr>
          <a:xfrm>
            <a:off x="2633936" y="2861246"/>
            <a:ext cx="1339605" cy="16623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770921" y="2476060"/>
            <a:ext cx="120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High Speed 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Graphic Bus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08" name="순서도: 처리 107"/>
          <p:cNvSpPr/>
          <p:nvPr/>
        </p:nvSpPr>
        <p:spPr>
          <a:xfrm>
            <a:off x="1634611" y="2631648"/>
            <a:ext cx="999325" cy="61250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Graphic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왼쪽/오른쪽 화살표 108"/>
          <p:cNvSpPr/>
          <p:nvPr/>
        </p:nvSpPr>
        <p:spPr>
          <a:xfrm rot="5400000">
            <a:off x="4335102" y="3953271"/>
            <a:ext cx="721768" cy="121571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740365" y="3820252"/>
            <a:ext cx="106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Internal Bus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11" name="순서도: 처리 110"/>
          <p:cNvSpPr/>
          <p:nvPr/>
        </p:nvSpPr>
        <p:spPr>
          <a:xfrm>
            <a:off x="2507861" y="4534155"/>
            <a:ext cx="999325" cy="44009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Network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11" idx="3"/>
            <a:endCxn id="97" idx="1"/>
          </p:cNvCxnSpPr>
          <p:nvPr/>
        </p:nvCxnSpPr>
        <p:spPr>
          <a:xfrm flipV="1">
            <a:off x="3507186" y="4750454"/>
            <a:ext cx="466355" cy="3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882653" y="4260907"/>
            <a:ext cx="1625207" cy="413604"/>
          </a:xfrm>
          <a:custGeom>
            <a:avLst/>
            <a:gdLst>
              <a:gd name="connsiteX0" fmla="*/ 1633356 w 1633356"/>
              <a:gd name="connsiteY0" fmla="*/ 430158 h 430466"/>
              <a:gd name="connsiteX1" fmla="*/ 1151726 w 1633356"/>
              <a:gd name="connsiteY1" fmla="*/ 367336 h 430466"/>
              <a:gd name="connsiteX2" fmla="*/ 628214 w 1633356"/>
              <a:gd name="connsiteY2" fmla="*/ 39269 h 430466"/>
              <a:gd name="connsiteX3" fmla="*/ 0 w 1633356"/>
              <a:gd name="connsiteY3" fmla="*/ 18329 h 4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3356" h="430466">
                <a:moveTo>
                  <a:pt x="1633356" y="430158"/>
                </a:moveTo>
                <a:cubicBezTo>
                  <a:pt x="1476303" y="431321"/>
                  <a:pt x="1319250" y="432484"/>
                  <a:pt x="1151726" y="367336"/>
                </a:cubicBezTo>
                <a:cubicBezTo>
                  <a:pt x="984202" y="302188"/>
                  <a:pt x="820168" y="97437"/>
                  <a:pt x="628214" y="39269"/>
                </a:cubicBezTo>
                <a:cubicBezTo>
                  <a:pt x="436260" y="-18899"/>
                  <a:pt x="218130" y="-285"/>
                  <a:pt x="0" y="18329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꺾인 연결선 113"/>
          <p:cNvCxnSpPr>
            <a:stCxn id="111" idx="1"/>
          </p:cNvCxnSpPr>
          <p:nvPr/>
        </p:nvCxnSpPr>
        <p:spPr>
          <a:xfrm rot="10800000" flipV="1">
            <a:off x="882653" y="4754202"/>
            <a:ext cx="1625209" cy="637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632505" y="420062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무선네트워크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2817" y="54680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유선네트워크</a:t>
            </a:r>
            <a:endParaRPr lang="ko-KR" altLang="en-US" sz="1400" dirty="0"/>
          </a:p>
        </p:txBody>
      </p:sp>
      <p:sp>
        <p:nvSpPr>
          <p:cNvPr id="117" name="왼쪽/오른쪽 화살표 116"/>
          <p:cNvSpPr/>
          <p:nvPr/>
        </p:nvSpPr>
        <p:spPr>
          <a:xfrm>
            <a:off x="2832284" y="5648286"/>
            <a:ext cx="3804183" cy="13438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순서도: 처리 117"/>
          <p:cNvSpPr/>
          <p:nvPr/>
        </p:nvSpPr>
        <p:spPr>
          <a:xfrm>
            <a:off x="3926427" y="6098794"/>
            <a:ext cx="838780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Scanner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순서도: 처리 118"/>
          <p:cNvSpPr/>
          <p:nvPr/>
        </p:nvSpPr>
        <p:spPr>
          <a:xfrm>
            <a:off x="6029202" y="6098793"/>
            <a:ext cx="807951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Mouse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순서도: 처리 119"/>
          <p:cNvSpPr/>
          <p:nvPr/>
        </p:nvSpPr>
        <p:spPr>
          <a:xfrm>
            <a:off x="2970730" y="6098793"/>
            <a:ext cx="807951" cy="509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Printer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endCxn id="117" idx="1"/>
          </p:cNvCxnSpPr>
          <p:nvPr/>
        </p:nvCxnSpPr>
        <p:spPr>
          <a:xfrm flipH="1">
            <a:off x="4734376" y="5120999"/>
            <a:ext cx="2907" cy="560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8" idx="0"/>
          </p:cNvCxnSpPr>
          <p:nvPr/>
        </p:nvCxnSpPr>
        <p:spPr>
          <a:xfrm flipV="1">
            <a:off x="4345817" y="5719253"/>
            <a:ext cx="581" cy="379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5379314" y="5766691"/>
            <a:ext cx="8582" cy="332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20" idx="0"/>
          </p:cNvCxnSpPr>
          <p:nvPr/>
        </p:nvCxnSpPr>
        <p:spPr>
          <a:xfrm flipH="1" flipV="1">
            <a:off x="3368852" y="5766691"/>
            <a:ext cx="5854" cy="332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9" idx="0"/>
          </p:cNvCxnSpPr>
          <p:nvPr/>
        </p:nvCxnSpPr>
        <p:spPr>
          <a:xfrm flipV="1">
            <a:off x="6433178" y="5746444"/>
            <a:ext cx="7847" cy="352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위쪽/아래쪽 화살표 125"/>
          <p:cNvSpPr/>
          <p:nvPr/>
        </p:nvSpPr>
        <p:spPr>
          <a:xfrm>
            <a:off x="5898607" y="4133294"/>
            <a:ext cx="123024" cy="1213631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>
            <a:endCxn id="126" idx="6"/>
          </p:cNvCxnSpPr>
          <p:nvPr/>
        </p:nvCxnSpPr>
        <p:spPr>
          <a:xfrm flipV="1">
            <a:off x="5512078" y="4740110"/>
            <a:ext cx="478797" cy="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6443641" y="4592507"/>
            <a:ext cx="1280271" cy="3000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CD-ROM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순서도: 처리 128"/>
          <p:cNvSpPr/>
          <p:nvPr/>
        </p:nvSpPr>
        <p:spPr>
          <a:xfrm>
            <a:off x="6443640" y="4975334"/>
            <a:ext cx="1280271" cy="3626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USB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5990875" y="4343486"/>
            <a:ext cx="446661" cy="1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6" idx="2"/>
            <a:endCxn id="128" idx="1"/>
          </p:cNvCxnSpPr>
          <p:nvPr/>
        </p:nvCxnSpPr>
        <p:spPr>
          <a:xfrm>
            <a:off x="5929363" y="4740110"/>
            <a:ext cx="514278" cy="2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129" idx="1"/>
          </p:cNvCxnSpPr>
          <p:nvPr/>
        </p:nvCxnSpPr>
        <p:spPr>
          <a:xfrm>
            <a:off x="5990875" y="5144139"/>
            <a:ext cx="452765" cy="12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702" y="3951808"/>
            <a:ext cx="1038367" cy="722703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3672228" y="5428896"/>
            <a:ext cx="106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</a:rPr>
              <a:t>PCI </a:t>
            </a:r>
            <a:r>
              <a:rPr lang="ko-KR" altLang="en-US" sz="1200" dirty="0" smtClean="0">
                <a:solidFill>
                  <a:srgbClr val="00B050"/>
                </a:solidFill>
              </a:rPr>
              <a:t>버스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39216" y="4740765"/>
            <a:ext cx="84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ATA </a:t>
            </a:r>
            <a:r>
              <a:rPr lang="ko-KR" altLang="en-US" sz="1200" dirty="0" smtClean="0">
                <a:solidFill>
                  <a:srgbClr val="00B050"/>
                </a:solidFill>
              </a:rPr>
              <a:t>버스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2" name="순서도: 처리 51"/>
          <p:cNvSpPr/>
          <p:nvPr/>
        </p:nvSpPr>
        <p:spPr>
          <a:xfrm>
            <a:off x="4211961" y="1326195"/>
            <a:ext cx="1080120" cy="59902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컴퓨터구조 N 반\CA-lecture-slide\10장 이미지\약간 현대적 컴퓨터 구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6" y="44624"/>
            <a:ext cx="4805461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컴퓨터구조 N 반\CA-lecture-slide\10장 이미지\core-logic-southbri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6632"/>
            <a:ext cx="3895725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자유형 16"/>
          <p:cNvSpPr/>
          <p:nvPr/>
        </p:nvSpPr>
        <p:spPr>
          <a:xfrm>
            <a:off x="2338164" y="1235553"/>
            <a:ext cx="4457700" cy="1197515"/>
          </a:xfrm>
          <a:custGeom>
            <a:avLst/>
            <a:gdLst>
              <a:gd name="connsiteX0" fmla="*/ 0 w 4457700"/>
              <a:gd name="connsiteY0" fmla="*/ 797465 h 1197515"/>
              <a:gd name="connsiteX1" fmla="*/ 1962150 w 4457700"/>
              <a:gd name="connsiteY1" fmla="*/ 6890 h 1197515"/>
              <a:gd name="connsiteX2" fmla="*/ 4457700 w 4457700"/>
              <a:gd name="connsiteY2" fmla="*/ 1197515 h 119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700" h="1197515">
                <a:moveTo>
                  <a:pt x="0" y="797465"/>
                </a:moveTo>
                <a:cubicBezTo>
                  <a:pt x="609600" y="368840"/>
                  <a:pt x="1219200" y="-59785"/>
                  <a:pt x="1962150" y="6890"/>
                </a:cubicBezTo>
                <a:cubicBezTo>
                  <a:pt x="2705100" y="73565"/>
                  <a:pt x="4457700" y="1197515"/>
                  <a:pt x="4457700" y="1197515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833339" y="4270081"/>
            <a:ext cx="4953000" cy="582343"/>
          </a:xfrm>
          <a:custGeom>
            <a:avLst/>
            <a:gdLst>
              <a:gd name="connsiteX0" fmla="*/ 0 w 4953000"/>
              <a:gd name="connsiteY0" fmla="*/ 10837 h 582343"/>
              <a:gd name="connsiteX1" fmla="*/ 2743200 w 4953000"/>
              <a:gd name="connsiteY1" fmla="*/ 582337 h 582343"/>
              <a:gd name="connsiteX2" fmla="*/ 4953000 w 4953000"/>
              <a:gd name="connsiteY2" fmla="*/ 1312 h 58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0" h="582343">
                <a:moveTo>
                  <a:pt x="0" y="10837"/>
                </a:moveTo>
                <a:cubicBezTo>
                  <a:pt x="958850" y="297380"/>
                  <a:pt x="1917700" y="583924"/>
                  <a:pt x="2743200" y="582337"/>
                </a:cubicBezTo>
                <a:cubicBezTo>
                  <a:pt x="3568700" y="580750"/>
                  <a:pt x="4454525" y="-32026"/>
                  <a:pt x="4953000" y="1312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73431" y="6255518"/>
            <a:ext cx="607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비교적 최근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(System on-a Chip) Processor)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6500" y="3961087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controller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DMA controller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하드 디스크 제어기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제어기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제어기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7074" y="3553852"/>
            <a:ext cx="130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 Controller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61096" y="1665031"/>
            <a:ext cx="2031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memory </a:t>
            </a:r>
          </a:p>
          <a:p>
            <a:pPr fontAlgn="base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hub (IMCH)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주소선과</a:t>
            </a:r>
            <a:r>
              <a:rPr lang="ko-KR" altLang="en-US" dirty="0" smtClean="0"/>
              <a:t> 메모리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순서도: 처리 2"/>
          <p:cNvSpPr/>
          <p:nvPr/>
        </p:nvSpPr>
        <p:spPr>
          <a:xfrm>
            <a:off x="524675" y="2708921"/>
            <a:ext cx="1552399" cy="134393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4444841" y="1700808"/>
            <a:ext cx="1215349" cy="33843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왼쪽/오른쪽 화살표 4"/>
          <p:cNvSpPr/>
          <p:nvPr/>
        </p:nvSpPr>
        <p:spPr>
          <a:xfrm>
            <a:off x="107504" y="5589240"/>
            <a:ext cx="7632848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5642552"/>
            <a:ext cx="2098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address bus(32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주소선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691546" y="3080006"/>
            <a:ext cx="54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~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위로 굽은 화살표 7"/>
          <p:cNvSpPr/>
          <p:nvPr/>
        </p:nvSpPr>
        <p:spPr>
          <a:xfrm flipV="1">
            <a:off x="2091545" y="3276083"/>
            <a:ext cx="750756" cy="2570097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로 굽은 화살표 8"/>
          <p:cNvSpPr/>
          <p:nvPr/>
        </p:nvSpPr>
        <p:spPr>
          <a:xfrm rot="16200000" flipV="1">
            <a:off x="2559530" y="3857294"/>
            <a:ext cx="2880320" cy="871604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60190" y="1659076"/>
            <a:ext cx="22961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00000000 </a:t>
            </a:r>
            <a:r>
              <a:rPr lang="ko-KR" altLang="en-US" sz="1200" dirty="0" smtClean="0">
                <a:solidFill>
                  <a:srgbClr val="00B050"/>
                </a:solidFill>
              </a:rPr>
              <a:t>번지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00000001 </a:t>
            </a:r>
            <a:r>
              <a:rPr lang="ko-KR" altLang="en-US" sz="1200" dirty="0" smtClean="0">
                <a:solidFill>
                  <a:srgbClr val="00B050"/>
                </a:solidFill>
              </a:rPr>
              <a:t>번지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00000002 </a:t>
            </a:r>
            <a:r>
              <a:rPr lang="ko-KR" altLang="en-US" sz="1200" dirty="0" smtClean="0">
                <a:solidFill>
                  <a:srgbClr val="00B050"/>
                </a:solidFill>
              </a:rPr>
              <a:t>번지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...</a:t>
            </a: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 smtClean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 smtClean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 smtClean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 smtClean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 smtClean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 smtClean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FFFFFFFF(</a:t>
            </a:r>
            <a:r>
              <a:rPr lang="en-US" altLang="ko-KR" sz="1200" dirty="0" smtClean="0"/>
              <a:t>2</a:t>
            </a:r>
            <a:r>
              <a:rPr lang="en-US" altLang="ko-KR" sz="1200" baseline="30000" dirty="0" smtClean="0"/>
              <a:t>32</a:t>
            </a:r>
            <a:r>
              <a:rPr lang="en-US" altLang="ko-KR" sz="1200" dirty="0" smtClean="0"/>
              <a:t> -1 = 4GB-1</a:t>
            </a:r>
            <a:r>
              <a:rPr lang="en-US" altLang="ko-KR" sz="1200" baseline="30000" dirty="0" smtClean="0"/>
              <a:t>)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번지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8454" y="2699666"/>
            <a:ext cx="74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A0~A31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435122" y="1903084"/>
            <a:ext cx="1234785" cy="609600"/>
            <a:chOff x="2451585" y="1844824"/>
            <a:chExt cx="1234785" cy="6096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451585" y="18448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451585" y="19972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451585" y="21496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451585" y="23020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451585" y="24544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435121" y="4326937"/>
            <a:ext cx="1234785" cy="609600"/>
            <a:chOff x="2451585" y="1844824"/>
            <a:chExt cx="1234785" cy="60960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2451585" y="18448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451585" y="19972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451585" y="21496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51585" y="23020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451585" y="2454424"/>
              <a:ext cx="1234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704868" y="3044069"/>
            <a:ext cx="107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최대 </a:t>
            </a:r>
            <a:r>
              <a:rPr lang="en-US" altLang="ko-KR" sz="1200" dirty="0" smtClean="0"/>
              <a:t>2</a:t>
            </a:r>
            <a:r>
              <a:rPr lang="en-US" altLang="ko-KR" sz="1200" baseline="30000" dirty="0" smtClean="0"/>
              <a:t>32</a:t>
            </a:r>
            <a:r>
              <a:rPr lang="ko-KR" altLang="en-US" sz="1200" dirty="0" smtClean="0"/>
              <a:t>개의</a:t>
            </a:r>
            <a:endParaRPr lang="en-US" altLang="ko-KR" sz="1200" dirty="0" smtClean="0"/>
          </a:p>
          <a:p>
            <a:r>
              <a:rPr lang="ko-KR" altLang="en-US" sz="1200" dirty="0" smtClean="0"/>
              <a:t>주소 공간 </a:t>
            </a:r>
            <a:r>
              <a:rPr lang="en-US" altLang="ko-KR" sz="1200" dirty="0" smtClean="0"/>
              <a:t>=</a:t>
            </a:r>
          </a:p>
          <a:p>
            <a:r>
              <a:rPr lang="en-US" altLang="ko-KR" sz="1200" dirty="0"/>
              <a:t>2</a:t>
            </a:r>
            <a:r>
              <a:rPr lang="en-US" altLang="ko-KR" sz="1200" baseline="30000" dirty="0"/>
              <a:t>32 </a:t>
            </a:r>
            <a:r>
              <a:rPr lang="ko-KR" altLang="en-US" sz="1200" dirty="0" smtClean="0"/>
              <a:t>바이트 </a:t>
            </a:r>
            <a:r>
              <a:rPr lang="en-US" altLang="ko-KR" sz="1200" dirty="0" smtClean="0"/>
              <a:t>=</a:t>
            </a:r>
            <a:endParaRPr lang="en-US" altLang="ko-KR" sz="1200" dirty="0"/>
          </a:p>
          <a:p>
            <a:r>
              <a:rPr lang="en-US" altLang="ko-KR" sz="1200" dirty="0" smtClean="0"/>
              <a:t>4GB</a:t>
            </a:r>
          </a:p>
        </p:txBody>
      </p:sp>
      <p:sp>
        <p:nvSpPr>
          <p:cNvPr id="25" name="오른쪽 중괄호 24"/>
          <p:cNvSpPr/>
          <p:nvPr/>
        </p:nvSpPr>
        <p:spPr>
          <a:xfrm>
            <a:off x="7776356" y="1798987"/>
            <a:ext cx="360040" cy="3321163"/>
          </a:xfrm>
          <a:prstGeom prst="rightBrace">
            <a:avLst>
              <a:gd name="adj1" fmla="val 423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2627784" y="5686104"/>
            <a:ext cx="1152128" cy="20042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/오른쪽 화살표 27"/>
          <p:cNvSpPr/>
          <p:nvPr/>
        </p:nvSpPr>
        <p:spPr>
          <a:xfrm>
            <a:off x="107747" y="5975284"/>
            <a:ext cx="7632848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쪽/아래쪽 화살표 28"/>
          <p:cNvSpPr/>
          <p:nvPr/>
        </p:nvSpPr>
        <p:spPr>
          <a:xfrm>
            <a:off x="4841203" y="5085184"/>
            <a:ext cx="397992" cy="1080729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쪽/아래쪽 화살표 29"/>
          <p:cNvSpPr/>
          <p:nvPr/>
        </p:nvSpPr>
        <p:spPr>
          <a:xfrm>
            <a:off x="1383161" y="4060045"/>
            <a:ext cx="340145" cy="2092092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598305" y="6019177"/>
            <a:ext cx="199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 bus(32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데이터선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133939" y="3820423"/>
            <a:ext cx="93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D0 ~ D31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3661" y="5007942"/>
            <a:ext cx="93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D0 ~ D31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26846</TotalTime>
  <Words>5458</Words>
  <Application>Microsoft Office PowerPoint</Application>
  <PresentationFormat>화면 슬라이드 쇼(4:3)</PresentationFormat>
  <Paragraphs>1476</Paragraphs>
  <Slides>68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HY나무L</vt:lpstr>
      <vt:lpstr>돋움체</vt:lpstr>
      <vt:lpstr>맑은 고딕</vt:lpstr>
      <vt:lpstr>함초롬바탕</vt:lpstr>
      <vt:lpstr>휴먼편지체</vt:lpstr>
      <vt:lpstr>Arial</vt:lpstr>
      <vt:lpstr>Arial Rounded MT Bold</vt:lpstr>
      <vt:lpstr>Wingdings</vt:lpstr>
      <vt:lpstr>Wingdings 2</vt:lpstr>
      <vt:lpstr>가을</vt:lpstr>
      <vt:lpstr>2장 컴퓨터 시스템과 운영체제</vt:lpstr>
      <vt:lpstr>컴퓨터 시스템</vt:lpstr>
      <vt:lpstr>컴퓨터 시스템</vt:lpstr>
      <vt:lpstr>컴퓨터 시스템의 범위</vt:lpstr>
      <vt:lpstr>전형적인 컴퓨터 하드웨어 시스템의 구조</vt:lpstr>
      <vt:lpstr>컴퓨터의 동작 원리</vt:lpstr>
      <vt:lpstr>현대의 컴퓨터의 논리적 구조</vt:lpstr>
      <vt:lpstr>PowerPoint 프레젠테이션</vt:lpstr>
      <vt:lpstr>CPU의 주소선과 메모리</vt:lpstr>
      <vt:lpstr>CPU와 메모리의 관계</vt:lpstr>
      <vt:lpstr>명령어(instruction)</vt:lpstr>
      <vt:lpstr>PowerPoint 프레젠테이션</vt:lpstr>
      <vt:lpstr>명령어 처리 과정</vt:lpstr>
      <vt:lpstr>명령어 처리 과정</vt:lpstr>
      <vt:lpstr>스택은 어디에 있는가?</vt:lpstr>
      <vt:lpstr>메모리와 스택</vt:lpstr>
      <vt:lpstr>컨텍스트(Context)</vt:lpstr>
      <vt:lpstr>프로그램 A의 컨텍스트</vt:lpstr>
      <vt:lpstr>프로그램 A에서 프로그램 B로 컨텍스트 스위칭</vt:lpstr>
      <vt:lpstr>멀티 코어 CPU(Multi-core CPU)</vt:lpstr>
      <vt:lpstr>DMA를 활용한 디스크 블록 전송</vt:lpstr>
      <vt:lpstr>디스크 장치로부터의 블록 읽기 – DMA 활용</vt:lpstr>
      <vt:lpstr>컴퓨터 시스템과 운영체제</vt:lpstr>
      <vt:lpstr>컴퓨터 시스템 계층 구조</vt:lpstr>
      <vt:lpstr>컴퓨터 시스템의 계층 구조로 설계된 이유</vt:lpstr>
      <vt:lpstr>왜 운영체제가 필요한가?</vt:lpstr>
      <vt:lpstr>직원이 없는 은행과 직원 있는 은행 비교</vt:lpstr>
      <vt:lpstr>운영체제와 응용프로그램사이의 관계</vt:lpstr>
      <vt:lpstr>운영체제와 사용자와의 관계</vt:lpstr>
      <vt:lpstr>운영체제와 하드웨어의 관계</vt:lpstr>
      <vt:lpstr>운영체제의 전체 기능</vt:lpstr>
      <vt:lpstr>운영체제의 구성 요소와 커널</vt:lpstr>
      <vt:lpstr>운영체제 구성</vt:lpstr>
      <vt:lpstr>운영체제 인터페이스 : 시스템 호출과 인터럽트</vt:lpstr>
      <vt:lpstr>커널 모드와 시스템  호출</vt:lpstr>
      <vt:lpstr>응용프로그램의 자원 접근 문제와 해결책</vt:lpstr>
      <vt:lpstr>사용자 공간과 커널 공간</vt:lpstr>
      <vt:lpstr>사용자 모드와 커널 모드</vt:lpstr>
      <vt:lpstr>사용자 모드와 커널 모드에서의 메모리 액세스</vt:lpstr>
      <vt:lpstr>사용자 모드에서 커널 모드로의 전환</vt:lpstr>
      <vt:lpstr>사용자 모드와 커널 모드의 비교</vt:lpstr>
      <vt:lpstr>특권 명령어들</vt:lpstr>
      <vt:lpstr>특권 명령어 대한 이해</vt:lpstr>
      <vt:lpstr>실행 모드와 관련된 다양한 이슈</vt:lpstr>
      <vt:lpstr>Windows에서 전체 CPU 사용시간 중 커널 모드로 작동한 시간 보기</vt:lpstr>
      <vt:lpstr>커널의 실체</vt:lpstr>
      <vt:lpstr>커널 코드는 커널 모드에서 실행하는 함수들의 집합</vt:lpstr>
      <vt:lpstr>응용프로그램 빌딩</vt:lpstr>
      <vt:lpstr>표준 라이브러리와 시스템 호출 라이브러리</vt:lpstr>
      <vt:lpstr>응용프로그램이 라이브러리와 커널 코드 호출 사례</vt:lpstr>
      <vt:lpstr>시스템 호출</vt:lpstr>
      <vt:lpstr>PowerPoint 프레젠테이션</vt:lpstr>
      <vt:lpstr>예제 2-1 printf()와 write()</vt:lpstr>
      <vt:lpstr>예제 2-2 기계 명령어로 write() 시스템 호출 사례</vt:lpstr>
      <vt:lpstr>시스템 호출의 장점</vt:lpstr>
      <vt:lpstr>시스템 호출 비용 : fread()와 read()의 비교</vt:lpstr>
      <vt:lpstr>PowerPoint 프레젠테이션</vt:lpstr>
      <vt:lpstr>시스템 호출에 걸리는 시간(오버헤드) 측정</vt:lpstr>
      <vt:lpstr>C 표준 라이브러리와 시스템 호출 비교</vt:lpstr>
      <vt:lpstr>시스템 호출의 대가</vt:lpstr>
      <vt:lpstr>운영체제와 인터럽트</vt:lpstr>
      <vt:lpstr>인터럽트</vt:lpstr>
      <vt:lpstr>인터럽트 과정</vt:lpstr>
      <vt:lpstr>인터럽트 서비스 루틴과 운영체제</vt:lpstr>
      <vt:lpstr>장치와 인터럽트</vt:lpstr>
      <vt:lpstr>시스템 호출, 인터럽트, 예외</vt:lpstr>
      <vt:lpstr>부팅 과정</vt:lpstr>
      <vt:lpstr>부팅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466</cp:revision>
  <cp:lastPrinted>2013-07-12T10:01:15Z</cp:lastPrinted>
  <dcterms:created xsi:type="dcterms:W3CDTF">2011-08-27T14:53:28Z</dcterms:created>
  <dcterms:modified xsi:type="dcterms:W3CDTF">2020-03-03T02:09:45Z</dcterms:modified>
</cp:coreProperties>
</file>