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6366" autoAdjust="0"/>
  </p:normalViewPr>
  <p:slideViewPr>
    <p:cSldViewPr snapToGrid="0">
      <p:cViewPr>
        <p:scale>
          <a:sx n="78" d="100"/>
          <a:sy n="78" d="100"/>
        </p:scale>
        <p:origin x="54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CE6-8A97-4C3E-9DBE-3D5DFFCD525B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5216-C99E-44B1-AC77-17607A389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CE6-8A97-4C3E-9DBE-3D5DFFCD525B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5216-C99E-44B1-AC77-17607A389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5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CE6-8A97-4C3E-9DBE-3D5DFFCD525B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5216-C99E-44B1-AC77-17607A389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CE6-8A97-4C3E-9DBE-3D5DFFCD525B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5216-C99E-44B1-AC77-17607A389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0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CE6-8A97-4C3E-9DBE-3D5DFFCD525B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5216-C99E-44B1-AC77-17607A389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CE6-8A97-4C3E-9DBE-3D5DFFCD525B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5216-C99E-44B1-AC77-17607A389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4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CE6-8A97-4C3E-9DBE-3D5DFFCD525B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5216-C99E-44B1-AC77-17607A389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7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CE6-8A97-4C3E-9DBE-3D5DFFCD525B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5216-C99E-44B1-AC77-17607A389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CE6-8A97-4C3E-9DBE-3D5DFFCD525B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5216-C99E-44B1-AC77-17607A389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6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CE6-8A97-4C3E-9DBE-3D5DFFCD525B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5216-C99E-44B1-AC77-17607A389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3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1CE6-8A97-4C3E-9DBE-3D5DFFCD525B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5216-C99E-44B1-AC77-17607A389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2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B1CE6-8A97-4C3E-9DBE-3D5DFFCD525B}" type="datetimeFigureOut">
              <a:rPr lang="zh-CN" altLang="en-US" smtClean="0"/>
              <a:t>2021-10-29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5216-C99E-44B1-AC77-17607A389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9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F0CB5E0-D1D9-4208-900B-E8F775D63828}"/>
              </a:ext>
            </a:extLst>
          </p:cNvPr>
          <p:cNvGrpSpPr/>
          <p:nvPr/>
        </p:nvGrpSpPr>
        <p:grpSpPr>
          <a:xfrm>
            <a:off x="3227604" y="4662417"/>
            <a:ext cx="3916219" cy="646544"/>
            <a:chOff x="1089890" y="1528619"/>
            <a:chExt cx="3916219" cy="6465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019158-DCFA-4A70-B2CE-3D1928B20C42}"/>
                </a:ext>
              </a:extLst>
            </p:cNvPr>
            <p:cNvSpPr/>
            <p:nvPr/>
          </p:nvSpPr>
          <p:spPr>
            <a:xfrm>
              <a:off x="1089890" y="1533236"/>
              <a:ext cx="2410691" cy="63730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3275AB6-9DCA-4008-AB77-BDE8F480B05D}"/>
                </a:ext>
              </a:extLst>
            </p:cNvPr>
            <p:cNvSpPr/>
            <p:nvPr/>
          </p:nvSpPr>
          <p:spPr>
            <a:xfrm>
              <a:off x="1893454" y="1528619"/>
              <a:ext cx="2346037" cy="63730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69A3939-BD6D-435A-8164-3BDA915824F5}"/>
                </a:ext>
              </a:extLst>
            </p:cNvPr>
            <p:cNvSpPr/>
            <p:nvPr/>
          </p:nvSpPr>
          <p:spPr>
            <a:xfrm>
              <a:off x="2660072" y="1537854"/>
              <a:ext cx="2346037" cy="63730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A178B1-5A90-4594-89A7-6321C96CE3F6}"/>
              </a:ext>
            </a:extLst>
          </p:cNvPr>
          <p:cNvGrpSpPr/>
          <p:nvPr/>
        </p:nvGrpSpPr>
        <p:grpSpPr>
          <a:xfrm rot="5400000">
            <a:off x="6894439" y="6488973"/>
            <a:ext cx="3149603" cy="646544"/>
            <a:chOff x="1089890" y="1528619"/>
            <a:chExt cx="3916219" cy="64654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612BD0-9274-4B8C-8883-E3637B362D15}"/>
                </a:ext>
              </a:extLst>
            </p:cNvPr>
            <p:cNvSpPr/>
            <p:nvPr/>
          </p:nvSpPr>
          <p:spPr>
            <a:xfrm>
              <a:off x="1089890" y="1533236"/>
              <a:ext cx="2410691" cy="63730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0DC70D-D81A-41E1-BA7D-B4E106C92F9E}"/>
                </a:ext>
              </a:extLst>
            </p:cNvPr>
            <p:cNvSpPr/>
            <p:nvPr/>
          </p:nvSpPr>
          <p:spPr>
            <a:xfrm>
              <a:off x="1893454" y="1528619"/>
              <a:ext cx="2346037" cy="63730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413C987-62A2-4A6F-B880-480E9769C290}"/>
                </a:ext>
              </a:extLst>
            </p:cNvPr>
            <p:cNvSpPr/>
            <p:nvPr/>
          </p:nvSpPr>
          <p:spPr>
            <a:xfrm>
              <a:off x="2660072" y="1537854"/>
              <a:ext cx="2346037" cy="63730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EEA9D61-2B45-4EE0-9248-6EF0A03DCF6E}"/>
              </a:ext>
            </a:extLst>
          </p:cNvPr>
          <p:cNvSpPr txBox="1"/>
          <p:nvPr/>
        </p:nvSpPr>
        <p:spPr>
          <a:xfrm>
            <a:off x="3107531" y="4205217"/>
            <a:ext cx="2436886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buf_context_t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D6A664-BD83-4E7D-8B58-B066174F5623}"/>
              </a:ext>
            </a:extLst>
          </p:cNvPr>
          <p:cNvSpPr txBox="1"/>
          <p:nvPr/>
        </p:nvSpPr>
        <p:spPr>
          <a:xfrm>
            <a:off x="6561095" y="4803395"/>
            <a:ext cx="805029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128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5CC16-C545-4AFD-A700-6924FA8B5031}"/>
              </a:ext>
            </a:extLst>
          </p:cNvPr>
          <p:cNvSpPr txBox="1"/>
          <p:nvPr/>
        </p:nvSpPr>
        <p:spPr>
          <a:xfrm>
            <a:off x="3422413" y="4796406"/>
            <a:ext cx="391454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928185-E10C-4967-866A-987F4794E6DD}"/>
              </a:ext>
            </a:extLst>
          </p:cNvPr>
          <p:cNvSpPr txBox="1"/>
          <p:nvPr/>
        </p:nvSpPr>
        <p:spPr>
          <a:xfrm>
            <a:off x="4225977" y="4805641"/>
            <a:ext cx="391454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D4144D-568C-4BC6-B0CD-2747685410AB}"/>
              </a:ext>
            </a:extLst>
          </p:cNvPr>
          <p:cNvSpPr txBox="1"/>
          <p:nvPr/>
        </p:nvSpPr>
        <p:spPr>
          <a:xfrm>
            <a:off x="5050938" y="4805641"/>
            <a:ext cx="391454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417DB6-DA25-4BF1-9A0B-4D1B422E81D6}"/>
              </a:ext>
            </a:extLst>
          </p:cNvPr>
          <p:cNvSpPr txBox="1"/>
          <p:nvPr/>
        </p:nvSpPr>
        <p:spPr>
          <a:xfrm>
            <a:off x="5787308" y="4803395"/>
            <a:ext cx="732893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BC6AB8-8830-462B-BF77-F1C56FBB3B90}"/>
              </a:ext>
            </a:extLst>
          </p:cNvPr>
          <p:cNvSpPr txBox="1"/>
          <p:nvPr/>
        </p:nvSpPr>
        <p:spPr>
          <a:xfrm>
            <a:off x="4649631" y="5796239"/>
            <a:ext cx="2124736" cy="338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buf_set_t</a:t>
            </a:r>
            <a:endParaRPr lang="en-US" altLang="zh-CN" dirty="0"/>
          </a:p>
          <a:p>
            <a:r>
              <a:rPr lang="en-US" altLang="zh-CN" dirty="0"/>
              <a:t>      buckets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ctrls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lru_list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lru_scan_list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2A5DBA8-4AB5-4D23-8AD5-9E00C5C7A138}"/>
              </a:ext>
            </a:extLst>
          </p:cNvPr>
          <p:cNvCxnSpPr>
            <a:cxnSpLocks/>
          </p:cNvCxnSpPr>
          <p:nvPr/>
        </p:nvCxnSpPr>
        <p:spPr>
          <a:xfrm flipH="1">
            <a:off x="5165585" y="5121955"/>
            <a:ext cx="46080" cy="674284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A298034-AB9C-4FA6-84FA-AB066014B294}"/>
              </a:ext>
            </a:extLst>
          </p:cNvPr>
          <p:cNvCxnSpPr>
            <a:cxnSpLocks/>
          </p:cNvCxnSpPr>
          <p:nvPr/>
        </p:nvCxnSpPr>
        <p:spPr>
          <a:xfrm flipV="1">
            <a:off x="5932203" y="5299726"/>
            <a:ext cx="2034286" cy="960644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9D383DB-88A8-43A9-93C5-AF8D859C0DA8}"/>
              </a:ext>
            </a:extLst>
          </p:cNvPr>
          <p:cNvSpPr txBox="1"/>
          <p:nvPr/>
        </p:nvSpPr>
        <p:spPr>
          <a:xfrm>
            <a:off x="7841168" y="4756180"/>
            <a:ext cx="2323072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buf_bucket_t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82B5CF-CE3A-4AF2-A06F-5E10DEBB8621}"/>
              </a:ext>
            </a:extLst>
          </p:cNvPr>
          <p:cNvSpPr/>
          <p:nvPr/>
        </p:nvSpPr>
        <p:spPr>
          <a:xfrm>
            <a:off x="9286658" y="5904774"/>
            <a:ext cx="572653" cy="4480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AD5875A-64D5-4EB8-8877-8E3CF59D3D48}"/>
              </a:ext>
            </a:extLst>
          </p:cNvPr>
          <p:cNvSpPr/>
          <p:nvPr/>
        </p:nvSpPr>
        <p:spPr>
          <a:xfrm>
            <a:off x="10265708" y="5916251"/>
            <a:ext cx="572653" cy="4480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81DF92-DEA6-4C18-B1CF-A83EC32E7833}"/>
              </a:ext>
            </a:extLst>
          </p:cNvPr>
          <p:cNvSpPr/>
          <p:nvPr/>
        </p:nvSpPr>
        <p:spPr>
          <a:xfrm>
            <a:off x="11230908" y="5904774"/>
            <a:ext cx="572653" cy="4480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A71C742-72D2-491B-9794-3D6071C1AB8E}"/>
              </a:ext>
            </a:extLst>
          </p:cNvPr>
          <p:cNvCxnSpPr>
            <a:cxnSpLocks/>
          </p:cNvCxnSpPr>
          <p:nvPr/>
        </p:nvCxnSpPr>
        <p:spPr>
          <a:xfrm>
            <a:off x="8592312" y="6112659"/>
            <a:ext cx="67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981F279-03D3-4BD2-8B01-FE30DB50A2EF}"/>
              </a:ext>
            </a:extLst>
          </p:cNvPr>
          <p:cNvCxnSpPr>
            <a:cxnSpLocks/>
          </p:cNvCxnSpPr>
          <p:nvPr/>
        </p:nvCxnSpPr>
        <p:spPr>
          <a:xfrm>
            <a:off x="9870294" y="6135750"/>
            <a:ext cx="379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09B9FCB-5791-4B74-92D3-F3A91FCCDA5D}"/>
              </a:ext>
            </a:extLst>
          </p:cNvPr>
          <p:cNvCxnSpPr>
            <a:cxnSpLocks/>
          </p:cNvCxnSpPr>
          <p:nvPr/>
        </p:nvCxnSpPr>
        <p:spPr>
          <a:xfrm>
            <a:off x="10866617" y="6126514"/>
            <a:ext cx="345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95CDD1B-4198-4B63-9E88-AA7941F7CD38}"/>
              </a:ext>
            </a:extLst>
          </p:cNvPr>
          <p:cNvSpPr txBox="1"/>
          <p:nvPr/>
        </p:nvSpPr>
        <p:spPr>
          <a:xfrm>
            <a:off x="10009256" y="6364280"/>
            <a:ext cx="2602494" cy="527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buf_ctrl_t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lru_prev,lru_next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ckpt_prev,ckpt_next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hash_next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page_header_t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32CD383-E1E8-4CB1-8C32-013906480024}"/>
              </a:ext>
            </a:extLst>
          </p:cNvPr>
          <p:cNvSpPr/>
          <p:nvPr/>
        </p:nvSpPr>
        <p:spPr>
          <a:xfrm>
            <a:off x="3824188" y="9100486"/>
            <a:ext cx="7642253" cy="55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117AC37-DDB4-4B44-A934-8557F5A1F447}"/>
              </a:ext>
            </a:extLst>
          </p:cNvPr>
          <p:cNvSpPr/>
          <p:nvPr/>
        </p:nvSpPr>
        <p:spPr>
          <a:xfrm>
            <a:off x="5961567" y="9100486"/>
            <a:ext cx="1219200" cy="5515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PAGES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1EE3CD2-400F-432A-8F80-DF93FF635CF5}"/>
              </a:ext>
            </a:extLst>
          </p:cNvPr>
          <p:cNvSpPr/>
          <p:nvPr/>
        </p:nvSpPr>
        <p:spPr>
          <a:xfrm>
            <a:off x="7180768" y="9101854"/>
            <a:ext cx="955965" cy="5515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CTRLS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84BA2AC-C3A8-40B0-BC93-2CE284A3C155}"/>
              </a:ext>
            </a:extLst>
          </p:cNvPr>
          <p:cNvSpPr/>
          <p:nvPr/>
        </p:nvSpPr>
        <p:spPr>
          <a:xfrm>
            <a:off x="8150586" y="9101731"/>
            <a:ext cx="1219200" cy="551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BUCKETS</a:t>
            </a:r>
            <a:endParaRPr lang="zh-CN" altLang="en-US" dirty="0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361311F1-9FC2-4B2F-AA65-2D401274CC7B}"/>
              </a:ext>
            </a:extLst>
          </p:cNvPr>
          <p:cNvSpPr/>
          <p:nvPr/>
        </p:nvSpPr>
        <p:spPr>
          <a:xfrm rot="5400000">
            <a:off x="7522487" y="7186014"/>
            <a:ext cx="258670" cy="3435928"/>
          </a:xfrm>
          <a:prstGeom prst="leftBrace">
            <a:avLst>
              <a:gd name="adj1" fmla="val 8333"/>
              <a:gd name="adj2" fmla="val 50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D26C2EC7-F41C-4957-8699-2B38E25B1F0B}"/>
              </a:ext>
            </a:extLst>
          </p:cNvPr>
          <p:cNvSpPr/>
          <p:nvPr/>
        </p:nvSpPr>
        <p:spPr>
          <a:xfrm rot="5400000">
            <a:off x="5243930" y="8389567"/>
            <a:ext cx="281574" cy="1024393"/>
          </a:xfrm>
          <a:prstGeom prst="leftBrace">
            <a:avLst>
              <a:gd name="adj1" fmla="val 8333"/>
              <a:gd name="adj2" fmla="val 50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A700050F-91E4-4B5B-92BD-5BBCAB07F45B}"/>
              </a:ext>
            </a:extLst>
          </p:cNvPr>
          <p:cNvSpPr/>
          <p:nvPr/>
        </p:nvSpPr>
        <p:spPr>
          <a:xfrm rot="5400000">
            <a:off x="4195597" y="8394186"/>
            <a:ext cx="281574" cy="1024393"/>
          </a:xfrm>
          <a:prstGeom prst="leftBrace">
            <a:avLst>
              <a:gd name="adj1" fmla="val 8333"/>
              <a:gd name="adj2" fmla="val 50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F590B862-745C-4C61-9C36-BE761764E604}"/>
              </a:ext>
            </a:extLst>
          </p:cNvPr>
          <p:cNvSpPr/>
          <p:nvPr/>
        </p:nvSpPr>
        <p:spPr>
          <a:xfrm rot="5400000">
            <a:off x="9791992" y="8398802"/>
            <a:ext cx="281574" cy="1024393"/>
          </a:xfrm>
          <a:prstGeom prst="leftBrace">
            <a:avLst>
              <a:gd name="adj1" fmla="val 8333"/>
              <a:gd name="adj2" fmla="val 50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834D2C5-AC32-433D-AEF3-E19C711756AA}"/>
              </a:ext>
            </a:extLst>
          </p:cNvPr>
          <p:cNvSpPr txBox="1"/>
          <p:nvPr/>
        </p:nvSpPr>
        <p:spPr>
          <a:xfrm>
            <a:off x="2849288" y="9098650"/>
            <a:ext cx="1588897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memory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90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002E1D89-7E34-4754-AF5F-0449019BF557}"/>
              </a:ext>
            </a:extLst>
          </p:cNvPr>
          <p:cNvSpPr/>
          <p:nvPr/>
        </p:nvSpPr>
        <p:spPr>
          <a:xfrm>
            <a:off x="1903639" y="3515927"/>
            <a:ext cx="11894529" cy="1060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27E61CA-DFFC-4299-8004-6C0CE5335BD2}"/>
              </a:ext>
            </a:extLst>
          </p:cNvPr>
          <p:cNvSpPr txBox="1"/>
          <p:nvPr/>
        </p:nvSpPr>
        <p:spPr>
          <a:xfrm>
            <a:off x="431584" y="3515927"/>
            <a:ext cx="1612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Shared</a:t>
            </a:r>
            <a:r>
              <a:rPr lang="zh-CN" altLang="en-US" sz="2800" dirty="0"/>
              <a:t>　</a:t>
            </a:r>
            <a:r>
              <a:rPr lang="en-US" altLang="zh-CN" sz="2800" dirty="0"/>
              <a:t>Memory</a:t>
            </a:r>
            <a:endParaRPr lang="zh-CN" altLang="en-US" sz="28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45AFAD8-3B78-4176-98A0-C8494BF02CE8}"/>
              </a:ext>
            </a:extLst>
          </p:cNvPr>
          <p:cNvSpPr/>
          <p:nvPr/>
        </p:nvSpPr>
        <p:spPr>
          <a:xfrm>
            <a:off x="1905637" y="3515927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PGShmemHeader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95FD745C-9844-455D-8506-1EEE4890D6CB}"/>
              </a:ext>
            </a:extLst>
          </p:cNvPr>
          <p:cNvSpPr/>
          <p:nvPr/>
        </p:nvSpPr>
        <p:spPr>
          <a:xfrm>
            <a:off x="3176448" y="3503697"/>
            <a:ext cx="1491501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 err="1">
                <a:solidFill>
                  <a:schemeClr val="tx1"/>
                </a:solidFill>
              </a:rPr>
              <a:t>PGReserveSemaphores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7062021-EB06-4A1E-9F53-77B4305B1D15}"/>
              </a:ext>
            </a:extLst>
          </p:cNvPr>
          <p:cNvSpPr/>
          <p:nvPr/>
        </p:nvSpPr>
        <p:spPr>
          <a:xfrm>
            <a:off x="4680306" y="3505831"/>
            <a:ext cx="1700541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ShmemLock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D8E43C4A-EC3B-402A-8B45-83A27F9D7E8F}"/>
              </a:ext>
            </a:extLst>
          </p:cNvPr>
          <p:cNvSpPr/>
          <p:nvPr/>
        </p:nvSpPr>
        <p:spPr>
          <a:xfrm>
            <a:off x="6387145" y="3505792"/>
            <a:ext cx="1700541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ShmemVariableCache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5678DFC5-54BE-47E6-B6DC-1DFE764EAC69}"/>
              </a:ext>
            </a:extLst>
          </p:cNvPr>
          <p:cNvSpPr/>
          <p:nvPr/>
        </p:nvSpPr>
        <p:spPr>
          <a:xfrm>
            <a:off x="8106422" y="3506783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20A8B7C-7147-446F-9F3B-0E3B8527DD7C}"/>
              </a:ext>
            </a:extLst>
          </p:cNvPr>
          <p:cNvSpPr txBox="1"/>
          <p:nvPr/>
        </p:nvSpPr>
        <p:spPr>
          <a:xfrm>
            <a:off x="1908002" y="4933709"/>
            <a:ext cx="3380690" cy="22467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PGReserveSemaphores</a:t>
            </a:r>
            <a:r>
              <a:rPr lang="en-US" altLang="zh-CN" sz="1400" dirty="0"/>
              <a:t> 16128</a:t>
            </a:r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slock_t</a:t>
            </a:r>
            <a:r>
              <a:rPr lang="en-US" altLang="zh-CN" sz="1400" dirty="0"/>
              <a:t>  *</a:t>
            </a:r>
            <a:r>
              <a:rPr lang="en-US" altLang="zh-CN" sz="1400" dirty="0" err="1"/>
              <a:t>ShmemLock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VariableCache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ShmemVariableCache</a:t>
            </a:r>
            <a:endParaRPr lang="en-US" altLang="zh-CN" sz="1400" dirty="0"/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LWLocks</a:t>
            </a:r>
            <a:r>
              <a:rPr lang="en-US" altLang="zh-CN" sz="1400" dirty="0"/>
              <a:t>  </a:t>
            </a:r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ShmemIndex</a:t>
            </a:r>
            <a:endParaRPr lang="en-US" altLang="zh-CN" sz="1400" dirty="0"/>
          </a:p>
          <a:p>
            <a:r>
              <a:rPr lang="en-US" altLang="zh-CN" sz="1400" dirty="0"/>
              <a:t>6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XLOGShmem</a:t>
            </a:r>
            <a:br>
              <a:rPr lang="en-US" altLang="zh-CN" sz="1400" dirty="0"/>
            </a:br>
            <a:r>
              <a:rPr lang="en-US" altLang="zh-CN" sz="1400" dirty="0"/>
              <a:t>7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CLOGShmem</a:t>
            </a:r>
            <a:endParaRPr lang="en-US" altLang="zh-CN" sz="1400" dirty="0"/>
          </a:p>
          <a:p>
            <a:r>
              <a:rPr lang="en-US" altLang="zh-CN" sz="1400" dirty="0"/>
              <a:t>8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CommitsShmem</a:t>
            </a:r>
            <a:endParaRPr lang="en-US" altLang="zh-CN" sz="1400" dirty="0"/>
          </a:p>
          <a:p>
            <a:r>
              <a:rPr lang="en-US" altLang="zh-CN" sz="1400" dirty="0"/>
              <a:t>9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SubtransShmem</a:t>
            </a:r>
            <a:endParaRPr lang="en-US" altLang="zh-CN" sz="1400" dirty="0"/>
          </a:p>
          <a:p>
            <a:r>
              <a:rPr lang="en-US" altLang="zh-CN" sz="1400" dirty="0"/>
              <a:t>10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MultiXactShmem</a:t>
            </a:r>
            <a:endParaRPr lang="en-US" altLang="zh-CN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380A914-BA29-442A-9C28-479F74767029}"/>
              </a:ext>
            </a:extLst>
          </p:cNvPr>
          <p:cNvSpPr txBox="1"/>
          <p:nvPr/>
        </p:nvSpPr>
        <p:spPr>
          <a:xfrm>
            <a:off x="448354" y="1597300"/>
            <a:ext cx="930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PostgreSQL: Shared Memory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94F93F43-16A8-4AF3-9388-59AF1580562F}"/>
              </a:ext>
            </a:extLst>
          </p:cNvPr>
          <p:cNvSpPr txBox="1"/>
          <p:nvPr/>
        </p:nvSpPr>
        <p:spPr>
          <a:xfrm>
            <a:off x="12793485" y="3688603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8DAE7030-4A25-4E18-B84E-88BE1D1B380A}"/>
              </a:ext>
            </a:extLst>
          </p:cNvPr>
          <p:cNvSpPr/>
          <p:nvPr/>
        </p:nvSpPr>
        <p:spPr>
          <a:xfrm>
            <a:off x="9381392" y="3515926"/>
            <a:ext cx="1464725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ShmemIndex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0A3F7045-ECEA-4849-B21D-ACB1CD94EE9C}"/>
              </a:ext>
            </a:extLst>
          </p:cNvPr>
          <p:cNvSpPr/>
          <p:nvPr/>
        </p:nvSpPr>
        <p:spPr>
          <a:xfrm>
            <a:off x="10867593" y="3512336"/>
            <a:ext cx="1464725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XLOGShmem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B6385FAC-5C9E-4890-9AF5-469DAE3A4BD8}"/>
              </a:ext>
            </a:extLst>
          </p:cNvPr>
          <p:cNvSpPr txBox="1"/>
          <p:nvPr/>
        </p:nvSpPr>
        <p:spPr>
          <a:xfrm>
            <a:off x="6000702" y="4924715"/>
            <a:ext cx="3380690" cy="22467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BufferPool</a:t>
            </a:r>
            <a:endParaRPr lang="en-US" altLang="zh-CN" sz="1400" dirty="0"/>
          </a:p>
          <a:p>
            <a:r>
              <a:rPr lang="en-US" altLang="zh-CN" sz="1400" dirty="0"/>
              <a:t>12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InitLocks</a:t>
            </a:r>
            <a:endParaRPr lang="en-US" altLang="zh-CN" sz="1400" dirty="0"/>
          </a:p>
          <a:p>
            <a:r>
              <a:rPr lang="en-US" altLang="zh-CN" sz="1400" dirty="0"/>
              <a:t>13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PredicateLocks</a:t>
            </a:r>
            <a:endParaRPr lang="en-US" altLang="zh-CN" sz="1400" dirty="0"/>
          </a:p>
          <a:p>
            <a:r>
              <a:rPr lang="en-US" altLang="zh-CN" sz="1400" dirty="0"/>
              <a:t>14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ProcGlobal</a:t>
            </a:r>
            <a:endParaRPr lang="en-US" altLang="zh-CN" sz="1400" dirty="0"/>
          </a:p>
          <a:p>
            <a:r>
              <a:rPr lang="en-US" altLang="zh-CN" sz="1400" dirty="0"/>
              <a:t>15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SharedProcArray</a:t>
            </a:r>
            <a:endParaRPr lang="en-US" altLang="zh-CN" sz="1400" dirty="0"/>
          </a:p>
          <a:p>
            <a:r>
              <a:rPr lang="en-US" altLang="zh-CN" sz="1400" dirty="0"/>
              <a:t>16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SharedBackendStatus</a:t>
            </a:r>
            <a:endParaRPr lang="en-US" altLang="zh-CN" sz="1400" dirty="0"/>
          </a:p>
          <a:p>
            <a:r>
              <a:rPr lang="en-US" altLang="zh-CN" sz="1400" dirty="0"/>
              <a:t>17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TwoPhaseShmem</a:t>
            </a:r>
            <a:endParaRPr lang="en-US" altLang="zh-CN" sz="1400" dirty="0"/>
          </a:p>
          <a:p>
            <a:r>
              <a:rPr lang="en-US" altLang="zh-CN" sz="1400" dirty="0"/>
              <a:t>18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BackgroupWorkerShmem</a:t>
            </a:r>
            <a:endParaRPr lang="en-US" altLang="zh-CN" sz="1400" dirty="0"/>
          </a:p>
          <a:p>
            <a:r>
              <a:rPr lang="en-US" altLang="zh-CN" sz="1400" dirty="0"/>
              <a:t>19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SharedInvalidationState</a:t>
            </a:r>
            <a:endParaRPr lang="en-US" altLang="zh-CN" sz="1400" dirty="0"/>
          </a:p>
          <a:p>
            <a:r>
              <a:rPr lang="en-US" altLang="zh-CN" sz="1400" dirty="0"/>
              <a:t>20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PMSignalShmem</a:t>
            </a:r>
            <a:endParaRPr lang="en-US" altLang="zh-CN" sz="1400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ECF9D7B2-C1B4-4DAA-94C6-D93A846A4EF6}"/>
              </a:ext>
            </a:extLst>
          </p:cNvPr>
          <p:cNvSpPr txBox="1"/>
          <p:nvPr/>
        </p:nvSpPr>
        <p:spPr>
          <a:xfrm>
            <a:off x="10093402" y="4924715"/>
            <a:ext cx="3290507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21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ProcSignalShmem</a:t>
            </a:r>
            <a:endParaRPr lang="en-US" altLang="zh-CN" sz="1400" dirty="0"/>
          </a:p>
          <a:p>
            <a:r>
              <a:rPr lang="en-US" altLang="zh-CN" sz="1400" dirty="0"/>
              <a:t>22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CheckpointerShmem</a:t>
            </a:r>
            <a:endParaRPr lang="en-US" altLang="zh-CN" sz="1400" dirty="0"/>
          </a:p>
          <a:p>
            <a:r>
              <a:rPr lang="en-US" altLang="zh-CN" sz="1400" dirty="0"/>
              <a:t>23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AutoVacuumShmem</a:t>
            </a:r>
            <a:endParaRPr lang="en-US" altLang="zh-CN" sz="1400" dirty="0"/>
          </a:p>
          <a:p>
            <a:r>
              <a:rPr lang="en-US" altLang="zh-CN" sz="1400" dirty="0"/>
              <a:t>24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ReplicationSlotShmem</a:t>
            </a:r>
            <a:endParaRPr lang="en-US" altLang="zh-CN" sz="1400" dirty="0"/>
          </a:p>
          <a:p>
            <a:r>
              <a:rPr lang="en-US" altLang="zh-CN" sz="1400" dirty="0"/>
              <a:t>25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WalSendShmem</a:t>
            </a:r>
            <a:endParaRPr lang="en-US" altLang="zh-CN" sz="1400" dirty="0"/>
          </a:p>
          <a:p>
            <a:r>
              <a:rPr lang="en-US" altLang="zh-CN" sz="1400" dirty="0"/>
              <a:t>26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WalRecvShmem</a:t>
            </a:r>
            <a:endParaRPr lang="en-US" altLang="zh-CN" sz="1400" dirty="0"/>
          </a:p>
          <a:p>
            <a:r>
              <a:rPr lang="en-US" altLang="zh-CN" sz="1400" dirty="0"/>
              <a:t>27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ApplyLauncherShmem</a:t>
            </a:r>
            <a:endParaRPr lang="en-US" altLang="zh-CN" sz="1400" dirty="0"/>
          </a:p>
          <a:p>
            <a:r>
              <a:rPr lang="en-US" altLang="zh-CN" sz="1400" dirty="0"/>
              <a:t>28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SnapMgr</a:t>
            </a:r>
            <a:endParaRPr lang="en-US" altLang="zh-CN" sz="1400" dirty="0"/>
          </a:p>
          <a:p>
            <a:r>
              <a:rPr lang="en-US" altLang="zh-CN" sz="1400" dirty="0"/>
              <a:t>29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BTreeShmem</a:t>
            </a:r>
            <a:endParaRPr lang="en-US" altLang="zh-CN" sz="1400" dirty="0"/>
          </a:p>
          <a:p>
            <a:r>
              <a:rPr lang="en-US" altLang="zh-CN" sz="1400" dirty="0"/>
              <a:t>30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SyncScanShmem</a:t>
            </a:r>
            <a:endParaRPr lang="en-US" altLang="zh-CN" sz="1400" dirty="0"/>
          </a:p>
          <a:p>
            <a:r>
              <a:rPr lang="en-US" altLang="zh-CN" sz="1400" dirty="0"/>
              <a:t>31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AsyncShmem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084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002E1D89-7E34-4754-AF5F-0449019BF557}"/>
              </a:ext>
            </a:extLst>
          </p:cNvPr>
          <p:cNvSpPr/>
          <p:nvPr/>
        </p:nvSpPr>
        <p:spPr>
          <a:xfrm>
            <a:off x="2022438" y="6324747"/>
            <a:ext cx="11894529" cy="1060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27E61CA-DFFC-4299-8004-6C0CE5335BD2}"/>
              </a:ext>
            </a:extLst>
          </p:cNvPr>
          <p:cNvSpPr txBox="1"/>
          <p:nvPr/>
        </p:nvSpPr>
        <p:spPr>
          <a:xfrm>
            <a:off x="550383" y="6324747"/>
            <a:ext cx="1612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Shared</a:t>
            </a:r>
            <a:r>
              <a:rPr lang="zh-CN" altLang="en-US" sz="2800" dirty="0"/>
              <a:t>　</a:t>
            </a:r>
            <a:r>
              <a:rPr lang="en-US" altLang="zh-CN" sz="2800" dirty="0"/>
              <a:t>Memory</a:t>
            </a:r>
            <a:endParaRPr lang="zh-CN" altLang="en-US" sz="28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45AFAD8-3B78-4176-98A0-C8494BF02CE8}"/>
              </a:ext>
            </a:extLst>
          </p:cNvPr>
          <p:cNvSpPr/>
          <p:nvPr/>
        </p:nvSpPr>
        <p:spPr>
          <a:xfrm>
            <a:off x="2024436" y="6324747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PGShmemHeader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95FD745C-9844-455D-8506-1EEE4890D6CB}"/>
              </a:ext>
            </a:extLst>
          </p:cNvPr>
          <p:cNvSpPr/>
          <p:nvPr/>
        </p:nvSpPr>
        <p:spPr>
          <a:xfrm>
            <a:off x="4382764" y="6312517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独立的锁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44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29A4D8C-4B7B-4936-A653-0E4B3AB5C801}"/>
              </a:ext>
            </a:extLst>
          </p:cNvPr>
          <p:cNvSpPr txBox="1"/>
          <p:nvPr/>
        </p:nvSpPr>
        <p:spPr>
          <a:xfrm>
            <a:off x="3462861" y="6532877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7062021-EB06-4A1E-9F53-77B4305B1D15}"/>
              </a:ext>
            </a:extLst>
          </p:cNvPr>
          <p:cNvSpPr/>
          <p:nvPr/>
        </p:nvSpPr>
        <p:spPr>
          <a:xfrm>
            <a:off x="5651729" y="6314651"/>
            <a:ext cx="1700541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Shared Buffer </a:t>
            </a:r>
            <a:r>
              <a:rPr lang="en-US" altLang="zh-CN" dirty="0" err="1">
                <a:solidFill>
                  <a:schemeClr val="tx1"/>
                </a:solidFill>
              </a:rPr>
              <a:t>hashtable</a:t>
            </a:r>
            <a:r>
              <a:rPr lang="zh-CN" altLang="en-US" dirty="0">
                <a:solidFill>
                  <a:schemeClr val="tx1"/>
                </a:solidFill>
              </a:rPr>
              <a:t>锁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128</a:t>
            </a:r>
            <a:r>
              <a:rPr lang="zh-CN" altLang="en-US" dirty="0">
                <a:solidFill>
                  <a:schemeClr val="tx1"/>
                </a:solidFill>
              </a:rPr>
              <a:t>个（段）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D8E43C4A-EC3B-402A-8B45-83A27F9D7E8F}"/>
              </a:ext>
            </a:extLst>
          </p:cNvPr>
          <p:cNvSpPr/>
          <p:nvPr/>
        </p:nvSpPr>
        <p:spPr>
          <a:xfrm>
            <a:off x="7359600" y="6314612"/>
            <a:ext cx="1464725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Lockmgr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hashtable</a:t>
            </a:r>
            <a:r>
              <a:rPr lang="zh-CN" altLang="en-US" dirty="0">
                <a:solidFill>
                  <a:schemeClr val="tx1"/>
                </a:solidFill>
              </a:rPr>
              <a:t>锁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5678DFC5-54BE-47E6-B6DC-1DFE764EAC69}"/>
              </a:ext>
            </a:extLst>
          </p:cNvPr>
          <p:cNvSpPr/>
          <p:nvPr/>
        </p:nvSpPr>
        <p:spPr>
          <a:xfrm>
            <a:off x="8830709" y="6315603"/>
            <a:ext cx="1464725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Predicate </a:t>
            </a:r>
            <a:r>
              <a:rPr lang="en-US" altLang="zh-CN" dirty="0" err="1">
                <a:solidFill>
                  <a:schemeClr val="tx1"/>
                </a:solidFill>
              </a:rPr>
              <a:t>hashtable</a:t>
            </a:r>
            <a:r>
              <a:rPr lang="zh-CN" altLang="en-US" dirty="0">
                <a:solidFill>
                  <a:schemeClr val="tx1"/>
                </a:solidFill>
              </a:rPr>
              <a:t>锁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20A8B7C-7147-446F-9F3B-0E3B8527DD7C}"/>
              </a:ext>
            </a:extLst>
          </p:cNvPr>
          <p:cNvSpPr txBox="1"/>
          <p:nvPr/>
        </p:nvSpPr>
        <p:spPr>
          <a:xfrm>
            <a:off x="975256" y="8430674"/>
            <a:ext cx="5656805" cy="22467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/* Number of partitions of the shared buffer mapping </a:t>
            </a:r>
            <a:r>
              <a:rPr lang="en-US" altLang="zh-CN" sz="1400" dirty="0" err="1"/>
              <a:t>hashtable</a:t>
            </a:r>
            <a:r>
              <a:rPr lang="en-US" altLang="zh-CN" sz="1400" dirty="0"/>
              <a:t> */</a:t>
            </a:r>
          </a:p>
          <a:p>
            <a:r>
              <a:rPr lang="en-US" altLang="zh-CN" sz="1400" dirty="0"/>
              <a:t>#define NUM_BUFFER_PARTITIONS  128</a:t>
            </a:r>
          </a:p>
          <a:p>
            <a:endParaRPr lang="en-US" altLang="zh-CN" sz="1400" dirty="0"/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BufTableHashPartition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) \</a:t>
            </a:r>
          </a:p>
          <a:p>
            <a:r>
              <a:rPr lang="en-US" altLang="zh-CN" sz="1400" dirty="0"/>
              <a:t>	((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) % NUM_BUFFER_PARTITIONS)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BufMappingPartitionLock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) \</a:t>
            </a:r>
          </a:p>
          <a:p>
            <a:r>
              <a:rPr lang="en-US" altLang="zh-CN" sz="1400" dirty="0"/>
              <a:t>	(&amp;</a:t>
            </a:r>
            <a:r>
              <a:rPr lang="en-US" altLang="zh-CN" sz="1400" dirty="0" err="1"/>
              <a:t>MainLWLockArray</a:t>
            </a:r>
            <a:r>
              <a:rPr lang="en-US" altLang="zh-CN" sz="1400" dirty="0"/>
              <a:t>[BUFFER_MAPPING_LWLOCK_OFFSET + \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BufTableHashPartition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)].lock)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BufMappingPartitionLockByIndex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\</a:t>
            </a:r>
          </a:p>
          <a:p>
            <a:r>
              <a:rPr lang="en-US" altLang="zh-CN" sz="1400" dirty="0"/>
              <a:t>	(&amp;</a:t>
            </a:r>
            <a:r>
              <a:rPr lang="en-US" altLang="zh-CN" sz="1400" dirty="0" err="1"/>
              <a:t>MainLWLockArray</a:t>
            </a:r>
            <a:r>
              <a:rPr lang="en-US" altLang="zh-CN" sz="1400" dirty="0"/>
              <a:t>[BUFFER_MAPPING_LWLOCK_OFFSET +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)].lock)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380A914-BA29-442A-9C28-479F74767029}"/>
              </a:ext>
            </a:extLst>
          </p:cNvPr>
          <p:cNvSpPr txBox="1"/>
          <p:nvPr/>
        </p:nvSpPr>
        <p:spPr>
          <a:xfrm>
            <a:off x="448354" y="1597300"/>
            <a:ext cx="930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PostgreSQL: </a:t>
            </a:r>
            <a:r>
              <a:rPr lang="en-US" altLang="zh-CN" sz="5400" dirty="0" err="1">
                <a:solidFill>
                  <a:srgbClr val="FF0000"/>
                </a:solidFill>
              </a:rPr>
              <a:t>LWLock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A7DB7170-9D7E-4279-8F48-DE9CCB08C2C2}"/>
              </a:ext>
            </a:extLst>
          </p:cNvPr>
          <p:cNvSpPr txBox="1"/>
          <p:nvPr/>
        </p:nvSpPr>
        <p:spPr>
          <a:xfrm>
            <a:off x="1492971" y="2854674"/>
            <a:ext cx="4641014" cy="28931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typedef union </a:t>
            </a:r>
            <a:r>
              <a:rPr lang="en-US" altLang="zh-CN" sz="1400" dirty="0" err="1"/>
              <a:t>LWLockPadded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LWLock</a:t>
            </a:r>
            <a:r>
              <a:rPr lang="en-US" altLang="zh-CN" sz="1400" dirty="0"/>
              <a:t>	lock;</a:t>
            </a:r>
          </a:p>
          <a:p>
            <a:r>
              <a:rPr lang="en-US" altLang="zh-CN" sz="1400" dirty="0"/>
              <a:t>	char		pad[LWLOCK_PADDED_SIZE];</a:t>
            </a:r>
          </a:p>
          <a:p>
            <a:r>
              <a:rPr lang="en-US" altLang="zh-CN" sz="1400" dirty="0"/>
              <a:t>} </a:t>
            </a:r>
            <a:r>
              <a:rPr lang="en-US" altLang="zh-CN" sz="1400" dirty="0" err="1"/>
              <a:t>LWLockPadded</a:t>
            </a:r>
            <a:r>
              <a:rPr lang="en-US" altLang="zh-CN" sz="1400" dirty="0"/>
              <a:t>; </a:t>
            </a:r>
          </a:p>
          <a:p>
            <a:endParaRPr lang="en-US" altLang="zh-CN" sz="1400" dirty="0"/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ShmemIndexLock</a:t>
            </a:r>
            <a:r>
              <a:rPr lang="en-US" altLang="zh-CN" sz="1400" dirty="0"/>
              <a:t> (&amp;</a:t>
            </a:r>
            <a:r>
              <a:rPr lang="en-US" altLang="zh-CN" sz="1400" dirty="0" err="1"/>
              <a:t>MainLWLockArray</a:t>
            </a:r>
            <a:r>
              <a:rPr lang="en-US" altLang="zh-CN" sz="1400" dirty="0"/>
              <a:t>[1].lock)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OidGenLock</a:t>
            </a:r>
            <a:r>
              <a:rPr lang="en-US" altLang="zh-CN" sz="1400" dirty="0"/>
              <a:t> (&amp;</a:t>
            </a:r>
            <a:r>
              <a:rPr lang="en-US" altLang="zh-CN" sz="1400" dirty="0" err="1"/>
              <a:t>MainLWLockArray</a:t>
            </a:r>
            <a:r>
              <a:rPr lang="en-US" altLang="zh-CN" sz="1400" dirty="0"/>
              <a:t>[2].lock)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XidGenLock</a:t>
            </a:r>
            <a:r>
              <a:rPr lang="en-US" altLang="zh-CN" sz="1400" dirty="0"/>
              <a:t> (&amp;</a:t>
            </a:r>
            <a:r>
              <a:rPr lang="en-US" altLang="zh-CN" sz="1400" dirty="0" err="1"/>
              <a:t>MainLWLockArray</a:t>
            </a:r>
            <a:r>
              <a:rPr lang="en-US" altLang="zh-CN" sz="1400" dirty="0"/>
              <a:t>[3].lock)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ProcArrayLock</a:t>
            </a:r>
            <a:r>
              <a:rPr lang="en-US" altLang="zh-CN" sz="1400" dirty="0"/>
              <a:t> (&amp;</a:t>
            </a:r>
            <a:r>
              <a:rPr lang="en-US" altLang="zh-CN" sz="1400" dirty="0" err="1"/>
              <a:t>MainLWLockArray</a:t>
            </a:r>
            <a:r>
              <a:rPr lang="en-US" altLang="zh-CN" sz="1400" dirty="0"/>
              <a:t>[4].lock)</a:t>
            </a:r>
          </a:p>
          <a:p>
            <a:r>
              <a:rPr lang="en-US" altLang="zh-CN" sz="1400" dirty="0"/>
              <a:t>…….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LogicalRepWorkerLock</a:t>
            </a:r>
            <a:r>
              <a:rPr lang="en-US" altLang="zh-CN" sz="1400" dirty="0"/>
              <a:t> (&amp;</a:t>
            </a:r>
            <a:r>
              <a:rPr lang="en-US" altLang="zh-CN" sz="1400" dirty="0" err="1"/>
              <a:t>MainLWLockArray</a:t>
            </a:r>
            <a:r>
              <a:rPr lang="en-US" altLang="zh-CN" sz="1400" dirty="0"/>
              <a:t>[43].lock)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CLogTruncationLock</a:t>
            </a:r>
            <a:r>
              <a:rPr lang="en-US" altLang="zh-CN" sz="1400" dirty="0"/>
              <a:t> (&amp;</a:t>
            </a:r>
            <a:r>
              <a:rPr lang="en-US" altLang="zh-CN" sz="1400" dirty="0" err="1"/>
              <a:t>MainLWLockArray</a:t>
            </a:r>
            <a:r>
              <a:rPr lang="en-US" altLang="zh-CN" sz="1400" dirty="0"/>
              <a:t>[44].lock)</a:t>
            </a:r>
            <a:endParaRPr lang="zh-CN" altLang="en-US" sz="1400" dirty="0"/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35C3186D-76BD-4B6E-AD67-8FB70C4F0FAC}"/>
              </a:ext>
            </a:extLst>
          </p:cNvPr>
          <p:cNvCxnSpPr>
            <a:cxnSpLocks/>
          </p:cNvCxnSpPr>
          <p:nvPr/>
        </p:nvCxnSpPr>
        <p:spPr>
          <a:xfrm flipH="1" flipV="1">
            <a:off x="4591005" y="5818236"/>
            <a:ext cx="373089" cy="6584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0D97B2B-3907-406D-9C98-E768127529C9}"/>
              </a:ext>
            </a:extLst>
          </p:cNvPr>
          <p:cNvCxnSpPr>
            <a:cxnSpLocks/>
          </p:cNvCxnSpPr>
          <p:nvPr/>
        </p:nvCxnSpPr>
        <p:spPr>
          <a:xfrm flipH="1">
            <a:off x="5875613" y="7278854"/>
            <a:ext cx="507588" cy="9754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FC7F64C-F760-4C19-8BBC-B1A4B1516A44}"/>
              </a:ext>
            </a:extLst>
          </p:cNvPr>
          <p:cNvSpPr txBox="1"/>
          <p:nvPr/>
        </p:nvSpPr>
        <p:spPr>
          <a:xfrm>
            <a:off x="7529805" y="3456384"/>
            <a:ext cx="5531258" cy="22467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#define LOG2_NUM_LOCK_PARTITIONS  4</a:t>
            </a:r>
          </a:p>
          <a:p>
            <a:r>
              <a:rPr lang="en-US" altLang="zh-CN" sz="1400" dirty="0"/>
              <a:t>#define NUM_LOCK_PARTITIONS  (1 &lt;&lt; LOG2_NUM_LOCK_PARTITIONS)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LockHashPartition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) \</a:t>
            </a:r>
          </a:p>
          <a:p>
            <a:r>
              <a:rPr lang="en-US" altLang="zh-CN" sz="1400" dirty="0"/>
              <a:t>	((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) % NUM_LOCK_PARTITIONS)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LockHashPartitionLock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) \</a:t>
            </a:r>
          </a:p>
          <a:p>
            <a:r>
              <a:rPr lang="en-US" altLang="zh-CN" sz="1400" dirty="0"/>
              <a:t>	(&amp;</a:t>
            </a:r>
            <a:r>
              <a:rPr lang="en-US" altLang="zh-CN" sz="1400" dirty="0" err="1"/>
              <a:t>MainLWLockArray</a:t>
            </a:r>
            <a:r>
              <a:rPr lang="en-US" altLang="zh-CN" sz="1400" dirty="0"/>
              <a:t>[LOCK_MANAGER_LWLOCK_OFFSET + \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LockHashPartition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)].lock)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LockHashPartitionLockByIndex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\</a:t>
            </a:r>
          </a:p>
          <a:p>
            <a:r>
              <a:rPr lang="en-US" altLang="zh-CN" sz="1400" dirty="0"/>
              <a:t>	(&amp;</a:t>
            </a:r>
            <a:r>
              <a:rPr lang="en-US" altLang="zh-CN" sz="1400" dirty="0" err="1"/>
              <a:t>MainLWLockArray</a:t>
            </a:r>
            <a:r>
              <a:rPr lang="en-US" altLang="zh-CN" sz="1400" dirty="0"/>
              <a:t>[LOCK_MANAGER_LWLOCK_OFFSET +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)].lock)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854612F7-3E62-48A6-BF0F-4FCA369CFC5C}"/>
              </a:ext>
            </a:extLst>
          </p:cNvPr>
          <p:cNvSpPr txBox="1"/>
          <p:nvPr/>
        </p:nvSpPr>
        <p:spPr>
          <a:xfrm>
            <a:off x="7352270" y="8440770"/>
            <a:ext cx="7007688" cy="22467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#define LOG2_NUM_PREDICATELOCK_PARTITIONS  4</a:t>
            </a:r>
          </a:p>
          <a:p>
            <a:r>
              <a:rPr lang="en-US" altLang="zh-CN" sz="1400" dirty="0"/>
              <a:t>#define NUM_PREDICATELOCK_PARTITIONS  (1 &lt;&lt; LOG2_NUM_PREDICATELOCK_PARTITIONS)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PredicateLockHashPartition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) \</a:t>
            </a:r>
          </a:p>
          <a:p>
            <a:r>
              <a:rPr lang="en-US" altLang="zh-CN" sz="1400" dirty="0"/>
              <a:t>	((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) % NUM_PREDICATELOCK_PARTITIONS)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PredicateLockHashPartitionLock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) \</a:t>
            </a:r>
          </a:p>
          <a:p>
            <a:r>
              <a:rPr lang="en-US" altLang="zh-CN" sz="1400" dirty="0"/>
              <a:t>	(&amp;</a:t>
            </a:r>
            <a:r>
              <a:rPr lang="en-US" altLang="zh-CN" sz="1400" dirty="0" err="1"/>
              <a:t>MainLWLockArray</a:t>
            </a:r>
            <a:r>
              <a:rPr lang="en-US" altLang="zh-CN" sz="1400" dirty="0"/>
              <a:t>[PREDICATELOCK_MANAGER_LWLOCK_OFFSET + \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PredicateLockHashPartition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)].lock)</a:t>
            </a:r>
          </a:p>
          <a:p>
            <a:r>
              <a:rPr lang="en-US" altLang="zh-CN" sz="1400" dirty="0"/>
              <a:t>#define </a:t>
            </a:r>
            <a:r>
              <a:rPr lang="en-US" altLang="zh-CN" sz="1400" dirty="0" err="1"/>
              <a:t>PredicateLockHashPartitionLockByIndex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\</a:t>
            </a:r>
          </a:p>
          <a:p>
            <a:r>
              <a:rPr lang="en-US" altLang="zh-CN" sz="1400" dirty="0"/>
              <a:t>	(&amp;</a:t>
            </a:r>
            <a:r>
              <a:rPr lang="en-US" altLang="zh-CN" sz="1400" dirty="0" err="1"/>
              <a:t>MainLWLockArray</a:t>
            </a:r>
            <a:r>
              <a:rPr lang="en-US" altLang="zh-CN" sz="1400" dirty="0"/>
              <a:t>[PREDICATELOCK_MANAGER_LWLOCK_OFFSET +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)].lock)</a:t>
            </a:r>
            <a:endParaRPr lang="zh-CN" altLang="en-US" sz="1400" dirty="0"/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B4FA779B-67D9-435C-B390-FDA5F2145FD2}"/>
              </a:ext>
            </a:extLst>
          </p:cNvPr>
          <p:cNvCxnSpPr>
            <a:cxnSpLocks/>
          </p:cNvCxnSpPr>
          <p:nvPr/>
        </p:nvCxnSpPr>
        <p:spPr>
          <a:xfrm flipH="1">
            <a:off x="8979835" y="7278854"/>
            <a:ext cx="541139" cy="10619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BE6AA81D-B80F-4633-BAF3-AD1FBAE5C302}"/>
              </a:ext>
            </a:extLst>
          </p:cNvPr>
          <p:cNvCxnSpPr>
            <a:cxnSpLocks/>
          </p:cNvCxnSpPr>
          <p:nvPr/>
        </p:nvCxnSpPr>
        <p:spPr>
          <a:xfrm flipV="1">
            <a:off x="8091962" y="5802958"/>
            <a:ext cx="558937" cy="6737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94F93F43-16A8-4AF3-9388-59AF1580562F}"/>
              </a:ext>
            </a:extLst>
          </p:cNvPr>
          <p:cNvSpPr txBox="1"/>
          <p:nvPr/>
        </p:nvSpPr>
        <p:spPr>
          <a:xfrm>
            <a:off x="10861058" y="6497423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853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002E1D89-7E34-4754-AF5F-0449019BF557}"/>
              </a:ext>
            </a:extLst>
          </p:cNvPr>
          <p:cNvSpPr/>
          <p:nvPr/>
        </p:nvSpPr>
        <p:spPr>
          <a:xfrm>
            <a:off x="2022438" y="3359117"/>
            <a:ext cx="11894529" cy="1060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27E61CA-DFFC-4299-8004-6C0CE5335BD2}"/>
              </a:ext>
            </a:extLst>
          </p:cNvPr>
          <p:cNvSpPr txBox="1"/>
          <p:nvPr/>
        </p:nvSpPr>
        <p:spPr>
          <a:xfrm>
            <a:off x="550383" y="3359117"/>
            <a:ext cx="1612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Shared</a:t>
            </a:r>
            <a:r>
              <a:rPr lang="zh-CN" altLang="en-US" sz="2800" dirty="0"/>
              <a:t>　</a:t>
            </a:r>
            <a:r>
              <a:rPr lang="en-US" altLang="zh-CN" sz="2800" dirty="0"/>
              <a:t>Memory</a:t>
            </a:r>
            <a:endParaRPr lang="zh-CN" altLang="en-US" sz="28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45AFAD8-3B78-4176-98A0-C8494BF02CE8}"/>
              </a:ext>
            </a:extLst>
          </p:cNvPr>
          <p:cNvSpPr/>
          <p:nvPr/>
        </p:nvSpPr>
        <p:spPr>
          <a:xfrm>
            <a:off x="2024436" y="3359117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PGShmemHeader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EAD33295-7DE3-4B3A-A5D7-4D78C162F3E9}"/>
              </a:ext>
            </a:extLst>
          </p:cNvPr>
          <p:cNvGrpSpPr/>
          <p:nvPr/>
        </p:nvGrpSpPr>
        <p:grpSpPr>
          <a:xfrm>
            <a:off x="2305464" y="5386347"/>
            <a:ext cx="6984104" cy="4207606"/>
            <a:chOff x="9257807" y="5465489"/>
            <a:chExt cx="6984104" cy="4207606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5B60774-7A87-42A6-B362-C36DADF329C3}"/>
                </a:ext>
              </a:extLst>
            </p:cNvPr>
            <p:cNvSpPr/>
            <p:nvPr/>
          </p:nvSpPr>
          <p:spPr>
            <a:xfrm>
              <a:off x="10135336" y="5465489"/>
              <a:ext cx="338554" cy="106014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tIns="0" bIns="0" rtlCol="0" anchor="ctr">
              <a:no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Ｓｅｇｍｅｎｔ０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20380C2-9DCA-4B60-B8D0-03B1C9544E50}"/>
                </a:ext>
              </a:extLst>
            </p:cNvPr>
            <p:cNvSpPr/>
            <p:nvPr/>
          </p:nvSpPr>
          <p:spPr>
            <a:xfrm>
              <a:off x="11058860" y="5826063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E9FB481-66B1-4049-B81B-AAA1ACB541A5}"/>
                </a:ext>
              </a:extLst>
            </p:cNvPr>
            <p:cNvSpPr/>
            <p:nvPr/>
          </p:nvSpPr>
          <p:spPr>
            <a:xfrm>
              <a:off x="10131871" y="6525632"/>
              <a:ext cx="352778" cy="106014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tIns="0" bIns="0" rtlCol="0" anchor="ctr">
              <a:no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Ｓｅｇｍｅｎｔ１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CFAA724-B274-4054-8EF3-E0FAE2462A73}"/>
                </a:ext>
              </a:extLst>
            </p:cNvPr>
            <p:cNvSpPr/>
            <p:nvPr/>
          </p:nvSpPr>
          <p:spPr>
            <a:xfrm>
              <a:off x="10146094" y="7580965"/>
              <a:ext cx="338554" cy="106014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tIns="0" bIns="0" rtlCol="0" anchor="ctr">
              <a:no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Ｓｅｇｍｅｎｔ３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48496AF-9420-4553-8DF7-1E22DEB2BBBA}"/>
                </a:ext>
              </a:extLst>
            </p:cNvPr>
            <p:cNvSpPr/>
            <p:nvPr/>
          </p:nvSpPr>
          <p:spPr>
            <a:xfrm>
              <a:off x="10142629" y="8641108"/>
              <a:ext cx="352778" cy="88217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252000" tIns="0" bIns="0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D3A0B05-34E7-49B2-9016-44E9E61D2A2D}"/>
                </a:ext>
              </a:extLst>
            </p:cNvPr>
            <p:cNvSpPr/>
            <p:nvPr/>
          </p:nvSpPr>
          <p:spPr>
            <a:xfrm>
              <a:off x="12029371" y="5827941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D4F01F1-9B18-4BB9-B729-9EE0DBA0F242}"/>
                </a:ext>
              </a:extLst>
            </p:cNvPr>
            <p:cNvSpPr/>
            <p:nvPr/>
          </p:nvSpPr>
          <p:spPr>
            <a:xfrm>
              <a:off x="12996948" y="5830897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096F031-B4FF-4246-98F3-A92895F67668}"/>
                </a:ext>
              </a:extLst>
            </p:cNvPr>
            <p:cNvSpPr/>
            <p:nvPr/>
          </p:nvSpPr>
          <p:spPr>
            <a:xfrm>
              <a:off x="13967459" y="5832775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20380C2-9DCA-4B60-B8D0-03B1C9544E50}"/>
                </a:ext>
              </a:extLst>
            </p:cNvPr>
            <p:cNvSpPr/>
            <p:nvPr/>
          </p:nvSpPr>
          <p:spPr>
            <a:xfrm>
              <a:off x="11075875" y="6884556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D3A0B05-34E7-49B2-9016-44E9E61D2A2D}"/>
                </a:ext>
              </a:extLst>
            </p:cNvPr>
            <p:cNvSpPr/>
            <p:nvPr/>
          </p:nvSpPr>
          <p:spPr>
            <a:xfrm>
              <a:off x="12046386" y="6886434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D4F01F1-9B18-4BB9-B729-9EE0DBA0F242}"/>
                </a:ext>
              </a:extLst>
            </p:cNvPr>
            <p:cNvSpPr/>
            <p:nvPr/>
          </p:nvSpPr>
          <p:spPr>
            <a:xfrm>
              <a:off x="13013963" y="6889390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096F031-B4FF-4246-98F3-A92895F67668}"/>
                </a:ext>
              </a:extLst>
            </p:cNvPr>
            <p:cNvSpPr/>
            <p:nvPr/>
          </p:nvSpPr>
          <p:spPr>
            <a:xfrm>
              <a:off x="13984474" y="6891268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20380C2-9DCA-4B60-B8D0-03B1C9544E50}"/>
                </a:ext>
              </a:extLst>
            </p:cNvPr>
            <p:cNvSpPr/>
            <p:nvPr/>
          </p:nvSpPr>
          <p:spPr>
            <a:xfrm>
              <a:off x="11075875" y="7938886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D3A0B05-34E7-49B2-9016-44E9E61D2A2D}"/>
                </a:ext>
              </a:extLst>
            </p:cNvPr>
            <p:cNvSpPr/>
            <p:nvPr/>
          </p:nvSpPr>
          <p:spPr>
            <a:xfrm>
              <a:off x="12046386" y="7940764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D4F01F1-9B18-4BB9-B729-9EE0DBA0F242}"/>
                </a:ext>
              </a:extLst>
            </p:cNvPr>
            <p:cNvSpPr/>
            <p:nvPr/>
          </p:nvSpPr>
          <p:spPr>
            <a:xfrm>
              <a:off x="13013963" y="7943720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096F031-B4FF-4246-98F3-A92895F67668}"/>
                </a:ext>
              </a:extLst>
            </p:cNvPr>
            <p:cNvSpPr/>
            <p:nvPr/>
          </p:nvSpPr>
          <p:spPr>
            <a:xfrm>
              <a:off x="13984474" y="7945598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B494D996-FE74-4052-B1DD-B4D7E412A3A3}"/>
                </a:ext>
              </a:extLst>
            </p:cNvPr>
            <p:cNvCxnSpPr>
              <a:stCxn id="120" idx="3"/>
              <a:endCxn id="121" idx="1"/>
            </p:cNvCxnSpPr>
            <p:nvPr/>
          </p:nvCxnSpPr>
          <p:spPr>
            <a:xfrm>
              <a:off x="10473890" y="5995561"/>
              <a:ext cx="584970" cy="1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0AEDA9B-CF6E-49C1-9E0E-E8D222575D12}"/>
                </a:ext>
              </a:extLst>
            </p:cNvPr>
            <p:cNvCxnSpPr>
              <a:stCxn id="125" idx="3"/>
              <a:endCxn id="131" idx="1"/>
            </p:cNvCxnSpPr>
            <p:nvPr/>
          </p:nvCxnSpPr>
          <p:spPr>
            <a:xfrm flipV="1">
              <a:off x="10484649" y="7055112"/>
              <a:ext cx="591226" cy="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FA260BBF-89EF-4748-8CA5-432B08156AFA}"/>
                </a:ext>
              </a:extLst>
            </p:cNvPr>
            <p:cNvCxnSpPr>
              <a:stCxn id="126" idx="3"/>
              <a:endCxn id="135" idx="1"/>
            </p:cNvCxnSpPr>
            <p:nvPr/>
          </p:nvCxnSpPr>
          <p:spPr>
            <a:xfrm flipV="1">
              <a:off x="10484648" y="8109442"/>
              <a:ext cx="591227" cy="1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79AE67D0-51BE-4537-A4F1-B1105EAA2BFF}"/>
                </a:ext>
              </a:extLst>
            </p:cNvPr>
            <p:cNvSpPr/>
            <p:nvPr/>
          </p:nvSpPr>
          <p:spPr>
            <a:xfrm>
              <a:off x="11317787" y="8674233"/>
              <a:ext cx="468000" cy="255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BF430724-8353-4127-BA34-3883FFA3687A}"/>
                </a:ext>
              </a:extLst>
            </p:cNvPr>
            <p:cNvSpPr/>
            <p:nvPr/>
          </p:nvSpPr>
          <p:spPr>
            <a:xfrm>
              <a:off x="11787791" y="8670710"/>
              <a:ext cx="820375" cy="255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76DB3960-D572-465F-ABE0-8DCF0EFB7898}"/>
                </a:ext>
              </a:extLst>
            </p:cNvPr>
            <p:cNvSpPr/>
            <p:nvPr/>
          </p:nvSpPr>
          <p:spPr>
            <a:xfrm>
              <a:off x="11317787" y="9041029"/>
              <a:ext cx="468000" cy="255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453B8A51-E91F-4402-89CF-DBB4934E3F08}"/>
                </a:ext>
              </a:extLst>
            </p:cNvPr>
            <p:cNvSpPr/>
            <p:nvPr/>
          </p:nvSpPr>
          <p:spPr>
            <a:xfrm>
              <a:off x="11787791" y="9037506"/>
              <a:ext cx="820375" cy="255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783A4AF-BE1D-476F-A8CB-EFC0AC0F1D26}"/>
                </a:ext>
              </a:extLst>
            </p:cNvPr>
            <p:cNvSpPr/>
            <p:nvPr/>
          </p:nvSpPr>
          <p:spPr>
            <a:xfrm>
              <a:off x="11317787" y="9408912"/>
              <a:ext cx="468000" cy="255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ED108BA-5861-419A-8F37-A670C62493A1}"/>
                </a:ext>
              </a:extLst>
            </p:cNvPr>
            <p:cNvSpPr/>
            <p:nvPr/>
          </p:nvSpPr>
          <p:spPr>
            <a:xfrm>
              <a:off x="11787791" y="9405389"/>
              <a:ext cx="820375" cy="255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4B1980F5-0245-4CCF-A34E-96B360559100}"/>
                </a:ext>
              </a:extLst>
            </p:cNvPr>
            <p:cNvSpPr/>
            <p:nvPr/>
          </p:nvSpPr>
          <p:spPr>
            <a:xfrm>
              <a:off x="11148110" y="8799753"/>
              <a:ext cx="351815" cy="333487"/>
            </a:xfrm>
            <a:custGeom>
              <a:avLst/>
              <a:gdLst>
                <a:gd name="connsiteX0" fmla="*/ 351815 w 351815"/>
                <a:gd name="connsiteY0" fmla="*/ 0 h 333487"/>
                <a:gd name="connsiteX1" fmla="*/ 7570 w 351815"/>
                <a:gd name="connsiteY1" fmla="*/ 129091 h 333487"/>
                <a:gd name="connsiteX2" fmla="*/ 147419 w 351815"/>
                <a:gd name="connsiteY2" fmla="*/ 333487 h 33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815" h="333487">
                  <a:moveTo>
                    <a:pt x="351815" y="0"/>
                  </a:moveTo>
                  <a:cubicBezTo>
                    <a:pt x="196725" y="36755"/>
                    <a:pt x="41636" y="73510"/>
                    <a:pt x="7570" y="129091"/>
                  </a:cubicBezTo>
                  <a:cubicBezTo>
                    <a:pt x="-26496" y="184672"/>
                    <a:pt x="60461" y="259079"/>
                    <a:pt x="147419" y="333487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E6E59093-9C24-435B-B1E8-4DD69B46D06F}"/>
                </a:ext>
              </a:extLst>
            </p:cNvPr>
            <p:cNvSpPr/>
            <p:nvPr/>
          </p:nvSpPr>
          <p:spPr>
            <a:xfrm>
              <a:off x="11160660" y="9199578"/>
              <a:ext cx="351815" cy="333487"/>
            </a:xfrm>
            <a:custGeom>
              <a:avLst/>
              <a:gdLst>
                <a:gd name="connsiteX0" fmla="*/ 351815 w 351815"/>
                <a:gd name="connsiteY0" fmla="*/ 0 h 333487"/>
                <a:gd name="connsiteX1" fmla="*/ 7570 w 351815"/>
                <a:gd name="connsiteY1" fmla="*/ 129091 h 333487"/>
                <a:gd name="connsiteX2" fmla="*/ 147419 w 351815"/>
                <a:gd name="connsiteY2" fmla="*/ 333487 h 33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815" h="333487">
                  <a:moveTo>
                    <a:pt x="351815" y="0"/>
                  </a:moveTo>
                  <a:cubicBezTo>
                    <a:pt x="196725" y="36755"/>
                    <a:pt x="41636" y="73510"/>
                    <a:pt x="7570" y="129091"/>
                  </a:cubicBezTo>
                  <a:cubicBezTo>
                    <a:pt x="-26496" y="184672"/>
                    <a:pt x="60461" y="259079"/>
                    <a:pt x="147419" y="333487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11432787-530D-4E77-94CF-DA168FDF4ED6}"/>
                </a:ext>
              </a:extLst>
            </p:cNvPr>
            <p:cNvCxnSpPr/>
            <p:nvPr/>
          </p:nvCxnSpPr>
          <p:spPr>
            <a:xfrm>
              <a:off x="11512475" y="8279819"/>
              <a:ext cx="0" cy="387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084D16CE-E4BD-4B38-8CC9-FBEC106ECF8E}"/>
                </a:ext>
              </a:extLst>
            </p:cNvPr>
            <p:cNvSpPr txBox="1"/>
            <p:nvPr/>
          </p:nvSpPr>
          <p:spPr>
            <a:xfrm>
              <a:off x="12992303" y="8657432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typedef struct</a:t>
              </a:r>
            </a:p>
            <a:p>
              <a:r>
                <a:rPr lang="en-US" altLang="zh-CN" sz="1000" dirty="0"/>
                <a:t>{</a:t>
              </a:r>
            </a:p>
            <a:p>
              <a:r>
                <a:rPr lang="en-US" altLang="zh-CN" sz="1000" dirty="0"/>
                <a:t>    char    key[SHMEM_INDEX_KEYSIZE];   /* string name */</a:t>
              </a:r>
            </a:p>
            <a:p>
              <a:r>
                <a:rPr lang="en-US" altLang="zh-CN" sz="1000" dirty="0"/>
                <a:t>    void  *location;	     /* location in shared mem */</a:t>
              </a:r>
            </a:p>
            <a:p>
              <a:r>
                <a:rPr lang="en-US" altLang="zh-CN" sz="1000" dirty="0"/>
                <a:t>    Size     </a:t>
              </a:r>
              <a:r>
                <a:rPr lang="en-US" altLang="zh-CN" sz="1000" dirty="0" err="1"/>
                <a:t>size</a:t>
              </a:r>
              <a:r>
                <a:rPr lang="en-US" altLang="zh-CN" sz="1000" dirty="0"/>
                <a:t>;            /* # bytes allocated for the structure */</a:t>
              </a:r>
            </a:p>
            <a:p>
              <a:r>
                <a:rPr lang="en-US" altLang="zh-CN" sz="1000" dirty="0"/>
                <a:t>} </a:t>
              </a:r>
              <a:r>
                <a:rPr lang="en-US" altLang="zh-CN" sz="1000" dirty="0" err="1"/>
                <a:t>ShmemIndexEnt</a:t>
              </a:r>
              <a:r>
                <a:rPr lang="en-US" altLang="zh-CN" sz="1000" dirty="0"/>
                <a:t>;</a:t>
              </a:r>
              <a:endParaRPr lang="zh-CN" altLang="en-US" sz="1000" dirty="0"/>
            </a:p>
          </p:txBody>
        </p: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F4B231C4-31DE-40B6-9662-6D4A715F5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46289" y="8912770"/>
              <a:ext cx="533463" cy="2868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左大括号 159">
              <a:extLst>
                <a:ext uri="{FF2B5EF4-FFF2-40B4-BE49-F238E27FC236}">
                  <a16:creationId xmlns:a16="http://schemas.microsoft.com/office/drawing/2014/main" id="{90285C9A-06F7-4D38-9BFB-6A9E66ADE221}"/>
                </a:ext>
              </a:extLst>
            </p:cNvPr>
            <p:cNvSpPr/>
            <p:nvPr/>
          </p:nvSpPr>
          <p:spPr>
            <a:xfrm>
              <a:off x="9859693" y="5597731"/>
              <a:ext cx="177861" cy="3767366"/>
            </a:xfrm>
            <a:prstGeom prst="leftBrac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EB40E5DB-FA1E-4E24-A52A-94DF3B23E82F}"/>
                </a:ext>
              </a:extLst>
            </p:cNvPr>
            <p:cNvSpPr txBox="1"/>
            <p:nvPr/>
          </p:nvSpPr>
          <p:spPr>
            <a:xfrm>
              <a:off x="9257807" y="7264842"/>
              <a:ext cx="650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dsize</a:t>
              </a:r>
              <a:endParaRPr lang="zh-CN" altLang="en-US" dirty="0"/>
            </a:p>
          </p:txBody>
        </p:sp>
        <p:sp>
          <p:nvSpPr>
            <p:cNvPr id="162" name="左大括号 161">
              <a:extLst>
                <a:ext uri="{FF2B5EF4-FFF2-40B4-BE49-F238E27FC236}">
                  <a16:creationId xmlns:a16="http://schemas.microsoft.com/office/drawing/2014/main" id="{69267A43-5CF4-403A-9E13-F688A581A714}"/>
                </a:ext>
              </a:extLst>
            </p:cNvPr>
            <p:cNvSpPr/>
            <p:nvPr/>
          </p:nvSpPr>
          <p:spPr>
            <a:xfrm rot="16200000">
              <a:off x="12898307" y="4448233"/>
              <a:ext cx="177861" cy="3767366"/>
            </a:xfrm>
            <a:prstGeom prst="leftBrac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A904CDD-1BEE-4CCE-9D42-78F3BF4EE7FB}"/>
                </a:ext>
              </a:extLst>
            </p:cNvPr>
            <p:cNvSpPr txBox="1"/>
            <p:nvPr/>
          </p:nvSpPr>
          <p:spPr>
            <a:xfrm>
              <a:off x="12670404" y="6362899"/>
              <a:ext cx="618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ssize</a:t>
              </a:r>
              <a:endParaRPr lang="zh-CN" altLang="en-US" dirty="0"/>
            </a:p>
          </p:txBody>
        </p:sp>
      </p:grpSp>
      <p:sp>
        <p:nvSpPr>
          <p:cNvPr id="168" name="矩形 167">
            <a:extLst>
              <a:ext uri="{FF2B5EF4-FFF2-40B4-BE49-F238E27FC236}">
                <a16:creationId xmlns:a16="http://schemas.microsoft.com/office/drawing/2014/main" id="{95FD745C-9844-455D-8506-1EEE4890D6CB}"/>
              </a:ext>
            </a:extLst>
          </p:cNvPr>
          <p:cNvSpPr/>
          <p:nvPr/>
        </p:nvSpPr>
        <p:spPr>
          <a:xfrm>
            <a:off x="4382764" y="3346887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HashHDR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29A4D8C-4B7B-4936-A653-0E4B3AB5C801}"/>
              </a:ext>
            </a:extLst>
          </p:cNvPr>
          <p:cNvSpPr txBox="1"/>
          <p:nvPr/>
        </p:nvSpPr>
        <p:spPr>
          <a:xfrm>
            <a:off x="3462861" y="3567247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7062021-EB06-4A1E-9F53-77B4305B1D15}"/>
              </a:ext>
            </a:extLst>
          </p:cNvPr>
          <p:cNvSpPr/>
          <p:nvPr/>
        </p:nvSpPr>
        <p:spPr>
          <a:xfrm>
            <a:off x="5651729" y="3349021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Hash Segments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D8E43C4A-EC3B-402A-8B45-83A27F9D7E8F}"/>
              </a:ext>
            </a:extLst>
          </p:cNvPr>
          <p:cNvSpPr/>
          <p:nvPr/>
        </p:nvSpPr>
        <p:spPr>
          <a:xfrm>
            <a:off x="6914757" y="3348982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Hash Buckets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5678DFC5-54BE-47E6-B6DC-1DFE764EAC69}"/>
              </a:ext>
            </a:extLst>
          </p:cNvPr>
          <p:cNvSpPr/>
          <p:nvPr/>
        </p:nvSpPr>
        <p:spPr>
          <a:xfrm>
            <a:off x="8175802" y="3349973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Hash Elements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413E7CE8-2279-4F0C-9642-97D0AEFB1F8E}"/>
              </a:ext>
            </a:extLst>
          </p:cNvPr>
          <p:cNvSpPr/>
          <p:nvPr/>
        </p:nvSpPr>
        <p:spPr>
          <a:xfrm>
            <a:off x="2305463" y="5233287"/>
            <a:ext cx="6984105" cy="4509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20A8B7C-7147-446F-9F3B-0E3B8527DD7C}"/>
              </a:ext>
            </a:extLst>
          </p:cNvPr>
          <p:cNvSpPr txBox="1"/>
          <p:nvPr/>
        </p:nvSpPr>
        <p:spPr>
          <a:xfrm>
            <a:off x="9823478" y="5257747"/>
            <a:ext cx="4184992" cy="35394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#define </a:t>
            </a:r>
            <a:r>
              <a:rPr lang="en-US" altLang="zh-CN" sz="1400" dirty="0" err="1"/>
              <a:t>ShmemIndexLock</a:t>
            </a:r>
            <a:r>
              <a:rPr lang="en-US" altLang="zh-CN" sz="1400" dirty="0"/>
              <a:t> (&amp;</a:t>
            </a:r>
            <a:r>
              <a:rPr lang="en-US" altLang="zh-CN" sz="1400" dirty="0" err="1"/>
              <a:t>MainLWLockArray</a:t>
            </a:r>
            <a:r>
              <a:rPr lang="en-US" altLang="zh-CN" sz="1400" dirty="0"/>
              <a:t>[1].lock)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typedef struct HASHELEMENT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/* link to next entry in same bucket */</a:t>
            </a:r>
          </a:p>
          <a:p>
            <a:r>
              <a:rPr lang="en-US" altLang="zh-CN" sz="1400" dirty="0"/>
              <a:t>     struct HASHELEMENT *link;</a:t>
            </a:r>
          </a:p>
          <a:p>
            <a:r>
              <a:rPr lang="en-US" altLang="zh-CN" sz="1400" dirty="0"/>
              <a:t>     /* hash function result for this entry */</a:t>
            </a:r>
          </a:p>
          <a:p>
            <a:r>
              <a:rPr lang="en-US" altLang="zh-CN" sz="1400" dirty="0"/>
              <a:t>     uint32                               </a:t>
            </a:r>
            <a:r>
              <a:rPr lang="en-US" altLang="zh-CN" sz="1400" dirty="0" err="1"/>
              <a:t>hashvalue</a:t>
            </a:r>
            <a:r>
              <a:rPr lang="en-US" altLang="zh-CN" sz="1400" dirty="0"/>
              <a:t>;	</a:t>
            </a:r>
          </a:p>
          <a:p>
            <a:r>
              <a:rPr lang="en-US" altLang="zh-CN" sz="1400" dirty="0"/>
              <a:t>} HASHELEMENT;</a:t>
            </a:r>
          </a:p>
          <a:p>
            <a:endParaRPr lang="en-US" altLang="zh-CN" sz="1400" dirty="0"/>
          </a:p>
          <a:p>
            <a:r>
              <a:rPr lang="en-US" altLang="zh-CN" sz="1400" dirty="0"/>
              <a:t>/* A hash bucket is a linked list of HASHELEMENTs */</a:t>
            </a:r>
          </a:p>
          <a:p>
            <a:r>
              <a:rPr lang="en-US" altLang="zh-CN" sz="1400" dirty="0"/>
              <a:t>typedef HASHELEMENT *HASHBUCKET;</a:t>
            </a:r>
          </a:p>
          <a:p>
            <a:endParaRPr lang="en-US" altLang="zh-CN" sz="1400" dirty="0"/>
          </a:p>
          <a:p>
            <a:r>
              <a:rPr lang="en-US" altLang="zh-CN" sz="1400" dirty="0"/>
              <a:t>/* A hash segment is an array of bucket headers */</a:t>
            </a:r>
          </a:p>
          <a:p>
            <a:r>
              <a:rPr lang="en-US" altLang="zh-CN" sz="1400" dirty="0"/>
              <a:t>typedef HASHBUCKET *HASHSEGMENT;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380A914-BA29-442A-9C28-479F74767029}"/>
              </a:ext>
            </a:extLst>
          </p:cNvPr>
          <p:cNvSpPr txBox="1"/>
          <p:nvPr/>
        </p:nvSpPr>
        <p:spPr>
          <a:xfrm>
            <a:off x="448354" y="1597300"/>
            <a:ext cx="930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PostgreSQL: </a:t>
            </a:r>
            <a:r>
              <a:rPr lang="en-US" altLang="zh-CN" sz="5400" dirty="0" err="1">
                <a:solidFill>
                  <a:srgbClr val="FF0000"/>
                </a:solidFill>
              </a:rPr>
              <a:t>ShmemIndex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1141E6A-D92A-462E-A983-1F80A0B49EE3}"/>
              </a:ext>
            </a:extLst>
          </p:cNvPr>
          <p:cNvSpPr txBox="1"/>
          <p:nvPr/>
        </p:nvSpPr>
        <p:spPr>
          <a:xfrm>
            <a:off x="9731013" y="3567247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31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>
            <a:extLst>
              <a:ext uri="{FF2B5EF4-FFF2-40B4-BE49-F238E27FC236}">
                <a16:creationId xmlns:a16="http://schemas.microsoft.com/office/drawing/2014/main" id="{002E1D89-7E34-4754-AF5F-0449019BF557}"/>
              </a:ext>
            </a:extLst>
          </p:cNvPr>
          <p:cNvSpPr/>
          <p:nvPr/>
        </p:nvSpPr>
        <p:spPr>
          <a:xfrm>
            <a:off x="2022438" y="3359117"/>
            <a:ext cx="12924968" cy="1060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27E61CA-DFFC-4299-8004-6C0CE5335BD2}"/>
              </a:ext>
            </a:extLst>
          </p:cNvPr>
          <p:cNvSpPr txBox="1"/>
          <p:nvPr/>
        </p:nvSpPr>
        <p:spPr>
          <a:xfrm>
            <a:off x="550383" y="3359117"/>
            <a:ext cx="1612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Shared</a:t>
            </a:r>
            <a:r>
              <a:rPr lang="zh-CN" altLang="en-US" sz="2800" dirty="0"/>
              <a:t>　</a:t>
            </a:r>
            <a:r>
              <a:rPr lang="en-US" altLang="zh-CN" sz="2800" dirty="0"/>
              <a:t>Memory</a:t>
            </a:r>
            <a:endParaRPr lang="zh-CN" altLang="en-US" sz="28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45AFAD8-3B78-4176-98A0-C8494BF02CE8}"/>
              </a:ext>
            </a:extLst>
          </p:cNvPr>
          <p:cNvSpPr/>
          <p:nvPr/>
        </p:nvSpPr>
        <p:spPr>
          <a:xfrm>
            <a:off x="2024436" y="3359117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PGShmemHeader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EAD33295-7DE3-4B3A-A5D7-4D78C162F3E9}"/>
              </a:ext>
            </a:extLst>
          </p:cNvPr>
          <p:cNvGrpSpPr/>
          <p:nvPr/>
        </p:nvGrpSpPr>
        <p:grpSpPr>
          <a:xfrm>
            <a:off x="9257807" y="6307317"/>
            <a:ext cx="6277180" cy="4207606"/>
            <a:chOff x="9257807" y="5465489"/>
            <a:chExt cx="6277180" cy="4207606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5B60774-7A87-42A6-B362-C36DADF329C3}"/>
                </a:ext>
              </a:extLst>
            </p:cNvPr>
            <p:cNvSpPr/>
            <p:nvPr/>
          </p:nvSpPr>
          <p:spPr>
            <a:xfrm>
              <a:off x="10135336" y="5465489"/>
              <a:ext cx="338554" cy="106014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tIns="0" bIns="0" rtlCol="0" anchor="ctr">
              <a:no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Ｓｅｇｍｅｎｔ０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20380C2-9DCA-4B60-B8D0-03B1C9544E50}"/>
                </a:ext>
              </a:extLst>
            </p:cNvPr>
            <p:cNvSpPr/>
            <p:nvPr/>
          </p:nvSpPr>
          <p:spPr>
            <a:xfrm>
              <a:off x="11058860" y="5826063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E9FB481-66B1-4049-B81B-AAA1ACB541A5}"/>
                </a:ext>
              </a:extLst>
            </p:cNvPr>
            <p:cNvSpPr/>
            <p:nvPr/>
          </p:nvSpPr>
          <p:spPr>
            <a:xfrm>
              <a:off x="10131871" y="6525632"/>
              <a:ext cx="352778" cy="106014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tIns="0" bIns="0" rtlCol="0" anchor="ctr">
              <a:no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Ｓｅｇｍｅｎｔ１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CFAA724-B274-4054-8EF3-E0FAE2462A73}"/>
                </a:ext>
              </a:extLst>
            </p:cNvPr>
            <p:cNvSpPr/>
            <p:nvPr/>
          </p:nvSpPr>
          <p:spPr>
            <a:xfrm>
              <a:off x="10146094" y="7580965"/>
              <a:ext cx="338554" cy="106014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tIns="0" bIns="0" rtlCol="0" anchor="ctr">
              <a:no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Ｓｅｇｍｅｎｔ３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48496AF-9420-4553-8DF7-1E22DEB2BBBA}"/>
                </a:ext>
              </a:extLst>
            </p:cNvPr>
            <p:cNvSpPr/>
            <p:nvPr/>
          </p:nvSpPr>
          <p:spPr>
            <a:xfrm>
              <a:off x="10142629" y="8641108"/>
              <a:ext cx="352778" cy="88217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252000" tIns="0" bIns="0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D3A0B05-34E7-49B2-9016-44E9E61D2A2D}"/>
                </a:ext>
              </a:extLst>
            </p:cNvPr>
            <p:cNvSpPr/>
            <p:nvPr/>
          </p:nvSpPr>
          <p:spPr>
            <a:xfrm>
              <a:off x="12029371" y="5827941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D4F01F1-9B18-4BB9-B729-9EE0DBA0F242}"/>
                </a:ext>
              </a:extLst>
            </p:cNvPr>
            <p:cNvSpPr/>
            <p:nvPr/>
          </p:nvSpPr>
          <p:spPr>
            <a:xfrm>
              <a:off x="12996948" y="5830897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096F031-B4FF-4246-98F3-A92895F67668}"/>
                </a:ext>
              </a:extLst>
            </p:cNvPr>
            <p:cNvSpPr/>
            <p:nvPr/>
          </p:nvSpPr>
          <p:spPr>
            <a:xfrm>
              <a:off x="13967459" y="5832775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720380C2-9DCA-4B60-B8D0-03B1C9544E50}"/>
                </a:ext>
              </a:extLst>
            </p:cNvPr>
            <p:cNvSpPr/>
            <p:nvPr/>
          </p:nvSpPr>
          <p:spPr>
            <a:xfrm>
              <a:off x="11075875" y="6884556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D3A0B05-34E7-49B2-9016-44E9E61D2A2D}"/>
                </a:ext>
              </a:extLst>
            </p:cNvPr>
            <p:cNvSpPr/>
            <p:nvPr/>
          </p:nvSpPr>
          <p:spPr>
            <a:xfrm>
              <a:off x="12046386" y="6886434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D4F01F1-9B18-4BB9-B729-9EE0DBA0F242}"/>
                </a:ext>
              </a:extLst>
            </p:cNvPr>
            <p:cNvSpPr/>
            <p:nvPr/>
          </p:nvSpPr>
          <p:spPr>
            <a:xfrm>
              <a:off x="13013963" y="6889390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096F031-B4FF-4246-98F3-A92895F67668}"/>
                </a:ext>
              </a:extLst>
            </p:cNvPr>
            <p:cNvSpPr/>
            <p:nvPr/>
          </p:nvSpPr>
          <p:spPr>
            <a:xfrm>
              <a:off x="13984474" y="6891268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20380C2-9DCA-4B60-B8D0-03B1C9544E50}"/>
                </a:ext>
              </a:extLst>
            </p:cNvPr>
            <p:cNvSpPr/>
            <p:nvPr/>
          </p:nvSpPr>
          <p:spPr>
            <a:xfrm>
              <a:off x="11075875" y="7938886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D3A0B05-34E7-49B2-9016-44E9E61D2A2D}"/>
                </a:ext>
              </a:extLst>
            </p:cNvPr>
            <p:cNvSpPr/>
            <p:nvPr/>
          </p:nvSpPr>
          <p:spPr>
            <a:xfrm>
              <a:off x="12046386" y="7940764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D4F01F1-9B18-4BB9-B729-9EE0DBA0F242}"/>
                </a:ext>
              </a:extLst>
            </p:cNvPr>
            <p:cNvSpPr/>
            <p:nvPr/>
          </p:nvSpPr>
          <p:spPr>
            <a:xfrm>
              <a:off x="13013963" y="7943720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096F031-B4FF-4246-98F3-A92895F67668}"/>
                </a:ext>
              </a:extLst>
            </p:cNvPr>
            <p:cNvSpPr/>
            <p:nvPr/>
          </p:nvSpPr>
          <p:spPr>
            <a:xfrm>
              <a:off x="13984474" y="7945598"/>
              <a:ext cx="962932" cy="341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bucket11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B494D996-FE74-4052-B1DD-B4D7E412A3A3}"/>
                </a:ext>
              </a:extLst>
            </p:cNvPr>
            <p:cNvCxnSpPr>
              <a:stCxn id="120" idx="3"/>
              <a:endCxn id="121" idx="1"/>
            </p:cNvCxnSpPr>
            <p:nvPr/>
          </p:nvCxnSpPr>
          <p:spPr>
            <a:xfrm>
              <a:off x="10473890" y="5995561"/>
              <a:ext cx="584970" cy="1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0AEDA9B-CF6E-49C1-9E0E-E8D222575D12}"/>
                </a:ext>
              </a:extLst>
            </p:cNvPr>
            <p:cNvCxnSpPr>
              <a:stCxn id="125" idx="3"/>
              <a:endCxn id="131" idx="1"/>
            </p:cNvCxnSpPr>
            <p:nvPr/>
          </p:nvCxnSpPr>
          <p:spPr>
            <a:xfrm flipV="1">
              <a:off x="10484649" y="7055112"/>
              <a:ext cx="591226" cy="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FA260BBF-89EF-4748-8CA5-432B08156AFA}"/>
                </a:ext>
              </a:extLst>
            </p:cNvPr>
            <p:cNvCxnSpPr>
              <a:stCxn id="126" idx="3"/>
              <a:endCxn id="135" idx="1"/>
            </p:cNvCxnSpPr>
            <p:nvPr/>
          </p:nvCxnSpPr>
          <p:spPr>
            <a:xfrm flipV="1">
              <a:off x="10484648" y="8109442"/>
              <a:ext cx="591227" cy="1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79AE67D0-51BE-4537-A4F1-B1105EAA2BFF}"/>
                </a:ext>
              </a:extLst>
            </p:cNvPr>
            <p:cNvSpPr/>
            <p:nvPr/>
          </p:nvSpPr>
          <p:spPr>
            <a:xfrm>
              <a:off x="11317787" y="8674233"/>
              <a:ext cx="468000" cy="255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BF430724-8353-4127-BA34-3883FFA3687A}"/>
                </a:ext>
              </a:extLst>
            </p:cNvPr>
            <p:cNvSpPr/>
            <p:nvPr/>
          </p:nvSpPr>
          <p:spPr>
            <a:xfrm>
              <a:off x="11787791" y="8670710"/>
              <a:ext cx="820375" cy="255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76DB3960-D572-465F-ABE0-8DCF0EFB7898}"/>
                </a:ext>
              </a:extLst>
            </p:cNvPr>
            <p:cNvSpPr/>
            <p:nvPr/>
          </p:nvSpPr>
          <p:spPr>
            <a:xfrm>
              <a:off x="11317787" y="9041029"/>
              <a:ext cx="468000" cy="255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453B8A51-E91F-4402-89CF-DBB4934E3F08}"/>
                </a:ext>
              </a:extLst>
            </p:cNvPr>
            <p:cNvSpPr/>
            <p:nvPr/>
          </p:nvSpPr>
          <p:spPr>
            <a:xfrm>
              <a:off x="11787791" y="9037506"/>
              <a:ext cx="820375" cy="255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783A4AF-BE1D-476F-A8CB-EFC0AC0F1D26}"/>
                </a:ext>
              </a:extLst>
            </p:cNvPr>
            <p:cNvSpPr/>
            <p:nvPr/>
          </p:nvSpPr>
          <p:spPr>
            <a:xfrm>
              <a:off x="11317787" y="9408912"/>
              <a:ext cx="468000" cy="255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FED108BA-5861-419A-8F37-A670C62493A1}"/>
                </a:ext>
              </a:extLst>
            </p:cNvPr>
            <p:cNvSpPr/>
            <p:nvPr/>
          </p:nvSpPr>
          <p:spPr>
            <a:xfrm>
              <a:off x="11787791" y="9405389"/>
              <a:ext cx="820375" cy="255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4B1980F5-0245-4CCF-A34E-96B360559100}"/>
                </a:ext>
              </a:extLst>
            </p:cNvPr>
            <p:cNvSpPr/>
            <p:nvPr/>
          </p:nvSpPr>
          <p:spPr>
            <a:xfrm>
              <a:off x="11148110" y="8799753"/>
              <a:ext cx="351815" cy="333487"/>
            </a:xfrm>
            <a:custGeom>
              <a:avLst/>
              <a:gdLst>
                <a:gd name="connsiteX0" fmla="*/ 351815 w 351815"/>
                <a:gd name="connsiteY0" fmla="*/ 0 h 333487"/>
                <a:gd name="connsiteX1" fmla="*/ 7570 w 351815"/>
                <a:gd name="connsiteY1" fmla="*/ 129091 h 333487"/>
                <a:gd name="connsiteX2" fmla="*/ 147419 w 351815"/>
                <a:gd name="connsiteY2" fmla="*/ 333487 h 33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815" h="333487">
                  <a:moveTo>
                    <a:pt x="351815" y="0"/>
                  </a:moveTo>
                  <a:cubicBezTo>
                    <a:pt x="196725" y="36755"/>
                    <a:pt x="41636" y="73510"/>
                    <a:pt x="7570" y="129091"/>
                  </a:cubicBezTo>
                  <a:cubicBezTo>
                    <a:pt x="-26496" y="184672"/>
                    <a:pt x="60461" y="259079"/>
                    <a:pt x="147419" y="333487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E6E59093-9C24-435B-B1E8-4DD69B46D06F}"/>
                </a:ext>
              </a:extLst>
            </p:cNvPr>
            <p:cNvSpPr/>
            <p:nvPr/>
          </p:nvSpPr>
          <p:spPr>
            <a:xfrm>
              <a:off x="11160660" y="9199578"/>
              <a:ext cx="351815" cy="333487"/>
            </a:xfrm>
            <a:custGeom>
              <a:avLst/>
              <a:gdLst>
                <a:gd name="connsiteX0" fmla="*/ 351815 w 351815"/>
                <a:gd name="connsiteY0" fmla="*/ 0 h 333487"/>
                <a:gd name="connsiteX1" fmla="*/ 7570 w 351815"/>
                <a:gd name="connsiteY1" fmla="*/ 129091 h 333487"/>
                <a:gd name="connsiteX2" fmla="*/ 147419 w 351815"/>
                <a:gd name="connsiteY2" fmla="*/ 333487 h 33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815" h="333487">
                  <a:moveTo>
                    <a:pt x="351815" y="0"/>
                  </a:moveTo>
                  <a:cubicBezTo>
                    <a:pt x="196725" y="36755"/>
                    <a:pt x="41636" y="73510"/>
                    <a:pt x="7570" y="129091"/>
                  </a:cubicBezTo>
                  <a:cubicBezTo>
                    <a:pt x="-26496" y="184672"/>
                    <a:pt x="60461" y="259079"/>
                    <a:pt x="147419" y="333487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11432787-530D-4E77-94CF-DA168FDF4ED6}"/>
                </a:ext>
              </a:extLst>
            </p:cNvPr>
            <p:cNvCxnSpPr/>
            <p:nvPr/>
          </p:nvCxnSpPr>
          <p:spPr>
            <a:xfrm>
              <a:off x="11512475" y="8279819"/>
              <a:ext cx="0" cy="387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084D16CE-E4BD-4B38-8CC9-FBEC106ECF8E}"/>
                </a:ext>
              </a:extLst>
            </p:cNvPr>
            <p:cNvSpPr txBox="1"/>
            <p:nvPr/>
          </p:nvSpPr>
          <p:spPr>
            <a:xfrm>
              <a:off x="12992303" y="8657432"/>
              <a:ext cx="25426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/* entry for buffer lookup </a:t>
              </a:r>
              <a:r>
                <a:rPr lang="en-US" altLang="zh-CN" sz="1000" dirty="0" err="1"/>
                <a:t>hashtable</a:t>
              </a:r>
              <a:r>
                <a:rPr lang="en-US" altLang="zh-CN" sz="1000" dirty="0"/>
                <a:t> */</a:t>
              </a:r>
            </a:p>
            <a:p>
              <a:r>
                <a:rPr lang="en-US" altLang="zh-CN" sz="1000" dirty="0"/>
                <a:t>typedef struct</a:t>
              </a:r>
            </a:p>
            <a:p>
              <a:r>
                <a:rPr lang="en-US" altLang="zh-CN" sz="1000" dirty="0"/>
                <a:t>{</a:t>
              </a:r>
            </a:p>
            <a:p>
              <a:r>
                <a:rPr lang="en-US" altLang="zh-CN" sz="1000" dirty="0"/>
                <a:t>    </a:t>
              </a:r>
              <a:r>
                <a:rPr lang="en-US" altLang="zh-CN" sz="1000" dirty="0" err="1"/>
                <a:t>BufferTag</a:t>
              </a:r>
              <a:r>
                <a:rPr lang="en-US" altLang="zh-CN" sz="1000" dirty="0"/>
                <a:t>  key;   /* Tag of a disk page */</a:t>
              </a:r>
            </a:p>
            <a:p>
              <a:r>
                <a:rPr lang="en-US" altLang="zh-CN" sz="1000" dirty="0"/>
                <a:t>    int	        id;     /* Associated buffer ID */</a:t>
              </a:r>
            </a:p>
            <a:p>
              <a:r>
                <a:rPr lang="en-US" altLang="zh-CN" sz="1000" dirty="0"/>
                <a:t>} </a:t>
              </a:r>
              <a:r>
                <a:rPr lang="en-US" altLang="zh-CN" sz="1000" dirty="0" err="1"/>
                <a:t>BufferLookupEnt</a:t>
              </a:r>
              <a:r>
                <a:rPr lang="en-US" altLang="zh-CN" sz="1000" dirty="0"/>
                <a:t>;</a:t>
              </a:r>
              <a:endParaRPr lang="zh-CN" altLang="en-US" sz="1000" dirty="0"/>
            </a:p>
          </p:txBody>
        </p: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F4B231C4-31DE-40B6-9662-6D4A715F5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46289" y="8912770"/>
              <a:ext cx="533463" cy="2868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左大括号 159">
              <a:extLst>
                <a:ext uri="{FF2B5EF4-FFF2-40B4-BE49-F238E27FC236}">
                  <a16:creationId xmlns:a16="http://schemas.microsoft.com/office/drawing/2014/main" id="{90285C9A-06F7-4D38-9BFB-6A9E66ADE221}"/>
                </a:ext>
              </a:extLst>
            </p:cNvPr>
            <p:cNvSpPr/>
            <p:nvPr/>
          </p:nvSpPr>
          <p:spPr>
            <a:xfrm>
              <a:off x="9859693" y="5597731"/>
              <a:ext cx="177861" cy="3767366"/>
            </a:xfrm>
            <a:prstGeom prst="leftBrac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EB40E5DB-FA1E-4E24-A52A-94DF3B23E82F}"/>
                </a:ext>
              </a:extLst>
            </p:cNvPr>
            <p:cNvSpPr txBox="1"/>
            <p:nvPr/>
          </p:nvSpPr>
          <p:spPr>
            <a:xfrm>
              <a:off x="9257807" y="7264842"/>
              <a:ext cx="650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dsize</a:t>
              </a:r>
              <a:endParaRPr lang="zh-CN" altLang="en-US" dirty="0"/>
            </a:p>
          </p:txBody>
        </p:sp>
        <p:sp>
          <p:nvSpPr>
            <p:cNvPr id="162" name="左大括号 161">
              <a:extLst>
                <a:ext uri="{FF2B5EF4-FFF2-40B4-BE49-F238E27FC236}">
                  <a16:creationId xmlns:a16="http://schemas.microsoft.com/office/drawing/2014/main" id="{69267A43-5CF4-403A-9E13-F688A581A714}"/>
                </a:ext>
              </a:extLst>
            </p:cNvPr>
            <p:cNvSpPr/>
            <p:nvPr/>
          </p:nvSpPr>
          <p:spPr>
            <a:xfrm rot="16200000">
              <a:off x="12898307" y="4448233"/>
              <a:ext cx="177861" cy="3767366"/>
            </a:xfrm>
            <a:prstGeom prst="leftBrac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A904CDD-1BEE-4CCE-9D42-78F3BF4EE7FB}"/>
                </a:ext>
              </a:extLst>
            </p:cNvPr>
            <p:cNvSpPr txBox="1"/>
            <p:nvPr/>
          </p:nvSpPr>
          <p:spPr>
            <a:xfrm>
              <a:off x="12670404" y="6362899"/>
              <a:ext cx="618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ssize</a:t>
              </a:r>
              <a:endParaRPr lang="zh-CN" altLang="en-US" dirty="0"/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69E4F3B3-9CAB-46A9-9211-916A69E3E17F}"/>
              </a:ext>
            </a:extLst>
          </p:cNvPr>
          <p:cNvGrpSpPr/>
          <p:nvPr/>
        </p:nvGrpSpPr>
        <p:grpSpPr>
          <a:xfrm>
            <a:off x="793936" y="5187404"/>
            <a:ext cx="6491595" cy="5565826"/>
            <a:chOff x="793936" y="5187404"/>
            <a:chExt cx="6491595" cy="556582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682B5CF-CE3A-4AF2-A06F-5E10DEBB8621}"/>
                </a:ext>
              </a:extLst>
            </p:cNvPr>
            <p:cNvSpPr/>
            <p:nvPr/>
          </p:nvSpPr>
          <p:spPr>
            <a:xfrm>
              <a:off x="2652929" y="7195869"/>
              <a:ext cx="317597" cy="448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4F2EA86-504A-4EBC-A911-7E61F564AE04}"/>
                </a:ext>
              </a:extLst>
            </p:cNvPr>
            <p:cNvSpPr/>
            <p:nvPr/>
          </p:nvSpPr>
          <p:spPr>
            <a:xfrm>
              <a:off x="2972141" y="7195869"/>
              <a:ext cx="317597" cy="448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3D8E654-2FD0-48CB-91F6-60BC23D3AE0C}"/>
                </a:ext>
              </a:extLst>
            </p:cNvPr>
            <p:cNvSpPr/>
            <p:nvPr/>
          </p:nvSpPr>
          <p:spPr>
            <a:xfrm>
              <a:off x="3292386" y="7195869"/>
              <a:ext cx="317597" cy="4480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6C14C42-58BC-4684-ACD3-C6FCA7B9D840}"/>
                </a:ext>
              </a:extLst>
            </p:cNvPr>
            <p:cNvSpPr/>
            <p:nvPr/>
          </p:nvSpPr>
          <p:spPr>
            <a:xfrm>
              <a:off x="3611598" y="7195869"/>
              <a:ext cx="317597" cy="448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21EB16C-6992-4AD4-93F2-2D0ABBCA6234}"/>
                </a:ext>
              </a:extLst>
            </p:cNvPr>
            <p:cNvSpPr/>
            <p:nvPr/>
          </p:nvSpPr>
          <p:spPr>
            <a:xfrm>
              <a:off x="3925806" y="7195869"/>
              <a:ext cx="317597" cy="448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DFE8EF5-5AB9-42AE-A8B5-84815EB40745}"/>
                </a:ext>
              </a:extLst>
            </p:cNvPr>
            <p:cNvSpPr/>
            <p:nvPr/>
          </p:nvSpPr>
          <p:spPr>
            <a:xfrm>
              <a:off x="4245018" y="7195869"/>
              <a:ext cx="317597" cy="448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3AB4EBD-196C-4508-91AE-3061A18E8F32}"/>
                </a:ext>
              </a:extLst>
            </p:cNvPr>
            <p:cNvSpPr/>
            <p:nvPr/>
          </p:nvSpPr>
          <p:spPr>
            <a:xfrm>
              <a:off x="4559884" y="7195869"/>
              <a:ext cx="317597" cy="448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0935F9A-4D2E-4CD9-9428-7BCCEE5F4AB8}"/>
                </a:ext>
              </a:extLst>
            </p:cNvPr>
            <p:cNvSpPr/>
            <p:nvPr/>
          </p:nvSpPr>
          <p:spPr>
            <a:xfrm>
              <a:off x="4879096" y="7195869"/>
              <a:ext cx="317597" cy="448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D2017AA-ED13-4316-968F-ECC68BEC1D35}"/>
                </a:ext>
              </a:extLst>
            </p:cNvPr>
            <p:cNvSpPr/>
            <p:nvPr/>
          </p:nvSpPr>
          <p:spPr>
            <a:xfrm>
              <a:off x="2652928" y="7999090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BD0FF6D-9D7C-4D26-86BF-2F9F9C78FB18}"/>
                </a:ext>
              </a:extLst>
            </p:cNvPr>
            <p:cNvSpPr/>
            <p:nvPr/>
          </p:nvSpPr>
          <p:spPr>
            <a:xfrm>
              <a:off x="3119123" y="8001015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C284472-A398-4513-B804-58895D078130}"/>
                </a:ext>
              </a:extLst>
            </p:cNvPr>
            <p:cNvSpPr/>
            <p:nvPr/>
          </p:nvSpPr>
          <p:spPr>
            <a:xfrm>
              <a:off x="3587123" y="8000975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F06B66E-ED2C-470A-915F-B1A954CFE251}"/>
                </a:ext>
              </a:extLst>
            </p:cNvPr>
            <p:cNvSpPr/>
            <p:nvPr/>
          </p:nvSpPr>
          <p:spPr>
            <a:xfrm>
              <a:off x="4057128" y="7999090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476C7C1-2AB7-4AB0-9743-5B299D20DA36}"/>
                </a:ext>
              </a:extLst>
            </p:cNvPr>
            <p:cNvSpPr/>
            <p:nvPr/>
          </p:nvSpPr>
          <p:spPr>
            <a:xfrm>
              <a:off x="4524985" y="7999090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2042467-5261-4FBF-9312-4B31E89F6D71}"/>
                </a:ext>
              </a:extLst>
            </p:cNvPr>
            <p:cNvSpPr/>
            <p:nvPr/>
          </p:nvSpPr>
          <p:spPr>
            <a:xfrm>
              <a:off x="4989333" y="8001015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8523500-BAFD-47C7-B4B8-E2D002ABB587}"/>
                </a:ext>
              </a:extLst>
            </p:cNvPr>
            <p:cNvSpPr/>
            <p:nvPr/>
          </p:nvSpPr>
          <p:spPr>
            <a:xfrm>
              <a:off x="5457333" y="8000975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23A42DC-74D6-47B9-9D93-D7BC8A1781DE}"/>
                </a:ext>
              </a:extLst>
            </p:cNvPr>
            <p:cNvSpPr/>
            <p:nvPr/>
          </p:nvSpPr>
          <p:spPr>
            <a:xfrm>
              <a:off x="5927338" y="7999090"/>
              <a:ext cx="468000" cy="46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D2017AA-ED13-4316-968F-ECC68BEC1D35}"/>
                </a:ext>
              </a:extLst>
            </p:cNvPr>
            <p:cNvSpPr/>
            <p:nvPr/>
          </p:nvSpPr>
          <p:spPr>
            <a:xfrm>
              <a:off x="2652928" y="8463171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BD0FF6D-9D7C-4D26-86BF-2F9F9C78FB18}"/>
                </a:ext>
              </a:extLst>
            </p:cNvPr>
            <p:cNvSpPr/>
            <p:nvPr/>
          </p:nvSpPr>
          <p:spPr>
            <a:xfrm>
              <a:off x="3119123" y="8466943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C284472-A398-4513-B804-58895D078130}"/>
                </a:ext>
              </a:extLst>
            </p:cNvPr>
            <p:cNvSpPr/>
            <p:nvPr/>
          </p:nvSpPr>
          <p:spPr>
            <a:xfrm>
              <a:off x="3587123" y="8466903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F06B66E-ED2C-470A-915F-B1A954CFE251}"/>
                </a:ext>
              </a:extLst>
            </p:cNvPr>
            <p:cNvSpPr/>
            <p:nvPr/>
          </p:nvSpPr>
          <p:spPr>
            <a:xfrm>
              <a:off x="4057128" y="8463171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476C7C1-2AB7-4AB0-9743-5B299D20DA36}"/>
                </a:ext>
              </a:extLst>
            </p:cNvPr>
            <p:cNvSpPr/>
            <p:nvPr/>
          </p:nvSpPr>
          <p:spPr>
            <a:xfrm>
              <a:off x="4524985" y="8463171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2042467-5261-4FBF-9312-4B31E89F6D71}"/>
                </a:ext>
              </a:extLst>
            </p:cNvPr>
            <p:cNvSpPr/>
            <p:nvPr/>
          </p:nvSpPr>
          <p:spPr>
            <a:xfrm>
              <a:off x="4989333" y="8465096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8523500-BAFD-47C7-B4B8-E2D002ABB587}"/>
                </a:ext>
              </a:extLst>
            </p:cNvPr>
            <p:cNvSpPr/>
            <p:nvPr/>
          </p:nvSpPr>
          <p:spPr>
            <a:xfrm>
              <a:off x="5457333" y="8466903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23A42DC-74D6-47B9-9D93-D7BC8A1781DE}"/>
                </a:ext>
              </a:extLst>
            </p:cNvPr>
            <p:cNvSpPr/>
            <p:nvPr/>
          </p:nvSpPr>
          <p:spPr>
            <a:xfrm>
              <a:off x="5927338" y="8463171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5471A2E-F007-494B-A36D-B2B3A3C9798F}"/>
                </a:ext>
              </a:extLst>
            </p:cNvPr>
            <p:cNvSpPr/>
            <p:nvPr/>
          </p:nvSpPr>
          <p:spPr>
            <a:xfrm>
              <a:off x="2654431" y="8938998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9B0E409-E04B-4463-9E67-420962D5E526}"/>
                </a:ext>
              </a:extLst>
            </p:cNvPr>
            <p:cNvSpPr/>
            <p:nvPr/>
          </p:nvSpPr>
          <p:spPr>
            <a:xfrm>
              <a:off x="3118779" y="8932831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8EFDBD4-4790-41B2-8EF4-1B9AD3E66AAC}"/>
                </a:ext>
              </a:extLst>
            </p:cNvPr>
            <p:cNvSpPr/>
            <p:nvPr/>
          </p:nvSpPr>
          <p:spPr>
            <a:xfrm>
              <a:off x="3586779" y="8932791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C6D3BD0-4E2B-4989-A2FD-357E52C7D7B8}"/>
                </a:ext>
              </a:extLst>
            </p:cNvPr>
            <p:cNvSpPr/>
            <p:nvPr/>
          </p:nvSpPr>
          <p:spPr>
            <a:xfrm>
              <a:off x="4524641" y="8938998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815B1AC-C13D-451F-85D7-AA75CC6911EB}"/>
                </a:ext>
              </a:extLst>
            </p:cNvPr>
            <p:cNvSpPr/>
            <p:nvPr/>
          </p:nvSpPr>
          <p:spPr>
            <a:xfrm>
              <a:off x="4990836" y="8930984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D90AC5D-442E-4828-949B-F50D19706933}"/>
                </a:ext>
              </a:extLst>
            </p:cNvPr>
            <p:cNvSpPr/>
            <p:nvPr/>
          </p:nvSpPr>
          <p:spPr>
            <a:xfrm>
              <a:off x="5458836" y="8930944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71EFB00-75F5-4484-BE67-B85CE390E760}"/>
                </a:ext>
              </a:extLst>
            </p:cNvPr>
            <p:cNvSpPr/>
            <p:nvPr/>
          </p:nvSpPr>
          <p:spPr>
            <a:xfrm>
              <a:off x="5928841" y="8938998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D593FDF-4A5C-460A-89E0-55C503354480}"/>
                </a:ext>
              </a:extLst>
            </p:cNvPr>
            <p:cNvSpPr/>
            <p:nvPr/>
          </p:nvSpPr>
          <p:spPr>
            <a:xfrm>
              <a:off x="2654431" y="9413018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9DB4C1B-A2EE-498B-A589-C9268997B3FF}"/>
                </a:ext>
              </a:extLst>
            </p:cNvPr>
            <p:cNvSpPr/>
            <p:nvPr/>
          </p:nvSpPr>
          <p:spPr>
            <a:xfrm>
              <a:off x="3120626" y="9396912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D6D10F1-10C3-4D74-9A40-5BBDEC433930}"/>
                </a:ext>
              </a:extLst>
            </p:cNvPr>
            <p:cNvSpPr/>
            <p:nvPr/>
          </p:nvSpPr>
          <p:spPr>
            <a:xfrm>
              <a:off x="3588626" y="9396872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C171D04-A96B-4C6D-8124-952B6285D9EC}"/>
                </a:ext>
              </a:extLst>
            </p:cNvPr>
            <p:cNvSpPr/>
            <p:nvPr/>
          </p:nvSpPr>
          <p:spPr>
            <a:xfrm>
              <a:off x="4058631" y="9413018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9D9F6A9-AFF2-4851-84D6-1EC82B76C04E}"/>
                </a:ext>
              </a:extLst>
            </p:cNvPr>
            <p:cNvSpPr/>
            <p:nvPr/>
          </p:nvSpPr>
          <p:spPr>
            <a:xfrm>
              <a:off x="4526488" y="9413018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5DB5C98-E8F7-4CF5-BB03-1AD134976892}"/>
                </a:ext>
              </a:extLst>
            </p:cNvPr>
            <p:cNvSpPr/>
            <p:nvPr/>
          </p:nvSpPr>
          <p:spPr>
            <a:xfrm>
              <a:off x="4990836" y="9396912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F1E18E1-45A3-43CD-932A-56A4C66A9D64}"/>
                </a:ext>
              </a:extLst>
            </p:cNvPr>
            <p:cNvSpPr/>
            <p:nvPr/>
          </p:nvSpPr>
          <p:spPr>
            <a:xfrm>
              <a:off x="5458836" y="9396872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A4024B9-4541-4418-BA41-1F1F8B306AA7}"/>
                </a:ext>
              </a:extLst>
            </p:cNvPr>
            <p:cNvSpPr/>
            <p:nvPr/>
          </p:nvSpPr>
          <p:spPr>
            <a:xfrm>
              <a:off x="5928841" y="9414865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64A53A1-C32F-41E7-99C8-AAD51156997C}"/>
                </a:ext>
              </a:extLst>
            </p:cNvPr>
            <p:cNvSpPr/>
            <p:nvPr/>
          </p:nvSpPr>
          <p:spPr>
            <a:xfrm>
              <a:off x="4056784" y="8938998"/>
              <a:ext cx="468000" cy="46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流程图: 磁盘 1">
              <a:extLst>
                <a:ext uri="{FF2B5EF4-FFF2-40B4-BE49-F238E27FC236}">
                  <a16:creationId xmlns:a16="http://schemas.microsoft.com/office/drawing/2014/main" id="{088E882D-5533-41C6-B647-8BC368A5A22E}"/>
                </a:ext>
              </a:extLst>
            </p:cNvPr>
            <p:cNvSpPr/>
            <p:nvPr/>
          </p:nvSpPr>
          <p:spPr>
            <a:xfrm>
              <a:off x="3731175" y="10065407"/>
              <a:ext cx="1198561" cy="68782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磁盘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1C3BA7E-8942-4305-A171-8A25D791EA18}"/>
                </a:ext>
              </a:extLst>
            </p:cNvPr>
            <p:cNvSpPr/>
            <p:nvPr/>
          </p:nvSpPr>
          <p:spPr>
            <a:xfrm>
              <a:off x="5586169" y="5535921"/>
              <a:ext cx="585629" cy="307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E36A60F-7C41-432E-A378-5B3131D93F65}"/>
                </a:ext>
              </a:extLst>
            </p:cNvPr>
            <p:cNvSpPr/>
            <p:nvPr/>
          </p:nvSpPr>
          <p:spPr>
            <a:xfrm>
              <a:off x="6163184" y="5534036"/>
              <a:ext cx="585629" cy="307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1C3BA7E-8942-4305-A171-8A25D791EA18}"/>
                </a:ext>
              </a:extLst>
            </p:cNvPr>
            <p:cNvSpPr/>
            <p:nvPr/>
          </p:nvSpPr>
          <p:spPr>
            <a:xfrm>
              <a:off x="5586169" y="5848364"/>
              <a:ext cx="585629" cy="307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E36A60F-7C41-432E-A378-5B3131D93F65}"/>
                </a:ext>
              </a:extLst>
            </p:cNvPr>
            <p:cNvSpPr/>
            <p:nvPr/>
          </p:nvSpPr>
          <p:spPr>
            <a:xfrm>
              <a:off x="6163184" y="5846479"/>
              <a:ext cx="585629" cy="307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910E508-4DD2-420B-A5DB-9453F0B3A80D}"/>
                </a:ext>
              </a:extLst>
            </p:cNvPr>
            <p:cNvSpPr/>
            <p:nvPr/>
          </p:nvSpPr>
          <p:spPr>
            <a:xfrm>
              <a:off x="5579357" y="6156980"/>
              <a:ext cx="585629" cy="307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D342699-0123-4F26-B374-05518F1035A3}"/>
                </a:ext>
              </a:extLst>
            </p:cNvPr>
            <p:cNvSpPr/>
            <p:nvPr/>
          </p:nvSpPr>
          <p:spPr>
            <a:xfrm>
              <a:off x="6156372" y="6155095"/>
              <a:ext cx="585629" cy="307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6BE3780-D6CF-42EB-820D-BB7738E4085D}"/>
                </a:ext>
              </a:extLst>
            </p:cNvPr>
            <p:cNvSpPr/>
            <p:nvPr/>
          </p:nvSpPr>
          <p:spPr>
            <a:xfrm>
              <a:off x="5579357" y="6469423"/>
              <a:ext cx="585629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4C14762-454B-4D54-A68A-30330DE352A5}"/>
                </a:ext>
              </a:extLst>
            </p:cNvPr>
            <p:cNvSpPr/>
            <p:nvPr/>
          </p:nvSpPr>
          <p:spPr>
            <a:xfrm>
              <a:off x="6156372" y="6467538"/>
              <a:ext cx="585629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02D505-01D6-4F5D-AE26-5D3041DC6090}"/>
                </a:ext>
              </a:extLst>
            </p:cNvPr>
            <p:cNvSpPr/>
            <p:nvPr/>
          </p:nvSpPr>
          <p:spPr>
            <a:xfrm>
              <a:off x="2743411" y="5278380"/>
              <a:ext cx="1978382" cy="32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数据的读写请求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C0E0D03-DBA5-480C-99EB-4C6034282A5E}"/>
                </a:ext>
              </a:extLst>
            </p:cNvPr>
            <p:cNvCxnSpPr/>
            <p:nvPr/>
          </p:nvCxnSpPr>
          <p:spPr>
            <a:xfrm>
              <a:off x="3716329" y="6613106"/>
              <a:ext cx="1879977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706C1D6-0225-4B0B-8161-F78080D19E7E}"/>
                </a:ext>
              </a:extLst>
            </p:cNvPr>
            <p:cNvCxnSpPr/>
            <p:nvPr/>
          </p:nvCxnSpPr>
          <p:spPr>
            <a:xfrm>
              <a:off x="3721844" y="5385235"/>
              <a:ext cx="0" cy="12201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2FA75DCC-386A-4622-8896-12EFFCCE27E8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 flipH="1">
              <a:off x="3462861" y="6621427"/>
              <a:ext cx="3279140" cy="300803"/>
            </a:xfrm>
            <a:prstGeom prst="bentConnector3">
              <a:avLst>
                <a:gd name="adj1" fmla="val -6971"/>
              </a:avLst>
            </a:prstGeom>
            <a:ln w="127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8DF07EA-AF60-4956-B7E7-D3A9A4488E97}"/>
                </a:ext>
              </a:extLst>
            </p:cNvPr>
            <p:cNvCxnSpPr/>
            <p:nvPr/>
          </p:nvCxnSpPr>
          <p:spPr>
            <a:xfrm>
              <a:off x="3462861" y="6922355"/>
              <a:ext cx="0" cy="29209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D2A60BE7-511B-49C4-9A1F-3A35FAF55A6E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3441245" y="7825024"/>
              <a:ext cx="2720093" cy="174066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5774DA55-DC5A-4A47-A676-30108AE0C60E}"/>
                </a:ext>
              </a:extLst>
            </p:cNvPr>
            <p:cNvCxnSpPr/>
            <p:nvPr/>
          </p:nvCxnSpPr>
          <p:spPr>
            <a:xfrm>
              <a:off x="3451184" y="7640983"/>
              <a:ext cx="0" cy="181365"/>
            </a:xfrm>
            <a:prstGeom prst="line">
              <a:avLst/>
            </a:prstGeom>
            <a:ln w="127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F52FE4C8-1E34-422E-978B-D5F556B75816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6395338" y="8233090"/>
              <a:ext cx="242269" cy="2162063"/>
            </a:xfrm>
            <a:prstGeom prst="bentConnector2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5B2A6091-2030-4617-9DE2-23FE2BDCFF19}"/>
                </a:ext>
              </a:extLst>
            </p:cNvPr>
            <p:cNvCxnSpPr/>
            <p:nvPr/>
          </p:nvCxnSpPr>
          <p:spPr>
            <a:xfrm>
              <a:off x="4929816" y="10409318"/>
              <a:ext cx="1709070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8CE8D4E-8DC5-4658-BF66-D468505E46F7}"/>
                </a:ext>
              </a:extLst>
            </p:cNvPr>
            <p:cNvSpPr/>
            <p:nvPr/>
          </p:nvSpPr>
          <p:spPr>
            <a:xfrm>
              <a:off x="6937243" y="5465055"/>
              <a:ext cx="348288" cy="9151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哈希表</a:t>
              </a: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8E61A6E-ABD2-4F0A-8D28-BBDBFB3C1685}"/>
                </a:ext>
              </a:extLst>
            </p:cNvPr>
            <p:cNvSpPr/>
            <p:nvPr/>
          </p:nvSpPr>
          <p:spPr>
            <a:xfrm>
              <a:off x="793936" y="7192838"/>
              <a:ext cx="1612825" cy="44802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缓冲区描述符</a:t>
              </a: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9424AA8-BC62-435D-BF39-A120E37CEB19}"/>
                </a:ext>
              </a:extLst>
            </p:cNvPr>
            <p:cNvSpPr/>
            <p:nvPr/>
          </p:nvSpPr>
          <p:spPr>
            <a:xfrm>
              <a:off x="1338949" y="7999090"/>
              <a:ext cx="1089464" cy="448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缓冲区</a:t>
              </a: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BA3BBDB8-8FDB-4F83-9AD5-271B5F72501E}"/>
                </a:ext>
              </a:extLst>
            </p:cNvPr>
            <p:cNvSpPr txBox="1"/>
            <p:nvPr/>
          </p:nvSpPr>
          <p:spPr>
            <a:xfrm>
              <a:off x="5519976" y="5187404"/>
              <a:ext cx="1407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BufferLookupEnt</a:t>
              </a:r>
              <a:endParaRPr lang="zh-CN" altLang="en-US" sz="1400" dirty="0"/>
            </a:p>
          </p:txBody>
        </p:sp>
      </p:grpSp>
      <p:sp>
        <p:nvSpPr>
          <p:cNvPr id="168" name="矩形 167">
            <a:extLst>
              <a:ext uri="{FF2B5EF4-FFF2-40B4-BE49-F238E27FC236}">
                <a16:creationId xmlns:a16="http://schemas.microsoft.com/office/drawing/2014/main" id="{95FD745C-9844-455D-8506-1EEE4890D6CB}"/>
              </a:ext>
            </a:extLst>
          </p:cNvPr>
          <p:cNvSpPr/>
          <p:nvPr/>
        </p:nvSpPr>
        <p:spPr>
          <a:xfrm>
            <a:off x="4382764" y="3346887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 Descriptors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29A4D8C-4B7B-4936-A653-0E4B3AB5C801}"/>
              </a:ext>
            </a:extLst>
          </p:cNvPr>
          <p:cNvSpPr txBox="1"/>
          <p:nvPr/>
        </p:nvSpPr>
        <p:spPr>
          <a:xfrm>
            <a:off x="3462861" y="3567247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7062021-EB06-4A1E-9F53-77B4305B1D15}"/>
              </a:ext>
            </a:extLst>
          </p:cNvPr>
          <p:cNvSpPr/>
          <p:nvPr/>
        </p:nvSpPr>
        <p:spPr>
          <a:xfrm>
            <a:off x="5651729" y="3349021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D8E43C4A-EC3B-402A-8B45-83A27F9D7E8F}"/>
              </a:ext>
            </a:extLst>
          </p:cNvPr>
          <p:cNvSpPr/>
          <p:nvPr/>
        </p:nvSpPr>
        <p:spPr>
          <a:xfrm>
            <a:off x="6927114" y="3348982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 IO 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5678DFC5-54BE-47E6-B6DC-1DFE764EAC69}"/>
              </a:ext>
            </a:extLst>
          </p:cNvPr>
          <p:cNvSpPr/>
          <p:nvPr/>
        </p:nvSpPr>
        <p:spPr>
          <a:xfrm>
            <a:off x="8200516" y="3349973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Checkpoint Buffer Ids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67C2444D-0420-4DCB-B7B8-1586628F2985}"/>
              </a:ext>
            </a:extLst>
          </p:cNvPr>
          <p:cNvSpPr/>
          <p:nvPr/>
        </p:nvSpPr>
        <p:spPr>
          <a:xfrm>
            <a:off x="9462615" y="3346981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 lookup hash table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CDDEB65D-6DA7-4399-8CE4-CF375458E435}"/>
              </a:ext>
            </a:extLst>
          </p:cNvPr>
          <p:cNvSpPr/>
          <p:nvPr/>
        </p:nvSpPr>
        <p:spPr>
          <a:xfrm>
            <a:off x="10720301" y="3348187"/>
            <a:ext cx="1254543" cy="1060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 Strategy Status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413E7CE8-2279-4F0C-9642-97D0AEFB1F8E}"/>
              </a:ext>
            </a:extLst>
          </p:cNvPr>
          <p:cNvSpPr/>
          <p:nvPr/>
        </p:nvSpPr>
        <p:spPr>
          <a:xfrm>
            <a:off x="9257807" y="6154257"/>
            <a:ext cx="6277180" cy="4509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20A8B7C-7147-446F-9F3B-0E3B8527DD7C}"/>
              </a:ext>
            </a:extLst>
          </p:cNvPr>
          <p:cNvSpPr txBox="1"/>
          <p:nvPr/>
        </p:nvSpPr>
        <p:spPr>
          <a:xfrm>
            <a:off x="11317787" y="4789982"/>
            <a:ext cx="2234266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nextVictimBuffer</a:t>
            </a:r>
            <a:r>
              <a:rPr lang="en-US" altLang="zh-CN" sz="1400" dirty="0"/>
              <a:t> = 0</a:t>
            </a:r>
          </a:p>
          <a:p>
            <a:r>
              <a:rPr lang="en-US" altLang="zh-CN" sz="1400" dirty="0" err="1"/>
              <a:t>firstFreeBuffer</a:t>
            </a:r>
            <a:r>
              <a:rPr lang="en-US" altLang="zh-CN" sz="1400" dirty="0"/>
              <a:t> = 0</a:t>
            </a:r>
          </a:p>
          <a:p>
            <a:r>
              <a:rPr lang="en-US" altLang="zh-CN" sz="1400" dirty="0" err="1"/>
              <a:t>lastFreeBuffer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Nbuffers</a:t>
            </a:r>
            <a:r>
              <a:rPr lang="en-US" altLang="zh-CN" sz="1400" dirty="0"/>
              <a:t> - 1</a:t>
            </a:r>
            <a:endParaRPr lang="zh-CN" altLang="en-US" sz="1400" dirty="0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15299B7A-994E-4D62-9DB5-968B3547E014}"/>
              </a:ext>
            </a:extLst>
          </p:cNvPr>
          <p:cNvCxnSpPr>
            <a:cxnSpLocks/>
          </p:cNvCxnSpPr>
          <p:nvPr/>
        </p:nvCxnSpPr>
        <p:spPr>
          <a:xfrm flipH="1" flipV="1">
            <a:off x="11400662" y="4291001"/>
            <a:ext cx="157319" cy="495397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9752BBF1-97A5-4BE7-88A2-0F3BF13C9111}"/>
              </a:ext>
            </a:extLst>
          </p:cNvPr>
          <p:cNvCxnSpPr>
            <a:cxnSpLocks/>
          </p:cNvCxnSpPr>
          <p:nvPr/>
        </p:nvCxnSpPr>
        <p:spPr>
          <a:xfrm flipV="1">
            <a:off x="9560136" y="4276488"/>
            <a:ext cx="355250" cy="1865139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380A914-BA29-442A-9C28-479F74767029}"/>
              </a:ext>
            </a:extLst>
          </p:cNvPr>
          <p:cNvSpPr txBox="1"/>
          <p:nvPr/>
        </p:nvSpPr>
        <p:spPr>
          <a:xfrm>
            <a:off x="448354" y="1597300"/>
            <a:ext cx="686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PostgreSQL: Buffer Pool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F6F88B8-101E-4EE3-BAEF-7DAD4802B308}"/>
              </a:ext>
            </a:extLst>
          </p:cNvPr>
          <p:cNvSpPr txBox="1"/>
          <p:nvPr/>
        </p:nvSpPr>
        <p:spPr>
          <a:xfrm>
            <a:off x="12252760" y="3567247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76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2A54F05-8694-476E-9F99-72E07847FAAD}"/>
              </a:ext>
            </a:extLst>
          </p:cNvPr>
          <p:cNvSpPr/>
          <p:nvPr/>
        </p:nvSpPr>
        <p:spPr>
          <a:xfrm>
            <a:off x="4899386" y="4205218"/>
            <a:ext cx="1209964" cy="438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获取当前时间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D3C48CC5-DF0B-4E53-99B1-D0F1A7E34DDA}"/>
              </a:ext>
            </a:extLst>
          </p:cNvPr>
          <p:cNvSpPr/>
          <p:nvPr/>
        </p:nvSpPr>
        <p:spPr>
          <a:xfrm>
            <a:off x="4899386" y="4907187"/>
            <a:ext cx="1209964" cy="67425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是否上次未完成？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74C16003-4417-4FFB-950C-AEB7A2E1BC42}"/>
              </a:ext>
            </a:extLst>
          </p:cNvPr>
          <p:cNvSpPr/>
          <p:nvPr/>
        </p:nvSpPr>
        <p:spPr>
          <a:xfrm>
            <a:off x="4770078" y="5904712"/>
            <a:ext cx="1468575" cy="67425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是否达到间隔时间？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E4FDAA45-FDEC-46F7-A54B-1AE05D1B1DB3}"/>
              </a:ext>
            </a:extLst>
          </p:cNvPr>
          <p:cNvSpPr/>
          <p:nvPr/>
        </p:nvSpPr>
        <p:spPr>
          <a:xfrm>
            <a:off x="4733130" y="6925330"/>
            <a:ext cx="1542469" cy="67425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是否队列达到上限？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A0FF0E74-ECD3-43BC-AE01-5FC314754CC6}"/>
              </a:ext>
            </a:extLst>
          </p:cNvPr>
          <p:cNvSpPr/>
          <p:nvPr/>
        </p:nvSpPr>
        <p:spPr>
          <a:xfrm>
            <a:off x="4816262" y="7945947"/>
            <a:ext cx="1366971" cy="54726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是否被外部触发？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64CAD1D8-5E4E-459B-B9D1-A93DA0469648}"/>
              </a:ext>
            </a:extLst>
          </p:cNvPr>
          <p:cNvSpPr/>
          <p:nvPr/>
        </p:nvSpPr>
        <p:spPr>
          <a:xfrm>
            <a:off x="10205675" y="6167950"/>
            <a:ext cx="1209964" cy="762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已经全部写盘？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4198D4D1-E438-4C2A-84C1-4570BA46C9C4}"/>
              </a:ext>
            </a:extLst>
          </p:cNvPr>
          <p:cNvSpPr/>
          <p:nvPr/>
        </p:nvSpPr>
        <p:spPr>
          <a:xfrm>
            <a:off x="4954802" y="9486115"/>
            <a:ext cx="1076036" cy="64192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线程已经关闭？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D84093B-8C32-46D8-8EA6-AEDF139E468F}"/>
              </a:ext>
            </a:extLst>
          </p:cNvPr>
          <p:cNvSpPr/>
          <p:nvPr/>
        </p:nvSpPr>
        <p:spPr>
          <a:xfrm>
            <a:off x="4890150" y="8941167"/>
            <a:ext cx="1209964" cy="297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sleep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EBE5A12-AFE0-40EC-95EB-7D72983D0C76}"/>
              </a:ext>
            </a:extLst>
          </p:cNvPr>
          <p:cNvSpPr/>
          <p:nvPr/>
        </p:nvSpPr>
        <p:spPr>
          <a:xfrm>
            <a:off x="10117931" y="5024949"/>
            <a:ext cx="1385455" cy="438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</a:t>
            </a:r>
            <a:r>
              <a:rPr lang="zh-CN" altLang="en-US" sz="1200" dirty="0">
                <a:solidFill>
                  <a:schemeClr val="tx1"/>
                </a:solidFill>
              </a:rPr>
              <a:t>实现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A55DDE4-86B7-40F9-8B1B-24ABE9BD9287}"/>
              </a:ext>
            </a:extLst>
          </p:cNvPr>
          <p:cNvSpPr/>
          <p:nvPr/>
        </p:nvSpPr>
        <p:spPr>
          <a:xfrm>
            <a:off x="10117931" y="7433331"/>
            <a:ext cx="1385455" cy="438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清除未完成标记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148F19E-F07C-42CC-A0E5-553B5A24B4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04368" y="4643946"/>
            <a:ext cx="0" cy="2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9AE0E9A-DA2A-40D9-B68C-0616707E3B7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504366" y="5581441"/>
            <a:ext cx="3" cy="32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39299F4-996A-4B18-9744-6339D53C13F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504365" y="6578967"/>
            <a:ext cx="1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4B2C1BC-321A-43C8-AE53-180932325AD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499748" y="7599585"/>
            <a:ext cx="4617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640AFC1-98B6-444C-8ED0-73C4599359F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495133" y="8493212"/>
            <a:ext cx="4615" cy="4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CE1FFA-C6C8-4902-9B6A-73CE1E2A475B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5492820" y="9239040"/>
            <a:ext cx="2312" cy="24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C29F0C-9706-4E1E-8809-7193F60B5F87}"/>
              </a:ext>
            </a:extLst>
          </p:cNvPr>
          <p:cNvSpPr/>
          <p:nvPr/>
        </p:nvSpPr>
        <p:spPr>
          <a:xfrm>
            <a:off x="7651821" y="6022474"/>
            <a:ext cx="1011382" cy="438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记录需要写盘的页数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0FE095D-6DFA-40FC-9CF9-0DE84C1D10C3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 flipV="1">
            <a:off x="6238653" y="6241839"/>
            <a:ext cx="1413169" cy="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68F56C9-E68B-4AD9-9511-3C77F5F7EA11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6109350" y="5244314"/>
            <a:ext cx="4008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91520B7-4A8F-4D9F-8273-90536382610D}"/>
              </a:ext>
            </a:extLst>
          </p:cNvPr>
          <p:cNvCxnSpPr>
            <a:cxnSpLocks/>
          </p:cNvCxnSpPr>
          <p:nvPr/>
        </p:nvCxnSpPr>
        <p:spPr>
          <a:xfrm flipV="1">
            <a:off x="8649352" y="5463677"/>
            <a:ext cx="1468578" cy="70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1FC54D5-E501-4D2A-BE27-0BCD69942A8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275599" y="6461203"/>
            <a:ext cx="1330025" cy="80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BA8B910-81D9-4D82-B8D6-BC4A0DE65E1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183233" y="6461203"/>
            <a:ext cx="1727211" cy="175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65EB89D-8F01-40A5-A577-BCA5B17A1D06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flipH="1">
            <a:off x="10810658" y="5463678"/>
            <a:ext cx="1" cy="70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8B93E5E-08F6-4919-B12F-EC9D4EFDDB5E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10810658" y="6929951"/>
            <a:ext cx="1" cy="50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1822A88-CD72-4E35-87DE-24D3799B1C9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810658" y="7872059"/>
            <a:ext cx="0" cy="196965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170E47A-F75D-44FA-AF79-475151394CF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030839" y="9807078"/>
            <a:ext cx="4779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99E0E8-B80C-4466-8F65-5F7DA4201D23}"/>
              </a:ext>
            </a:extLst>
          </p:cNvPr>
          <p:cNvCxnSpPr/>
          <p:nvPr/>
        </p:nvCxnSpPr>
        <p:spPr>
          <a:xfrm>
            <a:off x="9383641" y="6548951"/>
            <a:ext cx="0" cy="325812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F0CDB62-3E68-493D-810A-1459FB89D17B}"/>
              </a:ext>
            </a:extLst>
          </p:cNvPr>
          <p:cNvCxnSpPr>
            <a:endCxn id="9" idx="1"/>
          </p:cNvCxnSpPr>
          <p:nvPr/>
        </p:nvCxnSpPr>
        <p:spPr>
          <a:xfrm>
            <a:off x="9383641" y="6548950"/>
            <a:ext cx="822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EE24F2F-C2A3-4CEE-B573-BD096A84196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363676" y="5244314"/>
            <a:ext cx="535710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C5AA552-66E7-405E-A11B-E04CD2A69A41}"/>
              </a:ext>
            </a:extLst>
          </p:cNvPr>
          <p:cNvCxnSpPr/>
          <p:nvPr/>
        </p:nvCxnSpPr>
        <p:spPr>
          <a:xfrm>
            <a:off x="4363676" y="5244313"/>
            <a:ext cx="0" cy="459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C8023D9-338E-4B72-9521-9407C3EC3731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363676" y="9807078"/>
            <a:ext cx="5911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96E3F58-6990-4EBA-84B0-AFB1045C2CFA}"/>
              </a:ext>
            </a:extLst>
          </p:cNvPr>
          <p:cNvCxnSpPr>
            <a:stCxn id="10" idx="2"/>
          </p:cNvCxnSpPr>
          <p:nvPr/>
        </p:nvCxnSpPr>
        <p:spPr>
          <a:xfrm>
            <a:off x="5492820" y="10128042"/>
            <a:ext cx="0" cy="30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42023BDD-7C2C-4439-B7A6-CEBE6F5BEDC3}"/>
              </a:ext>
            </a:extLst>
          </p:cNvPr>
          <p:cNvSpPr txBox="1"/>
          <p:nvPr/>
        </p:nvSpPr>
        <p:spPr>
          <a:xfrm>
            <a:off x="5573641" y="101097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结束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C6E005D-2B04-4105-A9D8-4B428ACF48E7}"/>
              </a:ext>
            </a:extLst>
          </p:cNvPr>
          <p:cNvSpPr txBox="1"/>
          <p:nvPr/>
        </p:nvSpPr>
        <p:spPr>
          <a:xfrm>
            <a:off x="6198687" y="50318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100EA21-458A-4B1B-B734-35E10C9E21AA}"/>
              </a:ext>
            </a:extLst>
          </p:cNvPr>
          <p:cNvSpPr txBox="1"/>
          <p:nvPr/>
        </p:nvSpPr>
        <p:spPr>
          <a:xfrm>
            <a:off x="5429050" y="65512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54790DC-CFD9-46AC-B747-A21994CF5D8D}"/>
              </a:ext>
            </a:extLst>
          </p:cNvPr>
          <p:cNvSpPr txBox="1"/>
          <p:nvPr/>
        </p:nvSpPr>
        <p:spPr>
          <a:xfrm>
            <a:off x="5419815" y="75742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3826969-2468-4A6E-B9BD-BE3D10F7DD53}"/>
              </a:ext>
            </a:extLst>
          </p:cNvPr>
          <p:cNvSpPr txBox="1"/>
          <p:nvPr/>
        </p:nvSpPr>
        <p:spPr>
          <a:xfrm>
            <a:off x="5419814" y="84678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A7CE775-6BA9-4CC5-A00B-61DD4CB1F47F}"/>
              </a:ext>
            </a:extLst>
          </p:cNvPr>
          <p:cNvSpPr txBox="1"/>
          <p:nvPr/>
        </p:nvSpPr>
        <p:spPr>
          <a:xfrm>
            <a:off x="10756835" y="69739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3108858-79E6-4977-85CE-9A23CB00E79E}"/>
              </a:ext>
            </a:extLst>
          </p:cNvPr>
          <p:cNvSpPr txBox="1"/>
          <p:nvPr/>
        </p:nvSpPr>
        <p:spPr>
          <a:xfrm>
            <a:off x="9711562" y="633663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41AEEAE-8906-4252-9515-92A1447F4928}"/>
              </a:ext>
            </a:extLst>
          </p:cNvPr>
          <p:cNvSpPr txBox="1"/>
          <p:nvPr/>
        </p:nvSpPr>
        <p:spPr>
          <a:xfrm>
            <a:off x="4603822" y="95647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FB94AC8-2097-4675-8273-90B6361BD62F}"/>
              </a:ext>
            </a:extLst>
          </p:cNvPr>
          <p:cNvSpPr txBox="1"/>
          <p:nvPr/>
        </p:nvSpPr>
        <p:spPr>
          <a:xfrm>
            <a:off x="5415199" y="553988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52133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019158-DCFA-4A70-B2CE-3D1928B20C42}"/>
              </a:ext>
            </a:extLst>
          </p:cNvPr>
          <p:cNvSpPr/>
          <p:nvPr/>
        </p:nvSpPr>
        <p:spPr>
          <a:xfrm>
            <a:off x="7010742" y="4989261"/>
            <a:ext cx="1361517" cy="7620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275AB6-9DCA-4008-AB77-BDE8F480B05D}"/>
              </a:ext>
            </a:extLst>
          </p:cNvPr>
          <p:cNvSpPr/>
          <p:nvPr/>
        </p:nvSpPr>
        <p:spPr>
          <a:xfrm>
            <a:off x="7746918" y="5421180"/>
            <a:ext cx="443345" cy="24701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A178B1-5A90-4594-89A7-6321C96CE3F6}"/>
              </a:ext>
            </a:extLst>
          </p:cNvPr>
          <p:cNvGrpSpPr/>
          <p:nvPr/>
        </p:nvGrpSpPr>
        <p:grpSpPr>
          <a:xfrm rot="5400000">
            <a:off x="4955228" y="8018489"/>
            <a:ext cx="3149603" cy="646544"/>
            <a:chOff x="1089890" y="1528619"/>
            <a:chExt cx="3916219" cy="64654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612BD0-9274-4B8C-8883-E3637B362D15}"/>
                </a:ext>
              </a:extLst>
            </p:cNvPr>
            <p:cNvSpPr/>
            <p:nvPr/>
          </p:nvSpPr>
          <p:spPr>
            <a:xfrm>
              <a:off x="1089890" y="1533236"/>
              <a:ext cx="2410691" cy="63730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0DC70D-D81A-41E1-BA7D-B4E106C92F9E}"/>
                </a:ext>
              </a:extLst>
            </p:cNvPr>
            <p:cNvSpPr/>
            <p:nvPr/>
          </p:nvSpPr>
          <p:spPr>
            <a:xfrm>
              <a:off x="1893454" y="1528619"/>
              <a:ext cx="2346037" cy="63730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413C987-62A2-4A6F-B880-480E9769C290}"/>
                </a:ext>
              </a:extLst>
            </p:cNvPr>
            <p:cNvSpPr/>
            <p:nvPr/>
          </p:nvSpPr>
          <p:spPr>
            <a:xfrm>
              <a:off x="2660072" y="1537854"/>
              <a:ext cx="2346037" cy="63730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EEA9D61-2B45-4EE0-9248-6EF0A03DCF6E}"/>
              </a:ext>
            </a:extLst>
          </p:cNvPr>
          <p:cNvSpPr txBox="1"/>
          <p:nvPr/>
        </p:nvSpPr>
        <p:spPr>
          <a:xfrm>
            <a:off x="7118084" y="4987893"/>
            <a:ext cx="1749197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Session 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32CD383-E1E8-4CB1-8C32-013906480024}"/>
              </a:ext>
            </a:extLst>
          </p:cNvPr>
          <p:cNvSpPr/>
          <p:nvPr/>
        </p:nvSpPr>
        <p:spPr>
          <a:xfrm>
            <a:off x="7617346" y="7241166"/>
            <a:ext cx="3836871" cy="551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117AC37-DDB4-4B44-A934-8557F5A1F447}"/>
              </a:ext>
            </a:extLst>
          </p:cNvPr>
          <p:cNvSpPr/>
          <p:nvPr/>
        </p:nvSpPr>
        <p:spPr>
          <a:xfrm>
            <a:off x="7617345" y="7241166"/>
            <a:ext cx="1219200" cy="5515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834D2C5-AC32-433D-AEF3-E19C711756AA}"/>
              </a:ext>
            </a:extLst>
          </p:cNvPr>
          <p:cNvSpPr txBox="1"/>
          <p:nvPr/>
        </p:nvSpPr>
        <p:spPr>
          <a:xfrm>
            <a:off x="5462261" y="6900386"/>
            <a:ext cx="1154483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5E2E95-3293-43B8-B8CB-0D4AF027B362}"/>
              </a:ext>
            </a:extLst>
          </p:cNvPr>
          <p:cNvSpPr txBox="1"/>
          <p:nvPr/>
        </p:nvSpPr>
        <p:spPr>
          <a:xfrm>
            <a:off x="5462261" y="7516936"/>
            <a:ext cx="1154483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level2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6D5B2FD-8E16-4C60-A23A-DB0CA08898E8}"/>
              </a:ext>
            </a:extLst>
          </p:cNvPr>
          <p:cNvSpPr txBox="1"/>
          <p:nvPr/>
        </p:nvSpPr>
        <p:spPr>
          <a:xfrm>
            <a:off x="6215993" y="6900386"/>
            <a:ext cx="99899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3F19B8A-2BAC-442B-92CF-974FFB222941}"/>
              </a:ext>
            </a:extLst>
          </p:cNvPr>
          <p:cNvSpPr txBox="1"/>
          <p:nvPr/>
        </p:nvSpPr>
        <p:spPr>
          <a:xfrm>
            <a:off x="6201062" y="7534203"/>
            <a:ext cx="99899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pos2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DDBB5A5-6677-4B6F-9D53-5422B953432A}"/>
              </a:ext>
            </a:extLst>
          </p:cNvPr>
          <p:cNvSpPr txBox="1"/>
          <p:nvPr/>
        </p:nvSpPr>
        <p:spPr>
          <a:xfrm>
            <a:off x="7140605" y="6715720"/>
            <a:ext cx="2432076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 bottom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969E519-F630-4ED0-946A-C4335E2C6A2C}"/>
              </a:ext>
            </a:extLst>
          </p:cNvPr>
          <p:cNvSpPr txBox="1"/>
          <p:nvPr/>
        </p:nvSpPr>
        <p:spPr>
          <a:xfrm>
            <a:off x="10377952" y="6715720"/>
            <a:ext cx="1752403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 top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AD363AE-1A33-4539-A571-85BB58655432}"/>
              </a:ext>
            </a:extLst>
          </p:cNvPr>
          <p:cNvCxnSpPr>
            <a:cxnSpLocks/>
          </p:cNvCxnSpPr>
          <p:nvPr/>
        </p:nvCxnSpPr>
        <p:spPr>
          <a:xfrm>
            <a:off x="8853655" y="6900385"/>
            <a:ext cx="1364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上 20">
            <a:extLst>
              <a:ext uri="{FF2B5EF4-FFF2-40B4-BE49-F238E27FC236}">
                <a16:creationId xmlns:a16="http://schemas.microsoft.com/office/drawing/2014/main" id="{5C335A22-F731-4BD1-B6E6-215FD8C48216}"/>
              </a:ext>
            </a:extLst>
          </p:cNvPr>
          <p:cNvSpPr/>
          <p:nvPr/>
        </p:nvSpPr>
        <p:spPr>
          <a:xfrm>
            <a:off x="8777874" y="7948819"/>
            <a:ext cx="117342" cy="5515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E33E14-DD1C-496E-AD9A-73DDFB250400}"/>
              </a:ext>
            </a:extLst>
          </p:cNvPr>
          <p:cNvSpPr txBox="1"/>
          <p:nvPr/>
        </p:nvSpPr>
        <p:spPr>
          <a:xfrm>
            <a:off x="8853654" y="8054678"/>
            <a:ext cx="2169184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Current pos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CC6F2DB-0621-43DF-BB59-7BE2DF380091}"/>
              </a:ext>
            </a:extLst>
          </p:cNvPr>
          <p:cNvSpPr txBox="1"/>
          <p:nvPr/>
        </p:nvSpPr>
        <p:spPr>
          <a:xfrm>
            <a:off x="7419526" y="8972001"/>
            <a:ext cx="8172430" cy="1034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Push: level++, pos = </a:t>
            </a:r>
            <a:r>
              <a:rPr lang="en-US" altLang="zh-CN" dirty="0" err="1"/>
              <a:t>curr_pos</a:t>
            </a:r>
            <a:r>
              <a:rPr lang="en-US" altLang="zh-CN" dirty="0"/>
              <a:t>, </a:t>
            </a:r>
            <a:r>
              <a:rPr lang="en-US" altLang="zh-CN" dirty="0" err="1"/>
              <a:t>curr_pos</a:t>
            </a:r>
            <a:r>
              <a:rPr lang="en-US" altLang="zh-CN" dirty="0"/>
              <a:t> += size</a:t>
            </a:r>
          </a:p>
          <a:p>
            <a:r>
              <a:rPr lang="en-US" altLang="zh-CN" dirty="0"/>
              <a:t>Pop: </a:t>
            </a:r>
            <a:r>
              <a:rPr lang="en-US" altLang="zh-CN" dirty="0" err="1"/>
              <a:t>curr_pos</a:t>
            </a:r>
            <a:r>
              <a:rPr lang="en-US" altLang="zh-CN" dirty="0"/>
              <a:t> = level-&gt;pos, level--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028BE8-ECD6-41A5-A99D-258969476502}"/>
              </a:ext>
            </a:extLst>
          </p:cNvPr>
          <p:cNvSpPr/>
          <p:nvPr/>
        </p:nvSpPr>
        <p:spPr>
          <a:xfrm>
            <a:off x="8682524" y="4989261"/>
            <a:ext cx="1361517" cy="7620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67AD964-F90B-47A6-8A5A-47B251A37ACE}"/>
              </a:ext>
            </a:extLst>
          </p:cNvPr>
          <p:cNvSpPr/>
          <p:nvPr/>
        </p:nvSpPr>
        <p:spPr>
          <a:xfrm>
            <a:off x="9418700" y="5421180"/>
            <a:ext cx="443345" cy="24701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DA200D7-29E5-4A98-A544-8C210E3E180C}"/>
              </a:ext>
            </a:extLst>
          </p:cNvPr>
          <p:cNvSpPr txBox="1"/>
          <p:nvPr/>
        </p:nvSpPr>
        <p:spPr>
          <a:xfrm>
            <a:off x="8789866" y="4987893"/>
            <a:ext cx="1749197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Session 2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2133B9C-F237-45CB-A9B7-A279D2957424}"/>
              </a:ext>
            </a:extLst>
          </p:cNvPr>
          <p:cNvSpPr/>
          <p:nvPr/>
        </p:nvSpPr>
        <p:spPr>
          <a:xfrm>
            <a:off x="10380314" y="4999007"/>
            <a:ext cx="1361517" cy="7620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A05DE72-763F-4EA7-B992-7D6CA4A6F926}"/>
              </a:ext>
            </a:extLst>
          </p:cNvPr>
          <p:cNvSpPr/>
          <p:nvPr/>
        </p:nvSpPr>
        <p:spPr>
          <a:xfrm>
            <a:off x="11116490" y="5430926"/>
            <a:ext cx="443345" cy="24701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54C2AA5-1FED-441E-A450-E660C93D5722}"/>
              </a:ext>
            </a:extLst>
          </p:cNvPr>
          <p:cNvSpPr txBox="1"/>
          <p:nvPr/>
        </p:nvSpPr>
        <p:spPr>
          <a:xfrm>
            <a:off x="10487656" y="4997639"/>
            <a:ext cx="1749197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Session 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CE1E35-491E-492D-8043-558A1C523A49}"/>
              </a:ext>
            </a:extLst>
          </p:cNvPr>
          <p:cNvSpPr/>
          <p:nvPr/>
        </p:nvSpPr>
        <p:spPr>
          <a:xfrm>
            <a:off x="4890150" y="6348052"/>
            <a:ext cx="7943273" cy="372225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AFB02A0-DCF5-407F-BE0C-856B7551955D}"/>
              </a:ext>
            </a:extLst>
          </p:cNvPr>
          <p:cNvCxnSpPr/>
          <p:nvPr/>
        </p:nvCxnSpPr>
        <p:spPr>
          <a:xfrm flipH="1">
            <a:off x="4890149" y="5668198"/>
            <a:ext cx="2856768" cy="679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2254138-9AF0-4920-A7A9-D8D6B2B80355}"/>
              </a:ext>
            </a:extLst>
          </p:cNvPr>
          <p:cNvCxnSpPr>
            <a:cxnSpLocks/>
          </p:cNvCxnSpPr>
          <p:nvPr/>
        </p:nvCxnSpPr>
        <p:spPr>
          <a:xfrm>
            <a:off x="8104404" y="5677944"/>
            <a:ext cx="4729018" cy="669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2DE0D65-1DA8-453E-A952-B4C5138F956B}"/>
              </a:ext>
            </a:extLst>
          </p:cNvPr>
          <p:cNvSpPr txBox="1"/>
          <p:nvPr/>
        </p:nvSpPr>
        <p:spPr>
          <a:xfrm>
            <a:off x="4919681" y="6341552"/>
            <a:ext cx="1071127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89010D-A995-451A-8AEA-B43A06957E88}"/>
              </a:ext>
            </a:extLst>
          </p:cNvPr>
          <p:cNvSpPr txBox="1"/>
          <p:nvPr/>
        </p:nvSpPr>
        <p:spPr>
          <a:xfrm>
            <a:off x="6868231" y="4506399"/>
            <a:ext cx="9262472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 for each session initialized when session created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80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9612BD0-9274-4B8C-8883-E3637B362D15}"/>
              </a:ext>
            </a:extLst>
          </p:cNvPr>
          <p:cNvSpPr/>
          <p:nvPr/>
        </p:nvSpPr>
        <p:spPr>
          <a:xfrm>
            <a:off x="3974657" y="4898435"/>
            <a:ext cx="705642" cy="1408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0DC70D-D81A-41E1-BA7D-B4E106C92F9E}"/>
              </a:ext>
            </a:extLst>
          </p:cNvPr>
          <p:cNvSpPr/>
          <p:nvPr/>
        </p:nvSpPr>
        <p:spPr>
          <a:xfrm>
            <a:off x="4334597" y="4897471"/>
            <a:ext cx="1559819" cy="1408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13C987-62A2-4A6F-B880-480E9769C290}"/>
              </a:ext>
            </a:extLst>
          </p:cNvPr>
          <p:cNvSpPr/>
          <p:nvPr/>
        </p:nvSpPr>
        <p:spPr>
          <a:xfrm>
            <a:off x="5040239" y="4896507"/>
            <a:ext cx="1210554" cy="1408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32CD383-E1E8-4CB1-8C32-013906480024}"/>
              </a:ext>
            </a:extLst>
          </p:cNvPr>
          <p:cNvSpPr/>
          <p:nvPr/>
        </p:nvSpPr>
        <p:spPr>
          <a:xfrm>
            <a:off x="3978218" y="4885341"/>
            <a:ext cx="10610113" cy="1428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969E519-F630-4ED0-946A-C4335E2C6A2C}"/>
              </a:ext>
            </a:extLst>
          </p:cNvPr>
          <p:cNvSpPr txBox="1"/>
          <p:nvPr/>
        </p:nvSpPr>
        <p:spPr>
          <a:xfrm>
            <a:off x="4334654" y="4167969"/>
            <a:ext cx="3736920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 Page</a:t>
            </a:r>
            <a:r>
              <a:rPr lang="zh-CN" altLang="en-US" dirty="0"/>
              <a:t>（</a:t>
            </a:r>
            <a:r>
              <a:rPr lang="en-US" altLang="zh-CN" dirty="0"/>
              <a:t>128KB</a:t>
            </a:r>
            <a:r>
              <a:rPr lang="zh-CN" altLang="en-US" dirty="0"/>
              <a:t>）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2DE0D65-1DA8-453E-A952-B4C5138F956B}"/>
              </a:ext>
            </a:extLst>
          </p:cNvPr>
          <p:cNvSpPr txBox="1"/>
          <p:nvPr/>
        </p:nvSpPr>
        <p:spPr>
          <a:xfrm>
            <a:off x="5180627" y="5345573"/>
            <a:ext cx="732893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E6D5C5-0C88-4946-9231-C2E6CD05DF03}"/>
              </a:ext>
            </a:extLst>
          </p:cNvPr>
          <p:cNvSpPr txBox="1"/>
          <p:nvPr/>
        </p:nvSpPr>
        <p:spPr>
          <a:xfrm>
            <a:off x="3728775" y="5110191"/>
            <a:ext cx="655692" cy="9964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Ctrl 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948A730-8BB4-47D3-9F07-58E4C264324C}"/>
              </a:ext>
            </a:extLst>
          </p:cNvPr>
          <p:cNvSpPr txBox="1"/>
          <p:nvPr/>
        </p:nvSpPr>
        <p:spPr>
          <a:xfrm>
            <a:off x="4084880" y="5126039"/>
            <a:ext cx="655692" cy="9964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Ctrl 2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534612-BE45-46E4-A2E7-FE747CFD2E5B}"/>
              </a:ext>
            </a:extLst>
          </p:cNvPr>
          <p:cNvSpPr txBox="1"/>
          <p:nvPr/>
        </p:nvSpPr>
        <p:spPr>
          <a:xfrm>
            <a:off x="5607777" y="5216371"/>
            <a:ext cx="655692" cy="1006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Ctrl n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E24F5CE-22AB-41B9-9DB9-37FC305B50AD}"/>
              </a:ext>
            </a:extLst>
          </p:cNvPr>
          <p:cNvSpPr txBox="1"/>
          <p:nvPr/>
        </p:nvSpPr>
        <p:spPr>
          <a:xfrm>
            <a:off x="4422793" y="5149865"/>
            <a:ext cx="655692" cy="9964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Ctrl 3</a:t>
            </a:r>
            <a:endParaRPr lang="zh-CN" altLang="en-US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3E980C90-C2BE-40D9-9A7F-A53CEDDCDB34}"/>
              </a:ext>
            </a:extLst>
          </p:cNvPr>
          <p:cNvSpPr/>
          <p:nvPr/>
        </p:nvSpPr>
        <p:spPr>
          <a:xfrm rot="16200000">
            <a:off x="4971290" y="3605744"/>
            <a:ext cx="282873" cy="2276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3EA882A-30E0-4D8F-BCC0-BAFF622CF267}"/>
              </a:ext>
            </a:extLst>
          </p:cNvPr>
          <p:cNvSpPr/>
          <p:nvPr/>
        </p:nvSpPr>
        <p:spPr>
          <a:xfrm>
            <a:off x="6249658" y="4896507"/>
            <a:ext cx="1660788" cy="14080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DDBB5A5-6677-4B6F-9D53-5422B953432A}"/>
              </a:ext>
            </a:extLst>
          </p:cNvPr>
          <p:cNvSpPr txBox="1"/>
          <p:nvPr/>
        </p:nvSpPr>
        <p:spPr>
          <a:xfrm>
            <a:off x="6433193" y="5421654"/>
            <a:ext cx="2129109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Page1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23C5C8E-3A5A-441F-9B3B-B3A300CCA1CF}"/>
              </a:ext>
            </a:extLst>
          </p:cNvPr>
          <p:cNvSpPr txBox="1"/>
          <p:nvPr/>
        </p:nvSpPr>
        <p:spPr>
          <a:xfrm>
            <a:off x="8337525" y="4052996"/>
            <a:ext cx="1241045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128KB</a:t>
            </a:r>
            <a:endParaRPr lang="zh-CN" altLang="en-US" dirty="0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049CDDB1-C2FA-4EAA-91CF-F3B47A5967C7}"/>
              </a:ext>
            </a:extLst>
          </p:cNvPr>
          <p:cNvSpPr/>
          <p:nvPr/>
        </p:nvSpPr>
        <p:spPr>
          <a:xfrm rot="16200000">
            <a:off x="8599405" y="3733370"/>
            <a:ext cx="282873" cy="1660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CABE21E-E051-4432-AD8C-F0EEE0286CD8}"/>
              </a:ext>
            </a:extLst>
          </p:cNvPr>
          <p:cNvSpPr/>
          <p:nvPr/>
        </p:nvSpPr>
        <p:spPr>
          <a:xfrm>
            <a:off x="7910447" y="4896507"/>
            <a:ext cx="1660788" cy="14080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5AE727C-8C6E-4CAF-82EC-E04EA4D53B2F}"/>
              </a:ext>
            </a:extLst>
          </p:cNvPr>
          <p:cNvSpPr/>
          <p:nvPr/>
        </p:nvSpPr>
        <p:spPr>
          <a:xfrm>
            <a:off x="9575264" y="4901889"/>
            <a:ext cx="1660788" cy="14080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CC89E7B-D8D8-4742-94F8-61F27C9E2BA4}"/>
              </a:ext>
            </a:extLst>
          </p:cNvPr>
          <p:cNvSpPr txBox="1"/>
          <p:nvPr/>
        </p:nvSpPr>
        <p:spPr>
          <a:xfrm>
            <a:off x="9772673" y="5414889"/>
            <a:ext cx="2246128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Page n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6D5B2FD-8E16-4C60-A23A-DB0CA08898E8}"/>
              </a:ext>
            </a:extLst>
          </p:cNvPr>
          <p:cNvSpPr txBox="1"/>
          <p:nvPr/>
        </p:nvSpPr>
        <p:spPr>
          <a:xfrm>
            <a:off x="8486603" y="5437502"/>
            <a:ext cx="732893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ACF88D-083D-4AB4-91D8-E6EC43BC4BC9}"/>
              </a:ext>
            </a:extLst>
          </p:cNvPr>
          <p:cNvSpPr txBox="1"/>
          <p:nvPr/>
        </p:nvSpPr>
        <p:spPr>
          <a:xfrm>
            <a:off x="11560872" y="4067029"/>
            <a:ext cx="1561161" cy="103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 Page</a:t>
            </a:r>
            <a:endParaRPr lang="zh-CN" altLang="en-US" dirty="0"/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C6FB6C17-3121-43F9-AE5C-5A353E07EF58}"/>
              </a:ext>
            </a:extLst>
          </p:cNvPr>
          <p:cNvSpPr/>
          <p:nvPr/>
        </p:nvSpPr>
        <p:spPr>
          <a:xfrm rot="16200000">
            <a:off x="11866477" y="3863812"/>
            <a:ext cx="282873" cy="15586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A349D0B-2D03-4AEE-9E98-105180C975BC}"/>
              </a:ext>
            </a:extLst>
          </p:cNvPr>
          <p:cNvSpPr txBox="1"/>
          <p:nvPr/>
        </p:nvSpPr>
        <p:spPr>
          <a:xfrm>
            <a:off x="13140288" y="4067029"/>
            <a:ext cx="1561161" cy="103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Pages</a:t>
            </a:r>
            <a:endParaRPr lang="zh-CN" altLang="en-US" dirty="0"/>
          </a:p>
        </p:txBody>
      </p:sp>
      <p:sp>
        <p:nvSpPr>
          <p:cNvPr id="64" name="右大括号 63">
            <a:extLst>
              <a:ext uri="{FF2B5EF4-FFF2-40B4-BE49-F238E27FC236}">
                <a16:creationId xmlns:a16="http://schemas.microsoft.com/office/drawing/2014/main" id="{3B7BC757-9AEE-4A9A-8525-1F999FCBC0C2}"/>
              </a:ext>
            </a:extLst>
          </p:cNvPr>
          <p:cNvSpPr/>
          <p:nvPr/>
        </p:nvSpPr>
        <p:spPr>
          <a:xfrm rot="16200000">
            <a:off x="13445893" y="3863812"/>
            <a:ext cx="282873" cy="15586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4A0B605-42CF-415E-8882-3F943F025976}"/>
              </a:ext>
            </a:extLst>
          </p:cNvPr>
          <p:cNvSpPr/>
          <p:nvPr/>
        </p:nvSpPr>
        <p:spPr>
          <a:xfrm>
            <a:off x="4095822" y="6311107"/>
            <a:ext cx="2484582" cy="544971"/>
          </a:xfrm>
          <a:custGeom>
            <a:avLst/>
            <a:gdLst>
              <a:gd name="connsiteX0" fmla="*/ 0 w 2484582"/>
              <a:gd name="connsiteY0" fmla="*/ 0 h 544971"/>
              <a:gd name="connsiteX1" fmla="*/ 951345 w 2484582"/>
              <a:gd name="connsiteY1" fmla="*/ 544945 h 544971"/>
              <a:gd name="connsiteX2" fmla="*/ 2484582 w 2484582"/>
              <a:gd name="connsiteY2" fmla="*/ 18473 h 54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4582" h="544971">
                <a:moveTo>
                  <a:pt x="0" y="0"/>
                </a:moveTo>
                <a:cubicBezTo>
                  <a:pt x="268624" y="270933"/>
                  <a:pt x="537248" y="541866"/>
                  <a:pt x="951345" y="544945"/>
                </a:cubicBezTo>
                <a:cubicBezTo>
                  <a:pt x="1365442" y="548024"/>
                  <a:pt x="1925012" y="283248"/>
                  <a:pt x="2484582" y="184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4DD4F4E-FA86-4DE2-A6E6-4F8FA1F49EC5}"/>
              </a:ext>
            </a:extLst>
          </p:cNvPr>
          <p:cNvSpPr/>
          <p:nvPr/>
        </p:nvSpPr>
        <p:spPr>
          <a:xfrm>
            <a:off x="4509739" y="6317629"/>
            <a:ext cx="3613137" cy="544971"/>
          </a:xfrm>
          <a:custGeom>
            <a:avLst/>
            <a:gdLst>
              <a:gd name="connsiteX0" fmla="*/ 0 w 2484582"/>
              <a:gd name="connsiteY0" fmla="*/ 0 h 544971"/>
              <a:gd name="connsiteX1" fmla="*/ 951345 w 2484582"/>
              <a:gd name="connsiteY1" fmla="*/ 544945 h 544971"/>
              <a:gd name="connsiteX2" fmla="*/ 2484582 w 2484582"/>
              <a:gd name="connsiteY2" fmla="*/ 18473 h 54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4582" h="544971">
                <a:moveTo>
                  <a:pt x="0" y="0"/>
                </a:moveTo>
                <a:cubicBezTo>
                  <a:pt x="268624" y="270933"/>
                  <a:pt x="537248" y="541866"/>
                  <a:pt x="951345" y="544945"/>
                </a:cubicBezTo>
                <a:cubicBezTo>
                  <a:pt x="1365442" y="548024"/>
                  <a:pt x="1925012" y="283248"/>
                  <a:pt x="2484582" y="184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1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1FB97C-0CB7-4782-B251-AD60BC14C81D}"/>
              </a:ext>
            </a:extLst>
          </p:cNvPr>
          <p:cNvGrpSpPr/>
          <p:nvPr/>
        </p:nvGrpSpPr>
        <p:grpSpPr>
          <a:xfrm>
            <a:off x="6676313" y="4274989"/>
            <a:ext cx="6493592" cy="701723"/>
            <a:chOff x="3771982" y="503882"/>
            <a:chExt cx="4381796" cy="70172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C148338-B056-46F2-8F2D-C3382382E628}"/>
                </a:ext>
              </a:extLst>
            </p:cNvPr>
            <p:cNvSpPr/>
            <p:nvPr/>
          </p:nvSpPr>
          <p:spPr>
            <a:xfrm>
              <a:off x="3771982" y="869609"/>
              <a:ext cx="1070712" cy="33599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RTE_REALTION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(STUDENT)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82D96AC-7FE6-483E-B70C-4B50B6C14B2B}"/>
                </a:ext>
              </a:extLst>
            </p:cNvPr>
            <p:cNvSpPr/>
            <p:nvPr/>
          </p:nvSpPr>
          <p:spPr>
            <a:xfrm>
              <a:off x="4842694" y="865575"/>
              <a:ext cx="1070712" cy="33599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RTE_REALTION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(COURSE)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0090D60-7820-4FE2-B1B5-39F13C2B962A}"/>
                </a:ext>
              </a:extLst>
            </p:cNvPr>
            <p:cNvSpPr/>
            <p:nvPr/>
          </p:nvSpPr>
          <p:spPr>
            <a:xfrm>
              <a:off x="5912469" y="858021"/>
              <a:ext cx="1070712" cy="33599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RTE_REALTION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(SCORE)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5C1974D-C304-484B-9A7F-B6D6E922002A}"/>
                </a:ext>
              </a:extLst>
            </p:cNvPr>
            <p:cNvSpPr/>
            <p:nvPr/>
          </p:nvSpPr>
          <p:spPr>
            <a:xfrm>
              <a:off x="6983181" y="861517"/>
              <a:ext cx="1070712" cy="33599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RTE_JOIN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0790258-1CA4-4902-B033-3A175ED93790}"/>
                </a:ext>
              </a:extLst>
            </p:cNvPr>
            <p:cNvSpPr/>
            <p:nvPr/>
          </p:nvSpPr>
          <p:spPr>
            <a:xfrm>
              <a:off x="5373998" y="516321"/>
              <a:ext cx="2349304" cy="335996"/>
            </a:xfrm>
            <a:custGeom>
              <a:avLst/>
              <a:gdLst>
                <a:gd name="connsiteX0" fmla="*/ 2665828 w 2665828"/>
                <a:gd name="connsiteY0" fmla="*/ 335996 h 335996"/>
                <a:gd name="connsiteX1" fmla="*/ 2138290 w 2665828"/>
                <a:gd name="connsiteY1" fmla="*/ 40574 h 335996"/>
                <a:gd name="connsiteX2" fmla="*/ 710419 w 2665828"/>
                <a:gd name="connsiteY2" fmla="*/ 33541 h 335996"/>
                <a:gd name="connsiteX3" fmla="*/ 0 w 2665828"/>
                <a:gd name="connsiteY3" fmla="*/ 328962 h 335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828" h="335996">
                  <a:moveTo>
                    <a:pt x="2665828" y="335996"/>
                  </a:moveTo>
                  <a:cubicBezTo>
                    <a:pt x="2565009" y="213489"/>
                    <a:pt x="2464191" y="90983"/>
                    <a:pt x="2138290" y="40574"/>
                  </a:cubicBezTo>
                  <a:cubicBezTo>
                    <a:pt x="1812389" y="-9835"/>
                    <a:pt x="1066801" y="-14524"/>
                    <a:pt x="710419" y="33541"/>
                  </a:cubicBezTo>
                  <a:cubicBezTo>
                    <a:pt x="354037" y="81606"/>
                    <a:pt x="177018" y="205284"/>
                    <a:pt x="0" y="328962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0C362C1-E9EE-4384-A7A8-08C68ECD4F4C}"/>
                </a:ext>
              </a:extLst>
            </p:cNvPr>
            <p:cNvSpPr/>
            <p:nvPr/>
          </p:nvSpPr>
          <p:spPr>
            <a:xfrm>
              <a:off x="6457210" y="613158"/>
              <a:ext cx="1273126" cy="239159"/>
            </a:xfrm>
            <a:custGeom>
              <a:avLst/>
              <a:gdLst>
                <a:gd name="connsiteX0" fmla="*/ 1406769 w 1406769"/>
                <a:gd name="connsiteY0" fmla="*/ 239159 h 239159"/>
                <a:gd name="connsiteX1" fmla="*/ 815926 w 1406769"/>
                <a:gd name="connsiteY1" fmla="*/ 8 h 239159"/>
                <a:gd name="connsiteX2" fmla="*/ 0 w 1406769"/>
                <a:gd name="connsiteY2" fmla="*/ 232125 h 23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6769" h="239159">
                  <a:moveTo>
                    <a:pt x="1406769" y="239159"/>
                  </a:moveTo>
                  <a:cubicBezTo>
                    <a:pt x="1228578" y="120169"/>
                    <a:pt x="1050387" y="1180"/>
                    <a:pt x="815926" y="8"/>
                  </a:cubicBezTo>
                  <a:cubicBezTo>
                    <a:pt x="581465" y="-1164"/>
                    <a:pt x="290732" y="115480"/>
                    <a:pt x="0" y="232125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408D401-6E7C-42C9-A77C-A017D6A62361}"/>
                </a:ext>
              </a:extLst>
            </p:cNvPr>
            <p:cNvSpPr txBox="1"/>
            <p:nvPr/>
          </p:nvSpPr>
          <p:spPr>
            <a:xfrm>
              <a:off x="7503468" y="503882"/>
              <a:ext cx="6503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Var-&gt;</a:t>
              </a:r>
              <a:r>
                <a:rPr lang="en-US" altLang="zh-CN" sz="1200" dirty="0" err="1"/>
                <a:t>varno</a:t>
              </a:r>
              <a:endParaRPr lang="zh-CN" altLang="en-US" sz="1200" dirty="0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D152F894-5ABC-40BD-B2E9-90FE86D9E084}"/>
              </a:ext>
            </a:extLst>
          </p:cNvPr>
          <p:cNvSpPr/>
          <p:nvPr/>
        </p:nvSpPr>
        <p:spPr>
          <a:xfrm>
            <a:off x="5584691" y="5660090"/>
            <a:ext cx="1023674" cy="31222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From Expr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BFD85E4-A800-49B2-A82A-BC6E5BFFAC6B}"/>
              </a:ext>
            </a:extLst>
          </p:cNvPr>
          <p:cNvSpPr/>
          <p:nvPr/>
        </p:nvSpPr>
        <p:spPr>
          <a:xfrm>
            <a:off x="5584691" y="5979562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from list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22E0758-3F7D-487A-95E2-559D1696AD5D}"/>
              </a:ext>
            </a:extLst>
          </p:cNvPr>
          <p:cNvSpPr/>
          <p:nvPr/>
        </p:nvSpPr>
        <p:spPr>
          <a:xfrm>
            <a:off x="5584691" y="6238248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quals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43B291-81F3-4375-AB85-A1A1BA6ADBDA}"/>
              </a:ext>
            </a:extLst>
          </p:cNvPr>
          <p:cNvSpPr/>
          <p:nvPr/>
        </p:nvSpPr>
        <p:spPr>
          <a:xfrm>
            <a:off x="3389364" y="5238980"/>
            <a:ext cx="1205272" cy="4064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Query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2824E3A-D09E-4E23-9FEC-E2528D7720F7}"/>
              </a:ext>
            </a:extLst>
          </p:cNvPr>
          <p:cNvSpPr/>
          <p:nvPr/>
        </p:nvSpPr>
        <p:spPr>
          <a:xfrm>
            <a:off x="3389364" y="5656927"/>
            <a:ext cx="1205272" cy="29446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rtable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7CCBD49-D6EF-4CDE-9140-E3BAFE15E8B3}"/>
              </a:ext>
            </a:extLst>
          </p:cNvPr>
          <p:cNvSpPr/>
          <p:nvPr/>
        </p:nvSpPr>
        <p:spPr>
          <a:xfrm>
            <a:off x="3389364" y="5950783"/>
            <a:ext cx="1205272" cy="29446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jointree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D3FF344-0797-42A9-90DC-3BEA2D2019F7}"/>
              </a:ext>
            </a:extLst>
          </p:cNvPr>
          <p:cNvSpPr/>
          <p:nvPr/>
        </p:nvSpPr>
        <p:spPr>
          <a:xfrm>
            <a:off x="3389364" y="6244639"/>
            <a:ext cx="1205272" cy="29446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targetlist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6450116-8C3C-425D-959F-076588CEC301}"/>
              </a:ext>
            </a:extLst>
          </p:cNvPr>
          <p:cNvSpPr/>
          <p:nvPr/>
        </p:nvSpPr>
        <p:spPr>
          <a:xfrm>
            <a:off x="7321067" y="5624719"/>
            <a:ext cx="1023674" cy="31222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RangeTblRef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C171628-0C2B-46BF-915C-725F2244D258}"/>
              </a:ext>
            </a:extLst>
          </p:cNvPr>
          <p:cNvSpPr/>
          <p:nvPr/>
        </p:nvSpPr>
        <p:spPr>
          <a:xfrm>
            <a:off x="7321067" y="5944191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type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6E84782-2A19-4DBD-B9F6-53BE5F6BBCFE}"/>
              </a:ext>
            </a:extLst>
          </p:cNvPr>
          <p:cNvSpPr/>
          <p:nvPr/>
        </p:nvSpPr>
        <p:spPr>
          <a:xfrm>
            <a:off x="7321067" y="6202877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rtindex</a:t>
            </a:r>
            <a:r>
              <a:rPr lang="en-US" altLang="zh-CN" sz="1200" dirty="0">
                <a:solidFill>
                  <a:schemeClr val="tx1"/>
                </a:solidFill>
              </a:rPr>
              <a:t>=1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D3CCDD0-A354-4454-A70D-0628C6086032}"/>
              </a:ext>
            </a:extLst>
          </p:cNvPr>
          <p:cNvSpPr/>
          <p:nvPr/>
        </p:nvSpPr>
        <p:spPr>
          <a:xfrm>
            <a:off x="9144086" y="5626506"/>
            <a:ext cx="1023674" cy="31222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JoinExpr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2DE11A0-749D-405A-B49B-188314244150}"/>
              </a:ext>
            </a:extLst>
          </p:cNvPr>
          <p:cNvSpPr/>
          <p:nvPr/>
        </p:nvSpPr>
        <p:spPr>
          <a:xfrm>
            <a:off x="9144086" y="5945978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larg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C2FCA83-5E20-4547-AB86-3E7B45B023AF}"/>
              </a:ext>
            </a:extLst>
          </p:cNvPr>
          <p:cNvSpPr/>
          <p:nvPr/>
        </p:nvSpPr>
        <p:spPr>
          <a:xfrm>
            <a:off x="9144086" y="6204664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rarg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DA59C0C-5F86-45BF-BDEC-1DEC7D2B134B}"/>
              </a:ext>
            </a:extLst>
          </p:cNvPr>
          <p:cNvSpPr/>
          <p:nvPr/>
        </p:nvSpPr>
        <p:spPr>
          <a:xfrm>
            <a:off x="9144936" y="6463562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quals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0433FCE-2C2B-4B4F-9E3A-FB46D4109E52}"/>
              </a:ext>
            </a:extLst>
          </p:cNvPr>
          <p:cNvSpPr/>
          <p:nvPr/>
        </p:nvSpPr>
        <p:spPr>
          <a:xfrm>
            <a:off x="11073805" y="5624719"/>
            <a:ext cx="1023674" cy="31222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RangeTblRef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8A7822C-4938-4B8E-9BC1-9E4146C2AF67}"/>
              </a:ext>
            </a:extLst>
          </p:cNvPr>
          <p:cNvSpPr/>
          <p:nvPr/>
        </p:nvSpPr>
        <p:spPr>
          <a:xfrm>
            <a:off x="11073805" y="5944191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type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6D24891-B01E-48F8-BAC9-E19E1A4ECD62}"/>
              </a:ext>
            </a:extLst>
          </p:cNvPr>
          <p:cNvSpPr/>
          <p:nvPr/>
        </p:nvSpPr>
        <p:spPr>
          <a:xfrm>
            <a:off x="11073805" y="6202877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rtindex</a:t>
            </a:r>
            <a:r>
              <a:rPr lang="en-US" altLang="zh-CN" sz="1200" dirty="0">
                <a:solidFill>
                  <a:schemeClr val="tx1"/>
                </a:solidFill>
              </a:rPr>
              <a:t>=2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688122E-84F0-43F8-BC1C-E6C90628E805}"/>
              </a:ext>
            </a:extLst>
          </p:cNvPr>
          <p:cNvSpPr/>
          <p:nvPr/>
        </p:nvSpPr>
        <p:spPr>
          <a:xfrm>
            <a:off x="11073805" y="6709905"/>
            <a:ext cx="1023674" cy="31222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RangeTblRef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F0194C0-BA2B-4362-8CDB-521FBE26BCF0}"/>
              </a:ext>
            </a:extLst>
          </p:cNvPr>
          <p:cNvSpPr/>
          <p:nvPr/>
        </p:nvSpPr>
        <p:spPr>
          <a:xfrm>
            <a:off x="11073805" y="7029377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type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7C476C6-F309-4D25-8DBF-7BF39F59F21F}"/>
              </a:ext>
            </a:extLst>
          </p:cNvPr>
          <p:cNvSpPr/>
          <p:nvPr/>
        </p:nvSpPr>
        <p:spPr>
          <a:xfrm>
            <a:off x="11073805" y="7288063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rtindex</a:t>
            </a:r>
            <a:r>
              <a:rPr lang="en-US" altLang="zh-CN" sz="1200" dirty="0">
                <a:solidFill>
                  <a:schemeClr val="tx1"/>
                </a:solidFill>
              </a:rPr>
              <a:t>=3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40E9651-DE98-4956-BD55-105D119012BC}"/>
              </a:ext>
            </a:extLst>
          </p:cNvPr>
          <p:cNvSpPr/>
          <p:nvPr/>
        </p:nvSpPr>
        <p:spPr>
          <a:xfrm>
            <a:off x="10557358" y="7909210"/>
            <a:ext cx="1023674" cy="31222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expr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E154236-59D6-443D-8608-DBFB1C628611}"/>
              </a:ext>
            </a:extLst>
          </p:cNvPr>
          <p:cNvSpPr/>
          <p:nvPr/>
        </p:nvSpPr>
        <p:spPr>
          <a:xfrm>
            <a:off x="10557358" y="8228682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args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9818504-6A4D-42D7-AB37-AC168BFF8863}"/>
              </a:ext>
            </a:extLst>
          </p:cNvPr>
          <p:cNvSpPr/>
          <p:nvPr/>
        </p:nvSpPr>
        <p:spPr>
          <a:xfrm>
            <a:off x="12031435" y="7911271"/>
            <a:ext cx="1023674" cy="31222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B031FE2-5741-435D-871C-FEAD9929F0B5}"/>
              </a:ext>
            </a:extLst>
          </p:cNvPr>
          <p:cNvSpPr/>
          <p:nvPr/>
        </p:nvSpPr>
        <p:spPr>
          <a:xfrm>
            <a:off x="12031435" y="8230743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varno</a:t>
            </a:r>
            <a:r>
              <a:rPr lang="en-US" altLang="zh-CN" sz="1200" dirty="0">
                <a:solidFill>
                  <a:schemeClr val="tx1"/>
                </a:solidFill>
              </a:rPr>
              <a:t>=2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529D10C-BC76-4FC1-971B-FA2B0D3CB7F2}"/>
              </a:ext>
            </a:extLst>
          </p:cNvPr>
          <p:cNvSpPr/>
          <p:nvPr/>
        </p:nvSpPr>
        <p:spPr>
          <a:xfrm>
            <a:off x="12031435" y="8489429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282A6E1-AB42-41B1-A9DF-449C6126AC67}"/>
              </a:ext>
            </a:extLst>
          </p:cNvPr>
          <p:cNvSpPr/>
          <p:nvPr/>
        </p:nvSpPr>
        <p:spPr>
          <a:xfrm>
            <a:off x="13548401" y="7918518"/>
            <a:ext cx="1023674" cy="31222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2BA33E6-4566-4C2E-A23A-9BD4ED5A1EAF}"/>
              </a:ext>
            </a:extLst>
          </p:cNvPr>
          <p:cNvSpPr/>
          <p:nvPr/>
        </p:nvSpPr>
        <p:spPr>
          <a:xfrm>
            <a:off x="13548401" y="8237990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varno</a:t>
            </a:r>
            <a:r>
              <a:rPr lang="en-US" altLang="zh-CN" sz="1200" dirty="0">
                <a:solidFill>
                  <a:schemeClr val="tx1"/>
                </a:solidFill>
              </a:rPr>
              <a:t>=3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FB14C15-E363-4B81-B261-70C235241C5D}"/>
              </a:ext>
            </a:extLst>
          </p:cNvPr>
          <p:cNvSpPr/>
          <p:nvPr/>
        </p:nvSpPr>
        <p:spPr>
          <a:xfrm>
            <a:off x="13548401" y="8496676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9EA3C0D-129F-45CF-B7A6-9DE9BF0C09B2}"/>
              </a:ext>
            </a:extLst>
          </p:cNvPr>
          <p:cNvSpPr/>
          <p:nvPr/>
        </p:nvSpPr>
        <p:spPr>
          <a:xfrm>
            <a:off x="4595567" y="4814979"/>
            <a:ext cx="2071561" cy="995320"/>
          </a:xfrm>
          <a:custGeom>
            <a:avLst/>
            <a:gdLst>
              <a:gd name="connsiteX0" fmla="*/ 0 w 2071561"/>
              <a:gd name="connsiteY0" fmla="*/ 995320 h 995320"/>
              <a:gd name="connsiteX1" fmla="*/ 469338 w 2071561"/>
              <a:gd name="connsiteY1" fmla="*/ 339865 h 995320"/>
              <a:gd name="connsiteX2" fmla="*/ 1238082 w 2071561"/>
              <a:gd name="connsiteY2" fmla="*/ 80920 h 995320"/>
              <a:gd name="connsiteX3" fmla="*/ 2071561 w 2071561"/>
              <a:gd name="connsiteY3" fmla="*/ 0 h 99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1561" h="995320">
                <a:moveTo>
                  <a:pt x="0" y="995320"/>
                </a:moveTo>
                <a:cubicBezTo>
                  <a:pt x="131495" y="743792"/>
                  <a:pt x="262991" y="492265"/>
                  <a:pt x="469338" y="339865"/>
                </a:cubicBezTo>
                <a:cubicBezTo>
                  <a:pt x="675685" y="187465"/>
                  <a:pt x="971045" y="137564"/>
                  <a:pt x="1238082" y="80920"/>
                </a:cubicBezTo>
                <a:cubicBezTo>
                  <a:pt x="1505119" y="24276"/>
                  <a:pt x="1788340" y="12138"/>
                  <a:pt x="2071561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1CD16F0-04F1-46EF-90E5-1E36447E28F9}"/>
              </a:ext>
            </a:extLst>
          </p:cNvPr>
          <p:cNvSpPr/>
          <p:nvPr/>
        </p:nvSpPr>
        <p:spPr>
          <a:xfrm>
            <a:off x="4595567" y="5834576"/>
            <a:ext cx="979137" cy="283221"/>
          </a:xfrm>
          <a:custGeom>
            <a:avLst/>
            <a:gdLst>
              <a:gd name="connsiteX0" fmla="*/ 0 w 979137"/>
              <a:gd name="connsiteY0" fmla="*/ 283221 h 283221"/>
              <a:gd name="connsiteX1" fmla="*/ 979137 w 979137"/>
              <a:gd name="connsiteY1" fmla="*/ 0 h 28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9137" h="283221">
                <a:moveTo>
                  <a:pt x="0" y="283221"/>
                </a:moveTo>
                <a:lnTo>
                  <a:pt x="979137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0C2455C-CF95-469E-902B-F87EA012EFFB}"/>
              </a:ext>
            </a:extLst>
          </p:cNvPr>
          <p:cNvSpPr/>
          <p:nvPr/>
        </p:nvSpPr>
        <p:spPr>
          <a:xfrm>
            <a:off x="6610484" y="5802208"/>
            <a:ext cx="704007" cy="299405"/>
          </a:xfrm>
          <a:custGeom>
            <a:avLst/>
            <a:gdLst>
              <a:gd name="connsiteX0" fmla="*/ 0 w 704007"/>
              <a:gd name="connsiteY0" fmla="*/ 299405 h 299405"/>
              <a:gd name="connsiteX1" fmla="*/ 704007 w 704007"/>
              <a:gd name="connsiteY1" fmla="*/ 0 h 29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007" h="299405">
                <a:moveTo>
                  <a:pt x="0" y="299405"/>
                </a:moveTo>
                <a:lnTo>
                  <a:pt x="704007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B6F90F-3FEF-42B7-9019-4ACB322261D3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8344742" y="5780832"/>
            <a:ext cx="799345" cy="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F42E92DD-A5CE-4A9D-A211-D549075AB9C0}"/>
              </a:ext>
            </a:extLst>
          </p:cNvPr>
          <p:cNvSpPr/>
          <p:nvPr/>
        </p:nvSpPr>
        <p:spPr>
          <a:xfrm>
            <a:off x="10170979" y="5786024"/>
            <a:ext cx="890124" cy="291313"/>
          </a:xfrm>
          <a:custGeom>
            <a:avLst/>
            <a:gdLst>
              <a:gd name="connsiteX0" fmla="*/ 0 w 890124"/>
              <a:gd name="connsiteY0" fmla="*/ 291313 h 291313"/>
              <a:gd name="connsiteX1" fmla="*/ 890124 w 890124"/>
              <a:gd name="connsiteY1" fmla="*/ 0 h 29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124" h="291313">
                <a:moveTo>
                  <a:pt x="0" y="291313"/>
                </a:moveTo>
                <a:lnTo>
                  <a:pt x="890124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D109811-2FF1-4C40-BCDD-1377FB7CEC14}"/>
              </a:ext>
            </a:extLst>
          </p:cNvPr>
          <p:cNvSpPr/>
          <p:nvPr/>
        </p:nvSpPr>
        <p:spPr>
          <a:xfrm>
            <a:off x="10170979" y="6336281"/>
            <a:ext cx="898216" cy="517890"/>
          </a:xfrm>
          <a:custGeom>
            <a:avLst/>
            <a:gdLst>
              <a:gd name="connsiteX0" fmla="*/ 0 w 898216"/>
              <a:gd name="connsiteY0" fmla="*/ 0 h 517890"/>
              <a:gd name="connsiteX1" fmla="*/ 898216 w 898216"/>
              <a:gd name="connsiteY1" fmla="*/ 517890 h 51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8216" h="517890">
                <a:moveTo>
                  <a:pt x="0" y="0"/>
                </a:moveTo>
                <a:cubicBezTo>
                  <a:pt x="286593" y="149028"/>
                  <a:pt x="573186" y="298056"/>
                  <a:pt x="898216" y="51789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CD73E6B-EC68-4550-BB7D-C98D1B6FFF3C}"/>
              </a:ext>
            </a:extLst>
          </p:cNvPr>
          <p:cNvSpPr/>
          <p:nvPr/>
        </p:nvSpPr>
        <p:spPr>
          <a:xfrm>
            <a:off x="10170980" y="6595227"/>
            <a:ext cx="388417" cy="1497027"/>
          </a:xfrm>
          <a:custGeom>
            <a:avLst/>
            <a:gdLst>
              <a:gd name="connsiteX0" fmla="*/ 0 w 388417"/>
              <a:gd name="connsiteY0" fmla="*/ 0 h 1497027"/>
              <a:gd name="connsiteX1" fmla="*/ 161840 w 388417"/>
              <a:gd name="connsiteY1" fmla="*/ 566443 h 1497027"/>
              <a:gd name="connsiteX2" fmla="*/ 210393 w 388417"/>
              <a:gd name="connsiteY2" fmla="*/ 1132885 h 1497027"/>
              <a:gd name="connsiteX3" fmla="*/ 388417 w 388417"/>
              <a:gd name="connsiteY3" fmla="*/ 1497027 h 149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417" h="1497027">
                <a:moveTo>
                  <a:pt x="0" y="0"/>
                </a:moveTo>
                <a:cubicBezTo>
                  <a:pt x="63387" y="188814"/>
                  <a:pt x="126775" y="377629"/>
                  <a:pt x="161840" y="566443"/>
                </a:cubicBezTo>
                <a:cubicBezTo>
                  <a:pt x="196906" y="755257"/>
                  <a:pt x="172630" y="977788"/>
                  <a:pt x="210393" y="1132885"/>
                </a:cubicBezTo>
                <a:cubicBezTo>
                  <a:pt x="248156" y="1287982"/>
                  <a:pt x="318286" y="1392504"/>
                  <a:pt x="388417" y="149702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83C3D64-E52F-41AB-B7E6-70E23C6AB487}"/>
              </a:ext>
            </a:extLst>
          </p:cNvPr>
          <p:cNvCxnSpPr>
            <a:stCxn id="82" idx="3"/>
            <a:endCxn id="85" idx="1"/>
          </p:cNvCxnSpPr>
          <p:nvPr/>
        </p:nvCxnSpPr>
        <p:spPr>
          <a:xfrm>
            <a:off x="11581033" y="8065323"/>
            <a:ext cx="450403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5BC79118-4335-4D0C-8A6C-597E23C751B3}"/>
              </a:ext>
            </a:extLst>
          </p:cNvPr>
          <p:cNvCxnSpPr/>
          <p:nvPr/>
        </p:nvCxnSpPr>
        <p:spPr>
          <a:xfrm>
            <a:off x="13076554" y="8064292"/>
            <a:ext cx="450403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70FA589F-D504-41F9-9908-A43D130CB863}"/>
              </a:ext>
            </a:extLst>
          </p:cNvPr>
          <p:cNvSpPr/>
          <p:nvPr/>
        </p:nvSpPr>
        <p:spPr>
          <a:xfrm>
            <a:off x="6134817" y="7277560"/>
            <a:ext cx="1023674" cy="31222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expr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A456422-3632-43DB-A2CF-44B998D9A973}"/>
              </a:ext>
            </a:extLst>
          </p:cNvPr>
          <p:cNvSpPr/>
          <p:nvPr/>
        </p:nvSpPr>
        <p:spPr>
          <a:xfrm>
            <a:off x="6134817" y="7597032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args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3A50C38-2C73-477B-AECC-FED9BDE80530}"/>
              </a:ext>
            </a:extLst>
          </p:cNvPr>
          <p:cNvSpPr/>
          <p:nvPr/>
        </p:nvSpPr>
        <p:spPr>
          <a:xfrm>
            <a:off x="7608894" y="7279621"/>
            <a:ext cx="1023674" cy="31222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B0941DE-748F-452F-BD25-4E7161EB484B}"/>
              </a:ext>
            </a:extLst>
          </p:cNvPr>
          <p:cNvSpPr/>
          <p:nvPr/>
        </p:nvSpPr>
        <p:spPr>
          <a:xfrm>
            <a:off x="7608894" y="7599093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varno</a:t>
            </a:r>
            <a:r>
              <a:rPr lang="en-US" altLang="zh-CN" sz="1200" dirty="0">
                <a:solidFill>
                  <a:schemeClr val="tx1"/>
                </a:solidFill>
              </a:rPr>
              <a:t>=1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20CD7E6-101E-46CB-9DCC-17988F3EE343}"/>
              </a:ext>
            </a:extLst>
          </p:cNvPr>
          <p:cNvSpPr/>
          <p:nvPr/>
        </p:nvSpPr>
        <p:spPr>
          <a:xfrm>
            <a:off x="7608894" y="7857779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7581976-95E6-438B-B920-CEA347422175}"/>
              </a:ext>
            </a:extLst>
          </p:cNvPr>
          <p:cNvSpPr/>
          <p:nvPr/>
        </p:nvSpPr>
        <p:spPr>
          <a:xfrm>
            <a:off x="9125860" y="7286868"/>
            <a:ext cx="1023674" cy="31222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CB0C28C-CECB-404B-9A47-DE34707C0C65}"/>
              </a:ext>
            </a:extLst>
          </p:cNvPr>
          <p:cNvSpPr/>
          <p:nvPr/>
        </p:nvSpPr>
        <p:spPr>
          <a:xfrm>
            <a:off x="9125860" y="7606340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varno</a:t>
            </a:r>
            <a:r>
              <a:rPr lang="en-US" altLang="zh-CN" sz="1200" dirty="0">
                <a:solidFill>
                  <a:schemeClr val="tx1"/>
                </a:solidFill>
              </a:rPr>
              <a:t>=3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C4E4786-58EB-421F-AC71-7CF665D1B9DD}"/>
              </a:ext>
            </a:extLst>
          </p:cNvPr>
          <p:cNvSpPr/>
          <p:nvPr/>
        </p:nvSpPr>
        <p:spPr>
          <a:xfrm>
            <a:off x="9125860" y="7865026"/>
            <a:ext cx="1023674" cy="25886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0FC5C50-1C61-4CC0-871F-751468869B1B}"/>
              </a:ext>
            </a:extLst>
          </p:cNvPr>
          <p:cNvCxnSpPr>
            <a:stCxn id="100" idx="3"/>
            <a:endCxn id="102" idx="1"/>
          </p:cNvCxnSpPr>
          <p:nvPr/>
        </p:nvCxnSpPr>
        <p:spPr>
          <a:xfrm>
            <a:off x="7158492" y="7433673"/>
            <a:ext cx="450403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E2D2C91-6FB6-4F81-8E4F-A68AF226B091}"/>
              </a:ext>
            </a:extLst>
          </p:cNvPr>
          <p:cNvCxnSpPr/>
          <p:nvPr/>
        </p:nvCxnSpPr>
        <p:spPr>
          <a:xfrm>
            <a:off x="8654013" y="7432642"/>
            <a:ext cx="450403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60AB7BAA-3B52-4428-90A3-12B284A4C150}"/>
              </a:ext>
            </a:extLst>
          </p:cNvPr>
          <p:cNvSpPr/>
          <p:nvPr/>
        </p:nvSpPr>
        <p:spPr>
          <a:xfrm>
            <a:off x="6610484" y="6368649"/>
            <a:ext cx="227069" cy="906308"/>
          </a:xfrm>
          <a:custGeom>
            <a:avLst/>
            <a:gdLst>
              <a:gd name="connsiteX0" fmla="*/ 0 w 227069"/>
              <a:gd name="connsiteY0" fmla="*/ 0 h 906308"/>
              <a:gd name="connsiteX1" fmla="*/ 226577 w 227069"/>
              <a:gd name="connsiteY1" fmla="*/ 356050 h 906308"/>
              <a:gd name="connsiteX2" fmla="*/ 48552 w 227069"/>
              <a:gd name="connsiteY2" fmla="*/ 906308 h 90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069" h="906308">
                <a:moveTo>
                  <a:pt x="0" y="0"/>
                </a:moveTo>
                <a:cubicBezTo>
                  <a:pt x="109242" y="102499"/>
                  <a:pt x="218485" y="204999"/>
                  <a:pt x="226577" y="356050"/>
                </a:cubicBezTo>
                <a:cubicBezTo>
                  <a:pt x="234669" y="507101"/>
                  <a:pt x="141610" y="706704"/>
                  <a:pt x="48552" y="90630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6805A474-6A1F-4275-AE77-89EF27D3E222}"/>
              </a:ext>
            </a:extLst>
          </p:cNvPr>
          <p:cNvSpPr/>
          <p:nvPr/>
        </p:nvSpPr>
        <p:spPr>
          <a:xfrm>
            <a:off x="7475401" y="4980746"/>
            <a:ext cx="340795" cy="627253"/>
          </a:xfrm>
          <a:custGeom>
            <a:avLst/>
            <a:gdLst>
              <a:gd name="connsiteX0" fmla="*/ 558350 w 558350"/>
              <a:gd name="connsiteY0" fmla="*/ 631179 h 631179"/>
              <a:gd name="connsiteX1" fmla="*/ 145657 w 558350"/>
              <a:gd name="connsiteY1" fmla="*/ 315590 h 631179"/>
              <a:gd name="connsiteX2" fmla="*/ 0 w 558350"/>
              <a:gd name="connsiteY2" fmla="*/ 0 h 63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350" h="631179">
                <a:moveTo>
                  <a:pt x="558350" y="631179"/>
                </a:moveTo>
                <a:cubicBezTo>
                  <a:pt x="398532" y="525982"/>
                  <a:pt x="238715" y="420786"/>
                  <a:pt x="145657" y="315590"/>
                </a:cubicBezTo>
                <a:cubicBezTo>
                  <a:pt x="52599" y="210394"/>
                  <a:pt x="26299" y="105197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410F05D4-9970-4FAF-84AD-6707A94F44E2}"/>
              </a:ext>
            </a:extLst>
          </p:cNvPr>
          <p:cNvSpPr/>
          <p:nvPr/>
        </p:nvSpPr>
        <p:spPr>
          <a:xfrm>
            <a:off x="9019346" y="4985706"/>
            <a:ext cx="2559647" cy="622292"/>
          </a:xfrm>
          <a:custGeom>
            <a:avLst/>
            <a:gdLst>
              <a:gd name="connsiteX0" fmla="*/ 3261090 w 3261090"/>
              <a:gd name="connsiteY0" fmla="*/ 631179 h 631179"/>
              <a:gd name="connsiteX1" fmla="*/ 1367554 w 3261090"/>
              <a:gd name="connsiteY1" fmla="*/ 453154 h 631179"/>
              <a:gd name="connsiteX2" fmla="*/ 0 w 3261090"/>
              <a:gd name="connsiteY2" fmla="*/ 0 h 63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1090" h="631179">
                <a:moveTo>
                  <a:pt x="3261090" y="631179"/>
                </a:moveTo>
                <a:cubicBezTo>
                  <a:pt x="2586079" y="594765"/>
                  <a:pt x="1911069" y="558351"/>
                  <a:pt x="1367554" y="453154"/>
                </a:cubicBezTo>
                <a:cubicBezTo>
                  <a:pt x="824039" y="347957"/>
                  <a:pt x="412019" y="173978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DCA6FF30-0D87-4B4D-A5AA-D9773529823B}"/>
              </a:ext>
            </a:extLst>
          </p:cNvPr>
          <p:cNvSpPr/>
          <p:nvPr/>
        </p:nvSpPr>
        <p:spPr>
          <a:xfrm>
            <a:off x="10682497" y="4987768"/>
            <a:ext cx="1695841" cy="1949623"/>
          </a:xfrm>
          <a:custGeom>
            <a:avLst/>
            <a:gdLst>
              <a:gd name="connsiteX0" fmla="*/ 2548991 w 3070764"/>
              <a:gd name="connsiteY0" fmla="*/ 1925905 h 1925905"/>
              <a:gd name="connsiteX1" fmla="*/ 2921225 w 3070764"/>
              <a:gd name="connsiteY1" fmla="*/ 1327094 h 1925905"/>
              <a:gd name="connsiteX2" fmla="*/ 2807936 w 3070764"/>
              <a:gd name="connsiteY2" fmla="*/ 436970 h 1925905"/>
              <a:gd name="connsiteX3" fmla="*/ 0 w 3070764"/>
              <a:gd name="connsiteY3" fmla="*/ 0 h 192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764" h="1925905">
                <a:moveTo>
                  <a:pt x="2548991" y="1925905"/>
                </a:moveTo>
                <a:cubicBezTo>
                  <a:pt x="2713529" y="1750577"/>
                  <a:pt x="2878068" y="1575250"/>
                  <a:pt x="2921225" y="1327094"/>
                </a:cubicBezTo>
                <a:cubicBezTo>
                  <a:pt x="2964382" y="1078938"/>
                  <a:pt x="3294807" y="658152"/>
                  <a:pt x="2807936" y="436970"/>
                </a:cubicBezTo>
                <a:cubicBezTo>
                  <a:pt x="2321065" y="215788"/>
                  <a:pt x="1160532" y="107894"/>
                  <a:pt x="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2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28CBA5-0B89-469D-9A4B-E29EDA341621}"/>
              </a:ext>
            </a:extLst>
          </p:cNvPr>
          <p:cNvSpPr txBox="1"/>
          <p:nvPr/>
        </p:nvSpPr>
        <p:spPr>
          <a:xfrm>
            <a:off x="8082626" y="393167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Query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3D13F3-2A92-4735-BF61-08E685F6A6C0}"/>
              </a:ext>
            </a:extLst>
          </p:cNvPr>
          <p:cNvSpPr txBox="1"/>
          <p:nvPr/>
        </p:nvSpPr>
        <p:spPr>
          <a:xfrm>
            <a:off x="5895420" y="4841465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rtable:list</a:t>
            </a:r>
            <a:endParaRPr lang="en-US" altLang="zh-CN" sz="1200" dirty="0"/>
          </a:p>
          <a:p>
            <a:r>
              <a:rPr lang="en-US" altLang="zh-CN" sz="1200" dirty="0"/>
              <a:t>2 items</a:t>
            </a:r>
            <a:endParaRPr lang="zh-CN" altLang="en-US" sz="12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D5CF048-3CD7-4715-9BD8-04A783504FE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284309" y="4208670"/>
            <a:ext cx="2093430" cy="63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41BCDE0-01F9-4DC0-9E55-4BE00ABEDC4C}"/>
              </a:ext>
            </a:extLst>
          </p:cNvPr>
          <p:cNvSpPr txBox="1"/>
          <p:nvPr/>
        </p:nvSpPr>
        <p:spPr>
          <a:xfrm>
            <a:off x="4478878" y="5638350"/>
            <a:ext cx="111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     1:RTE</a:t>
            </a:r>
          </a:p>
          <a:p>
            <a:r>
              <a:rPr lang="en-US" altLang="zh-CN" sz="1200" dirty="0"/>
              <a:t>RTE_RELATION</a:t>
            </a:r>
          </a:p>
          <a:p>
            <a:r>
              <a:rPr lang="en-US" altLang="zh-CN" sz="1200" dirty="0"/>
              <a:t>‘a’/16394/’r’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0D7F1E-D675-43CD-819E-22368C70458C}"/>
              </a:ext>
            </a:extLst>
          </p:cNvPr>
          <p:cNvSpPr txBox="1"/>
          <p:nvPr/>
        </p:nvSpPr>
        <p:spPr>
          <a:xfrm>
            <a:off x="6442817" y="5763842"/>
            <a:ext cx="138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     2:RTE</a:t>
            </a:r>
          </a:p>
          <a:p>
            <a:r>
              <a:rPr lang="en-US" altLang="zh-CN" sz="1200" dirty="0"/>
              <a:t>RTE_SUBQUERY/’b’</a:t>
            </a:r>
            <a:endParaRPr lang="zh-CN" altLang="en-US" sz="12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D0E56F0-B3E7-4EAC-A0D3-F4FDF71D50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5034127" y="5303130"/>
            <a:ext cx="1250182" cy="33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330388C-D52A-4E3E-8337-6B1FB058398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284309" y="5303130"/>
            <a:ext cx="853442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4BE4755-9AC7-42F2-9172-9F878015F829}"/>
              </a:ext>
            </a:extLst>
          </p:cNvPr>
          <p:cNvSpPr txBox="1"/>
          <p:nvPr/>
        </p:nvSpPr>
        <p:spPr>
          <a:xfrm>
            <a:off x="10125518" y="5198397"/>
            <a:ext cx="1329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jointree:FromExpr</a:t>
            </a:r>
            <a:endParaRPr lang="zh-CN" altLang="en-US" sz="12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D10C9A4-0B61-4459-AA96-DC481C6562A2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8377739" y="4208670"/>
            <a:ext cx="2412609" cy="989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C95942E-9A8C-4989-B1F7-854BD3294108}"/>
              </a:ext>
            </a:extLst>
          </p:cNvPr>
          <p:cNvSpPr txBox="1"/>
          <p:nvPr/>
        </p:nvSpPr>
        <p:spPr>
          <a:xfrm>
            <a:off x="12041862" y="5059898"/>
            <a:ext cx="101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targetList:List</a:t>
            </a:r>
            <a:endParaRPr lang="en-US" altLang="zh-CN" sz="1200" dirty="0"/>
          </a:p>
          <a:p>
            <a:r>
              <a:rPr lang="en-US" altLang="zh-CN" sz="1200" dirty="0"/>
              <a:t>      4 items</a:t>
            </a:r>
            <a:endParaRPr lang="zh-CN" altLang="en-US" sz="12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6A82E3A-0452-4537-B3AB-0BF6E695834F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8377739" y="4208670"/>
            <a:ext cx="4173269" cy="85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90D3A80-7CAE-4198-B8BB-4501F7C0785A}"/>
              </a:ext>
            </a:extLst>
          </p:cNvPr>
          <p:cNvSpPr txBox="1"/>
          <p:nvPr/>
        </p:nvSpPr>
        <p:spPr>
          <a:xfrm>
            <a:off x="8683815" y="5816064"/>
            <a:ext cx="667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fromlist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92DC23-75C3-48A9-9960-97130CA127B3}"/>
              </a:ext>
            </a:extLst>
          </p:cNvPr>
          <p:cNvSpPr txBox="1"/>
          <p:nvPr/>
        </p:nvSpPr>
        <p:spPr>
          <a:xfrm>
            <a:off x="11171413" y="6093063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quals:OpExpr</a:t>
            </a:r>
            <a:endParaRPr lang="zh-CN" altLang="en-US" sz="12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A5559C2-936C-4EE1-93FD-2223C221E90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flipH="1">
            <a:off x="9017689" y="5475396"/>
            <a:ext cx="1772659" cy="34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F30EB55-74FF-4865-8ED5-764282122CE3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>
            <a:off x="10790348" y="5475396"/>
            <a:ext cx="888576" cy="617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C82C6B8-C1E9-45F6-A7DA-9324F65A102E}"/>
              </a:ext>
            </a:extLst>
          </p:cNvPr>
          <p:cNvSpPr txBox="1"/>
          <p:nvPr/>
        </p:nvSpPr>
        <p:spPr>
          <a:xfrm>
            <a:off x="7835730" y="6428283"/>
            <a:ext cx="10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1:RangeTblRef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rtindex</a:t>
            </a:r>
            <a:r>
              <a:rPr lang="en-US" altLang="zh-CN" sz="1200" dirty="0"/>
              <a:t>=1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46129B-8933-4456-9652-58E5D7235BF6}"/>
              </a:ext>
            </a:extLst>
          </p:cNvPr>
          <p:cNvSpPr txBox="1"/>
          <p:nvPr/>
        </p:nvSpPr>
        <p:spPr>
          <a:xfrm>
            <a:off x="9262944" y="6428283"/>
            <a:ext cx="10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1:RangeTblRef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rtindex</a:t>
            </a:r>
            <a:r>
              <a:rPr lang="en-US" altLang="zh-CN" sz="1200" dirty="0"/>
              <a:t>=2</a:t>
            </a:r>
            <a:endParaRPr lang="zh-CN" altLang="en-US" sz="12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62588-13E4-48E1-AD5B-89B9D531A1BB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 flipH="1">
            <a:off x="8377449" y="6093063"/>
            <a:ext cx="640240" cy="33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44FE8D8-C0F1-4CCD-850A-BE6580D81A87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>
            <a:off x="9017689" y="6093063"/>
            <a:ext cx="786974" cy="335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2990640-CEE5-4A9B-A687-3994132FAC05}"/>
              </a:ext>
            </a:extLst>
          </p:cNvPr>
          <p:cNvSpPr txBox="1"/>
          <p:nvPr/>
        </p:nvSpPr>
        <p:spPr>
          <a:xfrm>
            <a:off x="10790348" y="6875670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opno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funcid</a:t>
            </a:r>
            <a:endParaRPr lang="en-US" altLang="zh-CN" sz="1200" dirty="0"/>
          </a:p>
          <a:p>
            <a:r>
              <a:rPr lang="en-US" altLang="zh-CN" sz="1200" dirty="0"/>
              <a:t>    98/67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F1E35F-31EE-41DA-ACD6-EC7906D30E0C}"/>
              </a:ext>
            </a:extLst>
          </p:cNvPr>
          <p:cNvSpPr txBox="1"/>
          <p:nvPr/>
        </p:nvSpPr>
        <p:spPr>
          <a:xfrm>
            <a:off x="12217562" y="6875670"/>
            <a:ext cx="442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args</a:t>
            </a:r>
            <a:endParaRPr lang="zh-CN" altLang="en-US" sz="1200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327D6FE-0827-4D2B-A914-AAADBA7FA6CD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 flipH="1">
            <a:off x="11268204" y="6370062"/>
            <a:ext cx="410720" cy="50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9683196-0025-4A82-9366-B65098729253}"/>
              </a:ext>
            </a:extLst>
          </p:cNvPr>
          <p:cNvCxnSpPr>
            <a:stCxn id="27" idx="2"/>
            <a:endCxn id="44" idx="0"/>
          </p:cNvCxnSpPr>
          <p:nvPr/>
        </p:nvCxnSpPr>
        <p:spPr>
          <a:xfrm>
            <a:off x="11678924" y="6370062"/>
            <a:ext cx="759757" cy="50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1E7751D-861C-4A59-932B-FFF0A07E9E1A}"/>
              </a:ext>
            </a:extLst>
          </p:cNvPr>
          <p:cNvSpPr txBox="1"/>
          <p:nvPr/>
        </p:nvSpPr>
        <p:spPr>
          <a:xfrm>
            <a:off x="11479028" y="7759295"/>
            <a:ext cx="10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1:RelabelType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5BCCD62-30B7-4275-846C-53F303B13C2E}"/>
              </a:ext>
            </a:extLst>
          </p:cNvPr>
          <p:cNvSpPr txBox="1"/>
          <p:nvPr/>
        </p:nvSpPr>
        <p:spPr>
          <a:xfrm>
            <a:off x="12841045" y="7759296"/>
            <a:ext cx="10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2:RelabelType</a:t>
            </a:r>
            <a:endParaRPr lang="zh-CN" altLang="en-US" sz="12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0B19B62-C01A-4409-BE9C-ED368378B358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flipH="1">
            <a:off x="12008147" y="7152669"/>
            <a:ext cx="430534" cy="60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C2C8EE6-059F-4C16-8D3F-D2FDD659A55F}"/>
              </a:ext>
            </a:extLst>
          </p:cNvPr>
          <p:cNvCxnSpPr>
            <a:stCxn id="44" idx="2"/>
            <a:endCxn id="50" idx="0"/>
          </p:cNvCxnSpPr>
          <p:nvPr/>
        </p:nvCxnSpPr>
        <p:spPr>
          <a:xfrm>
            <a:off x="12438681" y="7152669"/>
            <a:ext cx="931483" cy="60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5930C4C-E20D-4E30-8431-E0EE963D9B94}"/>
              </a:ext>
            </a:extLst>
          </p:cNvPr>
          <p:cNvSpPr txBox="1"/>
          <p:nvPr/>
        </p:nvSpPr>
        <p:spPr>
          <a:xfrm>
            <a:off x="11455177" y="8365921"/>
            <a:ext cx="67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arg:VAR</a:t>
            </a:r>
            <a:endParaRPr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924711-CA89-43F1-8C17-B7DDF123FBB5}"/>
              </a:ext>
            </a:extLst>
          </p:cNvPr>
          <p:cNvSpPr txBox="1"/>
          <p:nvPr/>
        </p:nvSpPr>
        <p:spPr>
          <a:xfrm>
            <a:off x="13080583" y="8378418"/>
            <a:ext cx="67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arg:VAR</a:t>
            </a:r>
            <a:endParaRPr lang="zh-CN" altLang="en-US" sz="12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967B369-0772-4F06-AEC0-741D0615BFD5}"/>
              </a:ext>
            </a:extLst>
          </p:cNvPr>
          <p:cNvSpPr txBox="1"/>
          <p:nvPr/>
        </p:nvSpPr>
        <p:spPr>
          <a:xfrm>
            <a:off x="11153395" y="9064880"/>
            <a:ext cx="127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varno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attno</a:t>
            </a:r>
            <a:r>
              <a:rPr lang="en-US" altLang="zh-CN" sz="1200" dirty="0"/>
              <a:t>/type</a:t>
            </a:r>
          </a:p>
          <a:p>
            <a:r>
              <a:rPr lang="en-US" altLang="zh-CN" sz="1200" dirty="0"/>
              <a:t>     1/2/1043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B78ED3-E9CB-4F54-BCC4-FBA223D573DE}"/>
              </a:ext>
            </a:extLst>
          </p:cNvPr>
          <p:cNvSpPr txBox="1"/>
          <p:nvPr/>
        </p:nvSpPr>
        <p:spPr>
          <a:xfrm>
            <a:off x="12871544" y="9084554"/>
            <a:ext cx="1267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varno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attno</a:t>
            </a:r>
            <a:r>
              <a:rPr lang="en-US" altLang="zh-CN" sz="1200" dirty="0"/>
              <a:t>/type</a:t>
            </a:r>
          </a:p>
          <a:p>
            <a:r>
              <a:rPr lang="en-US" altLang="zh-CN" sz="1200" dirty="0"/>
              <a:t>     2/1/1043</a:t>
            </a:r>
            <a:endParaRPr lang="zh-CN" altLang="en-US" sz="1200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BC21134-114D-4E08-A7D7-B17EC63EB0D1}"/>
              </a:ext>
            </a:extLst>
          </p:cNvPr>
          <p:cNvCxnSpPr>
            <a:stCxn id="49" idx="2"/>
            <a:endCxn id="58" idx="0"/>
          </p:cNvCxnSpPr>
          <p:nvPr/>
        </p:nvCxnSpPr>
        <p:spPr>
          <a:xfrm flipH="1">
            <a:off x="11792898" y="8036294"/>
            <a:ext cx="215249" cy="32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08BAA60-FC77-4B44-9211-7DB4AB4A69C4}"/>
              </a:ext>
            </a:extLst>
          </p:cNvPr>
          <p:cNvCxnSpPr>
            <a:stCxn id="50" idx="2"/>
            <a:endCxn id="59" idx="0"/>
          </p:cNvCxnSpPr>
          <p:nvPr/>
        </p:nvCxnSpPr>
        <p:spPr>
          <a:xfrm>
            <a:off x="13370164" y="8036295"/>
            <a:ext cx="48140" cy="34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F569B66-6159-4904-9EA8-9C55C6658B99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 flipH="1">
            <a:off x="11792897" y="8642920"/>
            <a:ext cx="1" cy="42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7281CD3-8AE5-4580-A2AC-1940C02F713E}"/>
              </a:ext>
            </a:extLst>
          </p:cNvPr>
          <p:cNvCxnSpPr>
            <a:stCxn id="59" idx="2"/>
            <a:endCxn id="61" idx="0"/>
          </p:cNvCxnSpPr>
          <p:nvPr/>
        </p:nvCxnSpPr>
        <p:spPr>
          <a:xfrm>
            <a:off x="13418304" y="8655417"/>
            <a:ext cx="87100" cy="42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63081FFA-279D-4E46-8A64-2B6EBAA854FB}"/>
              </a:ext>
            </a:extLst>
          </p:cNvPr>
          <p:cNvSpPr txBox="1"/>
          <p:nvPr/>
        </p:nvSpPr>
        <p:spPr>
          <a:xfrm>
            <a:off x="5965218" y="6566764"/>
            <a:ext cx="1191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subquery:Query</a:t>
            </a:r>
            <a:endParaRPr lang="zh-CN" altLang="en-US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8870DA8-0B9C-429C-B236-1453DFF5391C}"/>
              </a:ext>
            </a:extLst>
          </p:cNvPr>
          <p:cNvSpPr txBox="1"/>
          <p:nvPr/>
        </p:nvSpPr>
        <p:spPr>
          <a:xfrm>
            <a:off x="5077523" y="8489692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rtable:list</a:t>
            </a:r>
            <a:endParaRPr lang="en-US" altLang="zh-CN" sz="1200" dirty="0"/>
          </a:p>
          <a:p>
            <a:r>
              <a:rPr lang="en-US" altLang="zh-CN" sz="1200" dirty="0"/>
              <a:t>1 items</a:t>
            </a:r>
            <a:endParaRPr lang="zh-CN" altLang="en-US" sz="1200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DDD7C69-75FC-4653-909A-25A86D49BD64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 flipH="1">
            <a:off x="5466412" y="6843763"/>
            <a:ext cx="1094450" cy="1645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A8D28C4-21CE-4D66-A711-09FE7E0F6150}"/>
              </a:ext>
            </a:extLst>
          </p:cNvPr>
          <p:cNvSpPr txBox="1"/>
          <p:nvPr/>
        </p:nvSpPr>
        <p:spPr>
          <a:xfrm>
            <a:off x="4420852" y="9579957"/>
            <a:ext cx="111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     1:RTE</a:t>
            </a:r>
          </a:p>
          <a:p>
            <a:r>
              <a:rPr lang="en-US" altLang="zh-CN" sz="1200" dirty="0"/>
              <a:t>RTE_RELATION</a:t>
            </a:r>
          </a:p>
          <a:p>
            <a:r>
              <a:rPr lang="en-US" altLang="zh-CN" sz="1200" dirty="0"/>
              <a:t>‘s’/16397/’r’</a:t>
            </a:r>
            <a:endParaRPr lang="zh-CN" altLang="en-US" sz="1200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D0DF8A10-0137-4874-881A-5408C0B28766}"/>
              </a:ext>
            </a:extLst>
          </p:cNvPr>
          <p:cNvCxnSpPr>
            <a:stCxn id="77" idx="2"/>
            <a:endCxn id="79" idx="0"/>
          </p:cNvCxnSpPr>
          <p:nvPr/>
        </p:nvCxnSpPr>
        <p:spPr>
          <a:xfrm flipH="1">
            <a:off x="4976101" y="8951357"/>
            <a:ext cx="490311" cy="6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3ABD57E5-43B9-4D03-AFEB-B954BDF396E6}"/>
              </a:ext>
            </a:extLst>
          </p:cNvPr>
          <p:cNvSpPr txBox="1"/>
          <p:nvPr/>
        </p:nvSpPr>
        <p:spPr>
          <a:xfrm>
            <a:off x="6947966" y="8182493"/>
            <a:ext cx="1329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jointree:FromExpr</a:t>
            </a:r>
            <a:endParaRPr lang="zh-CN" altLang="en-US" sz="1200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70EEE40-F537-4EAE-A541-B8640A8D69A5}"/>
              </a:ext>
            </a:extLst>
          </p:cNvPr>
          <p:cNvCxnSpPr>
            <a:stCxn id="76" idx="2"/>
            <a:endCxn id="83" idx="0"/>
          </p:cNvCxnSpPr>
          <p:nvPr/>
        </p:nvCxnSpPr>
        <p:spPr>
          <a:xfrm>
            <a:off x="6560862" y="6843763"/>
            <a:ext cx="1051934" cy="133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316BD2F-27B5-47C0-850B-5B4EC162EE49}"/>
              </a:ext>
            </a:extLst>
          </p:cNvPr>
          <p:cNvSpPr txBox="1"/>
          <p:nvPr/>
        </p:nvSpPr>
        <p:spPr>
          <a:xfrm>
            <a:off x="3301047" y="7782153"/>
            <a:ext cx="101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targetList:List</a:t>
            </a:r>
            <a:endParaRPr lang="en-US" altLang="zh-CN" sz="1200" dirty="0"/>
          </a:p>
          <a:p>
            <a:r>
              <a:rPr lang="en-US" altLang="zh-CN" sz="1200" dirty="0"/>
              <a:t>      2 items</a:t>
            </a:r>
            <a:endParaRPr lang="zh-CN" altLang="en-US" sz="1200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ACAA8D4-1C4B-4475-B327-B0120B811FBC}"/>
              </a:ext>
            </a:extLst>
          </p:cNvPr>
          <p:cNvCxnSpPr>
            <a:stCxn id="76" idx="2"/>
            <a:endCxn id="85" idx="0"/>
          </p:cNvCxnSpPr>
          <p:nvPr/>
        </p:nvCxnSpPr>
        <p:spPr>
          <a:xfrm flipH="1">
            <a:off x="3810193" y="6843763"/>
            <a:ext cx="2750669" cy="93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014C665F-7EDE-48A5-820A-805097A49321}"/>
              </a:ext>
            </a:extLst>
          </p:cNvPr>
          <p:cNvSpPr txBox="1"/>
          <p:nvPr/>
        </p:nvSpPr>
        <p:spPr>
          <a:xfrm>
            <a:off x="6391603" y="8909251"/>
            <a:ext cx="667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fromlist</a:t>
            </a:r>
            <a:endParaRPr lang="zh-CN" altLang="en-US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5479C06-444A-416B-8926-C3181863A7D3}"/>
              </a:ext>
            </a:extLst>
          </p:cNvPr>
          <p:cNvSpPr txBox="1"/>
          <p:nvPr/>
        </p:nvSpPr>
        <p:spPr>
          <a:xfrm>
            <a:off x="8252298" y="8869985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quals:OpExpr</a:t>
            </a:r>
            <a:endParaRPr lang="zh-CN" altLang="en-US" sz="1200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3C32B17-F1F3-4D76-937D-FE3962888DDD}"/>
              </a:ext>
            </a:extLst>
          </p:cNvPr>
          <p:cNvCxnSpPr>
            <a:stCxn id="83" idx="2"/>
            <a:endCxn id="87" idx="0"/>
          </p:cNvCxnSpPr>
          <p:nvPr/>
        </p:nvCxnSpPr>
        <p:spPr>
          <a:xfrm flipH="1">
            <a:off x="6725477" y="8459492"/>
            <a:ext cx="887319" cy="44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2793E86C-7B00-4312-A6D8-D9EA22B8DBAE}"/>
              </a:ext>
            </a:extLst>
          </p:cNvPr>
          <p:cNvCxnSpPr>
            <a:stCxn id="83" idx="2"/>
            <a:endCxn id="88" idx="0"/>
          </p:cNvCxnSpPr>
          <p:nvPr/>
        </p:nvCxnSpPr>
        <p:spPr>
          <a:xfrm>
            <a:off x="7612796" y="8459492"/>
            <a:ext cx="1147013" cy="41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E6567B80-A832-4B34-B907-14F79F7D1331}"/>
              </a:ext>
            </a:extLst>
          </p:cNvPr>
          <p:cNvSpPr txBox="1"/>
          <p:nvPr/>
        </p:nvSpPr>
        <p:spPr>
          <a:xfrm>
            <a:off x="6073068" y="9817100"/>
            <a:ext cx="10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1:RangeTblRef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rtindex</a:t>
            </a:r>
            <a:r>
              <a:rPr lang="en-US" altLang="zh-CN" sz="1200" dirty="0"/>
              <a:t>=1</a:t>
            </a:r>
            <a:endParaRPr lang="zh-CN" altLang="en-US" sz="1200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32BA1FE-9F62-4606-935C-D9C29373DF70}"/>
              </a:ext>
            </a:extLst>
          </p:cNvPr>
          <p:cNvCxnSpPr>
            <a:stCxn id="87" idx="2"/>
            <a:endCxn id="91" idx="0"/>
          </p:cNvCxnSpPr>
          <p:nvPr/>
        </p:nvCxnSpPr>
        <p:spPr>
          <a:xfrm flipH="1">
            <a:off x="6614787" y="9186250"/>
            <a:ext cx="110690" cy="63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70A0EFC0-A1CF-4B73-953E-7A7C303F79BD}"/>
              </a:ext>
            </a:extLst>
          </p:cNvPr>
          <p:cNvSpPr txBox="1"/>
          <p:nvPr/>
        </p:nvSpPr>
        <p:spPr>
          <a:xfrm>
            <a:off x="7476367" y="9705735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opno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funcid</a:t>
            </a:r>
            <a:endParaRPr lang="en-US" altLang="zh-CN" sz="1200" dirty="0"/>
          </a:p>
          <a:p>
            <a:r>
              <a:rPr lang="en-US" altLang="zh-CN" sz="1200" dirty="0"/>
              <a:t>    666/742</a:t>
            </a:r>
            <a:endParaRPr lang="zh-CN" altLang="en-US" sz="12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8AEDEC2-7C7C-439C-96E8-BEA157E78B7F}"/>
              </a:ext>
            </a:extLst>
          </p:cNvPr>
          <p:cNvSpPr txBox="1"/>
          <p:nvPr/>
        </p:nvSpPr>
        <p:spPr>
          <a:xfrm>
            <a:off x="9587998" y="9567235"/>
            <a:ext cx="442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args</a:t>
            </a:r>
            <a:endParaRPr lang="zh-CN" altLang="en-US" sz="1200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2E920932-D0B9-4384-9451-43D0B5885E07}"/>
              </a:ext>
            </a:extLst>
          </p:cNvPr>
          <p:cNvCxnSpPr>
            <a:stCxn id="88" idx="2"/>
            <a:endCxn id="95" idx="0"/>
          </p:cNvCxnSpPr>
          <p:nvPr/>
        </p:nvCxnSpPr>
        <p:spPr>
          <a:xfrm flipH="1">
            <a:off x="7954223" y="9146984"/>
            <a:ext cx="805586" cy="55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CB418DCA-3EA4-4216-B697-D8D5FC950FDF}"/>
              </a:ext>
            </a:extLst>
          </p:cNvPr>
          <p:cNvCxnSpPr>
            <a:stCxn id="88" idx="2"/>
            <a:endCxn id="96" idx="0"/>
          </p:cNvCxnSpPr>
          <p:nvPr/>
        </p:nvCxnSpPr>
        <p:spPr>
          <a:xfrm>
            <a:off x="8759809" y="9146984"/>
            <a:ext cx="1049308" cy="420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34435C1D-6898-49EE-91C4-1151F89F2C45}"/>
              </a:ext>
            </a:extLst>
          </p:cNvPr>
          <p:cNvSpPr txBox="1"/>
          <p:nvPr/>
        </p:nvSpPr>
        <p:spPr>
          <a:xfrm>
            <a:off x="8861614" y="10306448"/>
            <a:ext cx="10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1:RelabelType</a:t>
            </a:r>
            <a:endParaRPr lang="zh-CN" altLang="en-US" sz="12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80F5903-2940-4B4E-9FD6-4EAE3B76405D}"/>
              </a:ext>
            </a:extLst>
          </p:cNvPr>
          <p:cNvSpPr txBox="1"/>
          <p:nvPr/>
        </p:nvSpPr>
        <p:spPr>
          <a:xfrm>
            <a:off x="10385830" y="10278132"/>
            <a:ext cx="65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2:Const</a:t>
            </a:r>
            <a:endParaRPr lang="zh-CN" altLang="en-US" sz="12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56210E9D-C9FD-4FCD-A5AE-4B87EAB37582}"/>
              </a:ext>
            </a:extLst>
          </p:cNvPr>
          <p:cNvCxnSpPr>
            <a:cxnSpLocks/>
            <a:stCxn id="96" idx="2"/>
            <a:endCxn id="99" idx="0"/>
          </p:cNvCxnSpPr>
          <p:nvPr/>
        </p:nvCxnSpPr>
        <p:spPr>
          <a:xfrm flipH="1">
            <a:off x="9390733" y="9844234"/>
            <a:ext cx="418384" cy="462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1E89B5C-2983-4468-8A3E-1783D66DAD5B}"/>
              </a:ext>
            </a:extLst>
          </p:cNvPr>
          <p:cNvCxnSpPr>
            <a:stCxn id="96" idx="2"/>
            <a:endCxn id="100" idx="0"/>
          </p:cNvCxnSpPr>
          <p:nvPr/>
        </p:nvCxnSpPr>
        <p:spPr>
          <a:xfrm>
            <a:off x="9809117" y="9844234"/>
            <a:ext cx="906227" cy="433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309C0CF-248D-4C17-9E30-87CA0E996BBE}"/>
              </a:ext>
            </a:extLst>
          </p:cNvPr>
          <p:cNvSpPr txBox="1"/>
          <p:nvPr/>
        </p:nvSpPr>
        <p:spPr>
          <a:xfrm>
            <a:off x="8795382" y="10964573"/>
            <a:ext cx="67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arg:VAR</a:t>
            </a:r>
            <a:endParaRPr lang="zh-CN" altLang="en-US" sz="12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68F44DC-F575-4D58-B04E-7AF5D90CFC3A}"/>
              </a:ext>
            </a:extLst>
          </p:cNvPr>
          <p:cNvSpPr txBox="1"/>
          <p:nvPr/>
        </p:nvSpPr>
        <p:spPr>
          <a:xfrm>
            <a:off x="10299700" y="11174743"/>
            <a:ext cx="871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value:’901’</a:t>
            </a:r>
            <a:endParaRPr lang="zh-CN" altLang="en-US" sz="12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E868588-71D7-48DB-A3BE-59559B38593A}"/>
              </a:ext>
            </a:extLst>
          </p:cNvPr>
          <p:cNvSpPr txBox="1"/>
          <p:nvPr/>
        </p:nvSpPr>
        <p:spPr>
          <a:xfrm>
            <a:off x="8493600" y="11727982"/>
            <a:ext cx="127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varno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attno</a:t>
            </a:r>
            <a:r>
              <a:rPr lang="en-US" altLang="zh-CN" sz="1200" dirty="0"/>
              <a:t>/type</a:t>
            </a:r>
          </a:p>
          <a:p>
            <a:r>
              <a:rPr lang="en-US" altLang="zh-CN" sz="1200" dirty="0"/>
              <a:t>     1/2/1043</a:t>
            </a:r>
            <a:endParaRPr lang="zh-CN" altLang="en-US" sz="1200" dirty="0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97E4FB6-A090-4CE0-A2F4-D2EB8A6F0FBE}"/>
              </a:ext>
            </a:extLst>
          </p:cNvPr>
          <p:cNvCxnSpPr>
            <a:stCxn id="99" idx="2"/>
            <a:endCxn id="103" idx="0"/>
          </p:cNvCxnSpPr>
          <p:nvPr/>
        </p:nvCxnSpPr>
        <p:spPr>
          <a:xfrm flipH="1">
            <a:off x="9133103" y="10583447"/>
            <a:ext cx="257630" cy="381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F6AF1C9-E7C4-40A1-A9B6-1CC740B568BE}"/>
              </a:ext>
            </a:extLst>
          </p:cNvPr>
          <p:cNvCxnSpPr>
            <a:stCxn id="100" idx="2"/>
            <a:endCxn id="104" idx="0"/>
          </p:cNvCxnSpPr>
          <p:nvPr/>
        </p:nvCxnSpPr>
        <p:spPr>
          <a:xfrm>
            <a:off x="10715344" y="10555131"/>
            <a:ext cx="20213" cy="61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01F45F0-CA44-4D72-A8B1-480439E30A28}"/>
              </a:ext>
            </a:extLst>
          </p:cNvPr>
          <p:cNvCxnSpPr>
            <a:stCxn id="103" idx="2"/>
            <a:endCxn id="105" idx="0"/>
          </p:cNvCxnSpPr>
          <p:nvPr/>
        </p:nvCxnSpPr>
        <p:spPr>
          <a:xfrm flipH="1">
            <a:off x="9133102" y="11241572"/>
            <a:ext cx="1" cy="48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2EE7FAC-4643-4681-A9FE-22D40B1C9AF5}"/>
              </a:ext>
            </a:extLst>
          </p:cNvPr>
          <p:cNvCxnSpPr>
            <a:stCxn id="9" idx="2"/>
            <a:endCxn id="76" idx="0"/>
          </p:cNvCxnSpPr>
          <p:nvPr/>
        </p:nvCxnSpPr>
        <p:spPr>
          <a:xfrm flipH="1">
            <a:off x="6560862" y="6225507"/>
            <a:ext cx="576889" cy="34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2550D2-0447-4FB5-9C48-EC91B7D42D8A}"/>
              </a:ext>
            </a:extLst>
          </p:cNvPr>
          <p:cNvSpPr txBox="1"/>
          <p:nvPr/>
        </p:nvSpPr>
        <p:spPr>
          <a:xfrm>
            <a:off x="2091396" y="8749179"/>
            <a:ext cx="1018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1:TargetEntry</a:t>
            </a:r>
          </a:p>
          <a:p>
            <a:r>
              <a:rPr lang="en-US" altLang="zh-CN" sz="1200" dirty="0"/>
              <a:t>   (‘</a:t>
            </a:r>
            <a:r>
              <a:rPr lang="en-US" altLang="zh-CN" sz="1200" dirty="0" err="1"/>
              <a:t>dwbh</a:t>
            </a:r>
            <a:r>
              <a:rPr lang="en-US" altLang="zh-CN" sz="1200" dirty="0"/>
              <a:t>’)</a:t>
            </a:r>
            <a:endParaRPr lang="zh-CN" altLang="en-US" sz="12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5411737-513D-44BC-9523-3568234A25BF}"/>
              </a:ext>
            </a:extLst>
          </p:cNvPr>
          <p:cNvSpPr txBox="1"/>
          <p:nvPr/>
        </p:nvSpPr>
        <p:spPr>
          <a:xfrm>
            <a:off x="3401919" y="8749179"/>
            <a:ext cx="1018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2:TargetEntry</a:t>
            </a:r>
          </a:p>
          <a:p>
            <a:r>
              <a:rPr lang="en-US" altLang="zh-CN" sz="1200" dirty="0"/>
              <a:t>   (‘</a:t>
            </a:r>
            <a:r>
              <a:rPr lang="en-US" altLang="zh-CN" sz="1200" dirty="0" err="1"/>
              <a:t>grbh</a:t>
            </a:r>
            <a:r>
              <a:rPr lang="en-US" altLang="zh-CN" sz="1200" dirty="0"/>
              <a:t>’)</a:t>
            </a:r>
            <a:endParaRPr lang="zh-CN" altLang="en-US" sz="120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5B909D7-89BC-404D-B3A9-F61F28FFE02E}"/>
              </a:ext>
            </a:extLst>
          </p:cNvPr>
          <p:cNvSpPr txBox="1"/>
          <p:nvPr/>
        </p:nvSpPr>
        <p:spPr>
          <a:xfrm>
            <a:off x="2247881" y="9540101"/>
            <a:ext cx="70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expr:Var</a:t>
            </a:r>
            <a:endParaRPr lang="zh-CN" altLang="en-US" sz="12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80AAF58-DE32-4D59-8962-F097274A960A}"/>
              </a:ext>
            </a:extLst>
          </p:cNvPr>
          <p:cNvSpPr txBox="1"/>
          <p:nvPr/>
        </p:nvSpPr>
        <p:spPr>
          <a:xfrm>
            <a:off x="2035932" y="10264486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no/</a:t>
            </a:r>
            <a:r>
              <a:rPr lang="en-US" altLang="zh-CN" sz="1200" dirty="0" err="1"/>
              <a:t>attno</a:t>
            </a:r>
            <a:r>
              <a:rPr lang="en-US" altLang="zh-CN" sz="1200" dirty="0"/>
              <a:t>/type</a:t>
            </a:r>
          </a:p>
          <a:p>
            <a:r>
              <a:rPr lang="en-US" altLang="zh-CN" sz="1200" dirty="0"/>
              <a:t>     1/1/1043</a:t>
            </a:r>
            <a:endParaRPr lang="zh-CN" altLang="en-US" sz="1200" dirty="0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A1EDD302-8773-4E7D-B1C9-70D39B9B678F}"/>
              </a:ext>
            </a:extLst>
          </p:cNvPr>
          <p:cNvCxnSpPr>
            <a:stCxn id="117" idx="2"/>
            <a:endCxn id="119" idx="0"/>
          </p:cNvCxnSpPr>
          <p:nvPr/>
        </p:nvCxnSpPr>
        <p:spPr>
          <a:xfrm flipH="1">
            <a:off x="2600862" y="9210844"/>
            <a:ext cx="1" cy="329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986E0BA1-C6EE-4513-9CB4-7883F0E8B0F1}"/>
              </a:ext>
            </a:extLst>
          </p:cNvPr>
          <p:cNvCxnSpPr>
            <a:stCxn id="119" idx="2"/>
            <a:endCxn id="121" idx="0"/>
          </p:cNvCxnSpPr>
          <p:nvPr/>
        </p:nvCxnSpPr>
        <p:spPr>
          <a:xfrm flipH="1">
            <a:off x="2573131" y="9817100"/>
            <a:ext cx="27731" cy="44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490D7610-B712-4B47-8FFB-B3A8574A06D7}"/>
              </a:ext>
            </a:extLst>
          </p:cNvPr>
          <p:cNvCxnSpPr>
            <a:stCxn id="85" idx="2"/>
            <a:endCxn id="118" idx="0"/>
          </p:cNvCxnSpPr>
          <p:nvPr/>
        </p:nvCxnSpPr>
        <p:spPr>
          <a:xfrm>
            <a:off x="3810193" y="8243818"/>
            <a:ext cx="101193" cy="50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F60608EA-6CF1-4678-865E-9303DBEB716B}"/>
              </a:ext>
            </a:extLst>
          </p:cNvPr>
          <p:cNvCxnSpPr>
            <a:stCxn id="85" idx="2"/>
            <a:endCxn id="117" idx="0"/>
          </p:cNvCxnSpPr>
          <p:nvPr/>
        </p:nvCxnSpPr>
        <p:spPr>
          <a:xfrm flipH="1">
            <a:off x="2600863" y="8243818"/>
            <a:ext cx="1209330" cy="50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2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90572382-F1B1-4410-B9C5-36D24A1A1835}"/>
              </a:ext>
            </a:extLst>
          </p:cNvPr>
          <p:cNvGrpSpPr/>
          <p:nvPr/>
        </p:nvGrpSpPr>
        <p:grpSpPr>
          <a:xfrm>
            <a:off x="609131" y="5225481"/>
            <a:ext cx="2285043" cy="3949249"/>
            <a:chOff x="2133131" y="5281709"/>
            <a:chExt cx="2285043" cy="394924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FDAC343-00B3-46C1-AB98-1E0F3CB1859B}"/>
                </a:ext>
              </a:extLst>
            </p:cNvPr>
            <p:cNvSpPr/>
            <p:nvPr/>
          </p:nvSpPr>
          <p:spPr>
            <a:xfrm>
              <a:off x="2133131" y="5281709"/>
              <a:ext cx="2285043" cy="406400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rgbClr val="000000"/>
                  </a:solidFill>
                  <a:effectLst/>
                  <a:latin typeface="YaHei Consolas Hybrid"/>
                </a:rPr>
                <a:t>HTAB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424AE00-FAB9-4501-A9BA-6EF4A7FE4214}"/>
                </a:ext>
              </a:extLst>
            </p:cNvPr>
            <p:cNvSpPr/>
            <p:nvPr/>
          </p:nvSpPr>
          <p:spPr>
            <a:xfrm>
              <a:off x="2133131" y="5708202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HASHHDR*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hctl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6AA331-07BE-45D4-B56C-F147D9221B8A}"/>
                </a:ext>
              </a:extLst>
            </p:cNvPr>
            <p:cNvSpPr/>
            <p:nvPr/>
          </p:nvSpPr>
          <p:spPr>
            <a:xfrm>
              <a:off x="2133131" y="6002058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HASHSEGMENT*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dir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A483B84-E251-4BDD-AC00-68FD99FB19E0}"/>
                </a:ext>
              </a:extLst>
            </p:cNvPr>
            <p:cNvSpPr/>
            <p:nvPr/>
          </p:nvSpPr>
          <p:spPr>
            <a:xfrm>
              <a:off x="2133131" y="6295914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HashValueFunc</a:t>
              </a:r>
              <a:r>
                <a:rPr lang="en-US" altLang="zh-CN" sz="1400" dirty="0">
                  <a:solidFill>
                    <a:schemeClr val="tx1"/>
                  </a:solidFill>
                </a:rPr>
                <a:t> hash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4F8978-4266-4EC6-89A9-E4AB9B7032F6}"/>
                </a:ext>
              </a:extLst>
            </p:cNvPr>
            <p:cNvSpPr/>
            <p:nvPr/>
          </p:nvSpPr>
          <p:spPr>
            <a:xfrm>
              <a:off x="2133131" y="6585034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HashCompareFunc</a:t>
              </a:r>
              <a:r>
                <a:rPr lang="en-US" altLang="zh-CN" sz="1400" dirty="0">
                  <a:solidFill>
                    <a:schemeClr val="tx1"/>
                  </a:solidFill>
                </a:rPr>
                <a:t> match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C81B86-D2FF-446B-AB90-0FA105B48333}"/>
                </a:ext>
              </a:extLst>
            </p:cNvPr>
            <p:cNvSpPr/>
            <p:nvPr/>
          </p:nvSpPr>
          <p:spPr>
            <a:xfrm>
              <a:off x="2133131" y="6878890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HashCopyFunc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keyCopy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689803B-7C46-4428-8DA6-A490E23CA808}"/>
                </a:ext>
              </a:extLst>
            </p:cNvPr>
            <p:cNvSpPr/>
            <p:nvPr/>
          </p:nvSpPr>
          <p:spPr>
            <a:xfrm>
              <a:off x="2133131" y="7172746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HashAllocFunc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alloc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1099E57-ACE0-4D77-9FA9-7DAE36A646E9}"/>
                </a:ext>
              </a:extLst>
            </p:cNvPr>
            <p:cNvSpPr/>
            <p:nvPr/>
          </p:nvSpPr>
          <p:spPr>
            <a:xfrm>
              <a:off x="2133131" y="7467212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MemoryContext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hcxt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90B7E9-ACD0-4682-AAB1-B6686A0AA123}"/>
                </a:ext>
              </a:extLst>
            </p:cNvPr>
            <p:cNvSpPr/>
            <p:nvPr/>
          </p:nvSpPr>
          <p:spPr>
            <a:xfrm>
              <a:off x="2133131" y="7761068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Char*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tabName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C476D1F-BB1A-48B9-AA7E-B77481151C01}"/>
                </a:ext>
              </a:extLst>
            </p:cNvPr>
            <p:cNvSpPr/>
            <p:nvPr/>
          </p:nvSpPr>
          <p:spPr>
            <a:xfrm>
              <a:off x="2133131" y="8054924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Size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keySize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80A8D8E-ED7E-4186-A8CF-9627F91192DC}"/>
                </a:ext>
              </a:extLst>
            </p:cNvPr>
            <p:cNvSpPr/>
            <p:nvPr/>
          </p:nvSpPr>
          <p:spPr>
            <a:xfrm>
              <a:off x="2133131" y="8348780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Long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ssize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F4290A3-9662-497D-9D96-18977678F9DE}"/>
                </a:ext>
              </a:extLst>
            </p:cNvPr>
            <p:cNvSpPr/>
            <p:nvPr/>
          </p:nvSpPr>
          <p:spPr>
            <a:xfrm>
              <a:off x="2133131" y="8642636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Int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sshift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E0F3F67-B73F-44CF-91F2-68B3CD92C931}"/>
                </a:ext>
              </a:extLst>
            </p:cNvPr>
            <p:cNvSpPr/>
            <p:nvPr/>
          </p:nvSpPr>
          <p:spPr>
            <a:xfrm>
              <a:off x="2133131" y="8936492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59C3C15-700E-4870-8862-9407EB8B8D69}"/>
              </a:ext>
            </a:extLst>
          </p:cNvPr>
          <p:cNvGrpSpPr/>
          <p:nvPr/>
        </p:nvGrpSpPr>
        <p:grpSpPr>
          <a:xfrm>
            <a:off x="4603221" y="2251303"/>
            <a:ext cx="3175233" cy="4830817"/>
            <a:chOff x="5490203" y="5281709"/>
            <a:chExt cx="3175233" cy="483081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6270717-52E4-4ADC-A062-87E9EBE527D3}"/>
                </a:ext>
              </a:extLst>
            </p:cNvPr>
            <p:cNvSpPr/>
            <p:nvPr/>
          </p:nvSpPr>
          <p:spPr>
            <a:xfrm>
              <a:off x="5490203" y="5281709"/>
              <a:ext cx="3175233" cy="406400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0" i="0" dirty="0">
                  <a:solidFill>
                    <a:srgbClr val="000000"/>
                  </a:solidFill>
                  <a:effectLst/>
                  <a:latin typeface="YaHei Consolas Hybrid"/>
                </a:rPr>
                <a:t>HASHHDR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E3A4BB7-B0E7-49FC-91A5-38957BF637EA}"/>
                </a:ext>
              </a:extLst>
            </p:cNvPr>
            <p:cNvSpPr/>
            <p:nvPr/>
          </p:nvSpPr>
          <p:spPr>
            <a:xfrm>
              <a:off x="5490203" y="5708202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FreeListData</a:t>
              </a:r>
              <a:r>
                <a:rPr lang="en-US" altLang="zh-CN" sz="14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freeList</a:t>
              </a:r>
              <a:r>
                <a:rPr lang="en-US" altLang="zh-CN" sz="1400" dirty="0">
                  <a:solidFill>
                    <a:schemeClr val="tx1"/>
                  </a:solidFill>
                </a:rPr>
                <a:t>[NUM_FREELISTS]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41E1A8E-B4BA-461D-9C0B-4C13907A7F30}"/>
                </a:ext>
              </a:extLst>
            </p:cNvPr>
            <p:cNvSpPr/>
            <p:nvPr/>
          </p:nvSpPr>
          <p:spPr>
            <a:xfrm>
              <a:off x="5490203" y="6002058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Long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dsize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0785070-AAFF-4AF7-A287-923A83B4EF68}"/>
                </a:ext>
              </a:extLst>
            </p:cNvPr>
            <p:cNvSpPr/>
            <p:nvPr/>
          </p:nvSpPr>
          <p:spPr>
            <a:xfrm>
              <a:off x="5490203" y="6295914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Long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nsegs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A63B33D-113C-4BA8-AD2E-B7E3B9ADE68F}"/>
                </a:ext>
              </a:extLst>
            </p:cNvPr>
            <p:cNvSpPr/>
            <p:nvPr/>
          </p:nvSpPr>
          <p:spPr>
            <a:xfrm>
              <a:off x="5490203" y="6585034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Uint32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max_bucket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0DFF5B8-A7A6-4BC6-8770-F1B06BA4B24B}"/>
                </a:ext>
              </a:extLst>
            </p:cNvPr>
            <p:cNvSpPr/>
            <p:nvPr/>
          </p:nvSpPr>
          <p:spPr>
            <a:xfrm>
              <a:off x="5490203" y="6878890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Uint32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high_mask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9524926-34B5-4644-93E6-A44A3277B4E1}"/>
                </a:ext>
              </a:extLst>
            </p:cNvPr>
            <p:cNvSpPr/>
            <p:nvPr/>
          </p:nvSpPr>
          <p:spPr>
            <a:xfrm>
              <a:off x="5490203" y="7172746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Uint32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low_mask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1D17F04-C6DB-4107-B45E-49637CBC0D7E}"/>
                </a:ext>
              </a:extLst>
            </p:cNvPr>
            <p:cNvSpPr/>
            <p:nvPr/>
          </p:nvSpPr>
          <p:spPr>
            <a:xfrm>
              <a:off x="5490203" y="7467212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MemoryContext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hcxt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9891186-CCFB-472E-A302-966E2BB81114}"/>
                </a:ext>
              </a:extLst>
            </p:cNvPr>
            <p:cNvSpPr/>
            <p:nvPr/>
          </p:nvSpPr>
          <p:spPr>
            <a:xfrm>
              <a:off x="5490203" y="7761068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Size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keySize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D49C7A-0E2A-43E3-857F-FF3849419C53}"/>
                </a:ext>
              </a:extLst>
            </p:cNvPr>
            <p:cNvSpPr/>
            <p:nvPr/>
          </p:nvSpPr>
          <p:spPr>
            <a:xfrm>
              <a:off x="5490203" y="8054924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Size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entrySize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1EE0ED1-FF8B-492B-A314-F0ECCC64BFF5}"/>
                </a:ext>
              </a:extLst>
            </p:cNvPr>
            <p:cNvSpPr/>
            <p:nvPr/>
          </p:nvSpPr>
          <p:spPr>
            <a:xfrm>
              <a:off x="5490203" y="8348780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Long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num_partitions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FE03B09-6C96-4556-8721-62258B7F89E8}"/>
                </a:ext>
              </a:extLst>
            </p:cNvPr>
            <p:cNvSpPr/>
            <p:nvPr/>
          </p:nvSpPr>
          <p:spPr>
            <a:xfrm>
              <a:off x="5490203" y="8642636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Long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ffactor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F797CD4-B50C-46B1-8B63-48F9E93EA025}"/>
                </a:ext>
              </a:extLst>
            </p:cNvPr>
            <p:cNvSpPr/>
            <p:nvPr/>
          </p:nvSpPr>
          <p:spPr>
            <a:xfrm>
              <a:off x="5490203" y="8936492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Long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max_dsize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B4213AE-603A-4247-9FA7-C93BA1A83CFF}"/>
                </a:ext>
              </a:extLst>
            </p:cNvPr>
            <p:cNvSpPr/>
            <p:nvPr/>
          </p:nvSpPr>
          <p:spPr>
            <a:xfrm>
              <a:off x="5490203" y="9230348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Long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ssize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F5255C8-13E9-49E5-9E47-4476524F5922}"/>
                </a:ext>
              </a:extLst>
            </p:cNvPr>
            <p:cNvSpPr/>
            <p:nvPr/>
          </p:nvSpPr>
          <p:spPr>
            <a:xfrm>
              <a:off x="5490203" y="9524204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Int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sshift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EC645E3-3A75-44C2-A7CF-7C7DE418A3B1}"/>
                </a:ext>
              </a:extLst>
            </p:cNvPr>
            <p:cNvSpPr/>
            <p:nvPr/>
          </p:nvSpPr>
          <p:spPr>
            <a:xfrm>
              <a:off x="5490203" y="9818060"/>
              <a:ext cx="317523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Int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nelem_alloc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5EFB9A1-649E-44B8-B2F6-25A96B1705E8}"/>
              </a:ext>
            </a:extLst>
          </p:cNvPr>
          <p:cNvGrpSpPr/>
          <p:nvPr/>
        </p:nvGrpSpPr>
        <p:grpSpPr>
          <a:xfrm>
            <a:off x="12501660" y="2900951"/>
            <a:ext cx="2285043" cy="1006269"/>
            <a:chOff x="9972914" y="6526409"/>
            <a:chExt cx="2285043" cy="100626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B3DD688-2FA4-4C0E-BA54-0DC37B6A414A}"/>
                </a:ext>
              </a:extLst>
            </p:cNvPr>
            <p:cNvSpPr/>
            <p:nvPr/>
          </p:nvSpPr>
          <p:spPr>
            <a:xfrm>
              <a:off x="9972914" y="6526409"/>
              <a:ext cx="2285043" cy="406400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0000"/>
                  </a:solidFill>
                  <a:latin typeface="YaHei Consolas Hybrid"/>
                </a:rPr>
                <a:t>HASHELEMENT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AAF98C8-ECCF-4260-9AAA-37F9CF329A49}"/>
                </a:ext>
              </a:extLst>
            </p:cNvPr>
            <p:cNvSpPr/>
            <p:nvPr/>
          </p:nvSpPr>
          <p:spPr>
            <a:xfrm>
              <a:off x="9972914" y="6944356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Struct HASHELEMENT *link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1C71E06-03E8-45B8-A972-9B5210AC8285}"/>
                </a:ext>
              </a:extLst>
            </p:cNvPr>
            <p:cNvSpPr/>
            <p:nvPr/>
          </p:nvSpPr>
          <p:spPr>
            <a:xfrm>
              <a:off x="9972914" y="7238212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Uint32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hashvalue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7BF9B42-24C0-4A83-A688-D38B2E9447A0}"/>
              </a:ext>
            </a:extLst>
          </p:cNvPr>
          <p:cNvGrpSpPr/>
          <p:nvPr/>
        </p:nvGrpSpPr>
        <p:grpSpPr>
          <a:xfrm>
            <a:off x="609131" y="717463"/>
            <a:ext cx="2285043" cy="3949249"/>
            <a:chOff x="2133131" y="5281709"/>
            <a:chExt cx="2285043" cy="394924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306E8D5-0958-497B-8897-962E0684202B}"/>
                </a:ext>
              </a:extLst>
            </p:cNvPr>
            <p:cNvSpPr/>
            <p:nvPr/>
          </p:nvSpPr>
          <p:spPr>
            <a:xfrm>
              <a:off x="2133131" y="5281709"/>
              <a:ext cx="2285043" cy="406400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0000"/>
                  </a:solidFill>
                  <a:latin typeface="YaHei Consolas Hybrid"/>
                </a:rPr>
                <a:t>HASHCTL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73ED8AB-AA0F-41CA-B441-2525A7C337C1}"/>
                </a:ext>
              </a:extLst>
            </p:cNvPr>
            <p:cNvSpPr/>
            <p:nvPr/>
          </p:nvSpPr>
          <p:spPr>
            <a:xfrm>
              <a:off x="2133131" y="5708202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Long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num_partitions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4204FD3-25FB-485B-B0CA-9C383C38A2BD}"/>
                </a:ext>
              </a:extLst>
            </p:cNvPr>
            <p:cNvSpPr/>
            <p:nvPr/>
          </p:nvSpPr>
          <p:spPr>
            <a:xfrm>
              <a:off x="2133131" y="6002058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Long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ssize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F4BB281-D7F6-4C2E-A071-D59DD271CBCB}"/>
                </a:ext>
              </a:extLst>
            </p:cNvPr>
            <p:cNvSpPr/>
            <p:nvPr/>
          </p:nvSpPr>
          <p:spPr>
            <a:xfrm>
              <a:off x="2133131" y="6295914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Long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dsize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F31A2EE-DE35-4998-B82B-B73731E40370}"/>
                </a:ext>
              </a:extLst>
            </p:cNvPr>
            <p:cNvSpPr/>
            <p:nvPr/>
          </p:nvSpPr>
          <p:spPr>
            <a:xfrm>
              <a:off x="2133131" y="6585034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Long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max_dsize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BD8D436-B263-495B-8430-68CD447D17A9}"/>
                </a:ext>
              </a:extLst>
            </p:cNvPr>
            <p:cNvSpPr/>
            <p:nvPr/>
          </p:nvSpPr>
          <p:spPr>
            <a:xfrm>
              <a:off x="2133131" y="6878890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Long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ffactor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3DEF0AD-53D2-4F81-8127-34B03E45DDD7}"/>
                </a:ext>
              </a:extLst>
            </p:cNvPr>
            <p:cNvSpPr/>
            <p:nvPr/>
          </p:nvSpPr>
          <p:spPr>
            <a:xfrm>
              <a:off x="2133131" y="7172746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Size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keysize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7CE708B-C2A9-46E0-B685-0731E2C39BFA}"/>
                </a:ext>
              </a:extLst>
            </p:cNvPr>
            <p:cNvSpPr/>
            <p:nvPr/>
          </p:nvSpPr>
          <p:spPr>
            <a:xfrm>
              <a:off x="2133131" y="7467212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Size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entrysize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0307803-1E4A-4309-83ED-B84564E39864}"/>
                </a:ext>
              </a:extLst>
            </p:cNvPr>
            <p:cNvSpPr/>
            <p:nvPr/>
          </p:nvSpPr>
          <p:spPr>
            <a:xfrm>
              <a:off x="2133131" y="7761068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HashValueFunc</a:t>
              </a:r>
              <a:r>
                <a:rPr lang="en-US" altLang="zh-CN" sz="1400" dirty="0">
                  <a:solidFill>
                    <a:schemeClr val="tx1"/>
                  </a:solidFill>
                </a:rPr>
                <a:t>  hash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ACE0C68-1980-4A48-9094-FD95888F9340}"/>
                </a:ext>
              </a:extLst>
            </p:cNvPr>
            <p:cNvSpPr/>
            <p:nvPr/>
          </p:nvSpPr>
          <p:spPr>
            <a:xfrm>
              <a:off x="2133131" y="8054924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HashCompareFunc</a:t>
              </a:r>
              <a:r>
                <a:rPr lang="en-US" altLang="zh-CN" sz="1400" dirty="0">
                  <a:solidFill>
                    <a:schemeClr val="tx1"/>
                  </a:solidFill>
                </a:rPr>
                <a:t>  match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A484AA3-21CD-4A84-9CA5-25891AA1ED88}"/>
                </a:ext>
              </a:extLst>
            </p:cNvPr>
            <p:cNvSpPr/>
            <p:nvPr/>
          </p:nvSpPr>
          <p:spPr>
            <a:xfrm>
              <a:off x="2133131" y="8348780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HashCopyFunc</a:t>
              </a:r>
              <a:r>
                <a:rPr lang="en-US" altLang="zh-CN" sz="14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alloc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4FC0699-6973-425D-8487-0C4BA4AFDB6E}"/>
                </a:ext>
              </a:extLst>
            </p:cNvPr>
            <p:cNvSpPr/>
            <p:nvPr/>
          </p:nvSpPr>
          <p:spPr>
            <a:xfrm>
              <a:off x="2133131" y="8642636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MemoryContext</a:t>
              </a:r>
              <a:r>
                <a:rPr lang="en-US" altLang="zh-CN" sz="14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hcxt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F84641F-2FA8-42A3-B4E3-045804E52E3F}"/>
                </a:ext>
              </a:extLst>
            </p:cNvPr>
            <p:cNvSpPr/>
            <p:nvPr/>
          </p:nvSpPr>
          <p:spPr>
            <a:xfrm>
              <a:off x="2133131" y="8936492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HASHHDR  *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hctl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3D436B3-B31F-4989-BA8B-8F13EE2822DE}"/>
              </a:ext>
            </a:extLst>
          </p:cNvPr>
          <p:cNvGrpSpPr/>
          <p:nvPr/>
        </p:nvGrpSpPr>
        <p:grpSpPr>
          <a:xfrm>
            <a:off x="8694742" y="2206972"/>
            <a:ext cx="2285043" cy="1300125"/>
            <a:chOff x="9966285" y="4835261"/>
            <a:chExt cx="2285043" cy="1300125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66540F-86F8-4136-B4B8-3D61AC3029D0}"/>
                </a:ext>
              </a:extLst>
            </p:cNvPr>
            <p:cNvSpPr/>
            <p:nvPr/>
          </p:nvSpPr>
          <p:spPr>
            <a:xfrm>
              <a:off x="9966285" y="4835261"/>
              <a:ext cx="2285043" cy="406400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rgbClr val="000000"/>
                  </a:solidFill>
                  <a:latin typeface="YaHei Consolas Hybrid"/>
                </a:rPr>
                <a:t>FreeListData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C0B9F2B-9EDB-436A-8396-433BEC88E319}"/>
                </a:ext>
              </a:extLst>
            </p:cNvPr>
            <p:cNvSpPr/>
            <p:nvPr/>
          </p:nvSpPr>
          <p:spPr>
            <a:xfrm>
              <a:off x="9966285" y="5253208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Slock_t</a:t>
              </a:r>
              <a:r>
                <a:rPr lang="en-US" altLang="zh-CN" sz="1400" dirty="0">
                  <a:solidFill>
                    <a:schemeClr val="tx1"/>
                  </a:solidFill>
                </a:rPr>
                <a:t>  mutex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00CE952-7E26-4FBB-A920-90BF53AA5F7C}"/>
                </a:ext>
              </a:extLst>
            </p:cNvPr>
            <p:cNvSpPr/>
            <p:nvPr/>
          </p:nvSpPr>
          <p:spPr>
            <a:xfrm>
              <a:off x="9966285" y="5547064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Long 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nentries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4CA5E71-922C-484A-8CF5-AA2B591486D9}"/>
                </a:ext>
              </a:extLst>
            </p:cNvPr>
            <p:cNvSpPr/>
            <p:nvPr/>
          </p:nvSpPr>
          <p:spPr>
            <a:xfrm>
              <a:off x="9966285" y="5840920"/>
              <a:ext cx="2285043" cy="294466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HASHELEMENT*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freeList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A7C4036-AC6D-47D4-A9F8-FE19715C5BAF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894174" y="2454503"/>
            <a:ext cx="1709047" cy="334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8F2E4FF-1CC6-44E7-8AED-8E798C5AFD69}"/>
              </a:ext>
            </a:extLst>
          </p:cNvPr>
          <p:cNvCxnSpPr>
            <a:stCxn id="23" idx="3"/>
            <a:endCxn id="70" idx="1"/>
          </p:cNvCxnSpPr>
          <p:nvPr/>
        </p:nvCxnSpPr>
        <p:spPr>
          <a:xfrm flipV="1">
            <a:off x="7778454" y="2410172"/>
            <a:ext cx="916288" cy="4148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EAAEAAC-CB7E-423C-9E73-D1B94792DEDB}"/>
              </a:ext>
            </a:extLst>
          </p:cNvPr>
          <p:cNvCxnSpPr>
            <a:cxnSpLocks/>
            <a:stCxn id="73" idx="3"/>
            <a:endCxn id="41" idx="1"/>
          </p:cNvCxnSpPr>
          <p:nvPr/>
        </p:nvCxnSpPr>
        <p:spPr>
          <a:xfrm flipV="1">
            <a:off x="10979785" y="3104151"/>
            <a:ext cx="1521875" cy="25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E959E2F-5DE3-4238-A2B3-1B3784088970}"/>
              </a:ext>
            </a:extLst>
          </p:cNvPr>
          <p:cNvCxnSpPr>
            <a:stCxn id="67" idx="3"/>
            <a:endCxn id="22" idx="1"/>
          </p:cNvCxnSpPr>
          <p:nvPr/>
        </p:nvCxnSpPr>
        <p:spPr>
          <a:xfrm flipV="1">
            <a:off x="2894174" y="2454503"/>
            <a:ext cx="1709047" cy="206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8B7DB8C-4B87-422F-833E-77F5212C536F}"/>
              </a:ext>
            </a:extLst>
          </p:cNvPr>
          <p:cNvCxnSpPr>
            <a:stCxn id="42" idx="3"/>
          </p:cNvCxnSpPr>
          <p:nvPr/>
        </p:nvCxnSpPr>
        <p:spPr>
          <a:xfrm>
            <a:off x="14786703" y="3466131"/>
            <a:ext cx="751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D06522-D992-463A-A5BE-91608B70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331" y="4730662"/>
            <a:ext cx="82581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B8F4A56E-A6DD-4EBF-A1A8-C8EC417ECB8A}"/>
              </a:ext>
            </a:extLst>
          </p:cNvPr>
          <p:cNvSpPr txBox="1"/>
          <p:nvPr/>
        </p:nvSpPr>
        <p:spPr>
          <a:xfrm>
            <a:off x="11137978" y="589346"/>
            <a:ext cx="7023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 A hash bucket is a linked list of HASHELEMENTs */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HASHELEMENT *HASHBUCKET;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 A hash segment is an array of bucket headers */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HASHBUCKET *HASHSEGMENT;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8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139CA3-64CC-4080-9A36-ED18F126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30" y="250825"/>
            <a:ext cx="14253370" cy="1088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6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F2EEC8F-F018-4E53-BAAF-CD296E26D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1136650"/>
            <a:ext cx="7562850" cy="1212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4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1394</Words>
  <Application>Microsoft Office PowerPoint</Application>
  <PresentationFormat>自定义</PresentationFormat>
  <Paragraphs>414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YaHei Consolas Hybrid</vt:lpstr>
      <vt:lpstr>微软雅黑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leon</dc:creator>
  <cp:lastModifiedBy>xu leon</cp:lastModifiedBy>
  <cp:revision>61</cp:revision>
  <dcterms:created xsi:type="dcterms:W3CDTF">2020-12-29T13:06:42Z</dcterms:created>
  <dcterms:modified xsi:type="dcterms:W3CDTF">2021-10-29T13:27:31Z</dcterms:modified>
</cp:coreProperties>
</file>