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28800425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6" autoAdjust="0"/>
    <p:restoredTop sz="94660"/>
  </p:normalViewPr>
  <p:slideViewPr>
    <p:cSldViewPr snapToGrid="0">
      <p:cViewPr varScale="1">
        <p:scale>
          <a:sx n="40" d="100"/>
          <a:sy n="40" d="100"/>
        </p:scale>
        <p:origin x="14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2945943"/>
            <a:ext cx="21600319" cy="6266897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9454516"/>
            <a:ext cx="21600319" cy="4345992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280E-5F17-43A3-8076-0EEA6531207B}" type="datetimeFigureOut">
              <a:rPr lang="zh-CN" altLang="en-US" smtClean="0"/>
              <a:t>2021-2-22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DEFB-00FF-4018-8C3A-AB51F80FD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4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280E-5F17-43A3-8076-0EEA6531207B}" type="datetimeFigureOut">
              <a:rPr lang="zh-CN" altLang="en-US" smtClean="0"/>
              <a:t>2021-2-22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DEFB-00FF-4018-8C3A-AB51F80FD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33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958369"/>
            <a:ext cx="6210092" cy="152547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958369"/>
            <a:ext cx="18270270" cy="152547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280E-5F17-43A3-8076-0EEA6531207B}" type="datetimeFigureOut">
              <a:rPr lang="zh-CN" altLang="en-US" smtClean="0"/>
              <a:t>2021-2-22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DEFB-00FF-4018-8C3A-AB51F80FD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26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280E-5F17-43A3-8076-0EEA6531207B}" type="datetimeFigureOut">
              <a:rPr lang="zh-CN" altLang="en-US" smtClean="0"/>
              <a:t>2021-2-22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DEFB-00FF-4018-8C3A-AB51F80FD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27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4487668"/>
            <a:ext cx="24840367" cy="7487774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12046280"/>
            <a:ext cx="24840367" cy="3937644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280E-5F17-43A3-8076-0EEA6531207B}" type="datetimeFigureOut">
              <a:rPr lang="zh-CN" altLang="en-US" smtClean="0"/>
              <a:t>2021-2-22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DEFB-00FF-4018-8C3A-AB51F80FD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64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4791843"/>
            <a:ext cx="12240181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4791843"/>
            <a:ext cx="12240181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280E-5F17-43A3-8076-0EEA6531207B}" type="datetimeFigureOut">
              <a:rPr lang="zh-CN" altLang="en-US" smtClean="0"/>
              <a:t>2021-2-22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DEFB-00FF-4018-8C3A-AB51F80FD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90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958370"/>
            <a:ext cx="24840367" cy="3479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4412664"/>
            <a:ext cx="12183929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6575242"/>
            <a:ext cx="12183929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4412664"/>
            <a:ext cx="12243932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6575242"/>
            <a:ext cx="12243932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280E-5F17-43A3-8076-0EEA6531207B}" type="datetimeFigureOut">
              <a:rPr lang="zh-CN" altLang="en-US" smtClean="0"/>
              <a:t>2021-2-22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DEFB-00FF-4018-8C3A-AB51F80FD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98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280E-5F17-43A3-8076-0EEA6531207B}" type="datetimeFigureOut">
              <a:rPr lang="zh-CN" altLang="en-US" smtClean="0"/>
              <a:t>2021-2-22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DEFB-00FF-4018-8C3A-AB51F80FD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26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280E-5F17-43A3-8076-0EEA6531207B}" type="datetimeFigureOut">
              <a:rPr lang="zh-CN" altLang="en-US" smtClean="0"/>
              <a:t>2021-2-22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DEFB-00FF-4018-8C3A-AB51F80FD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1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4"/>
            <a:ext cx="9288886" cy="420015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591763"/>
            <a:ext cx="14580215" cy="12792138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280E-5F17-43A3-8076-0EEA6531207B}" type="datetimeFigureOut">
              <a:rPr lang="zh-CN" altLang="en-US" smtClean="0"/>
              <a:t>2021-2-22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DEFB-00FF-4018-8C3A-AB51F80FD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568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4"/>
            <a:ext cx="9288886" cy="420015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591763"/>
            <a:ext cx="14580215" cy="12792138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280E-5F17-43A3-8076-0EEA6531207B}" type="datetimeFigureOut">
              <a:rPr lang="zh-CN" altLang="en-US" smtClean="0"/>
              <a:t>2021-2-22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DEFB-00FF-4018-8C3A-AB51F80FD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8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958370"/>
            <a:ext cx="24840367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4791843"/>
            <a:ext cx="24840367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6683949"/>
            <a:ext cx="64800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A280E-5F17-43A3-8076-0EEA6531207B}" type="datetimeFigureOut">
              <a:rPr lang="zh-CN" altLang="en-US" smtClean="0"/>
              <a:t>2021-2-22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6683949"/>
            <a:ext cx="9720143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6683949"/>
            <a:ext cx="64800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8DEFB-00FF-4018-8C3A-AB51F80FD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68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5232577-096C-4FC0-84BC-7F2653B4C53D}"/>
              </a:ext>
            </a:extLst>
          </p:cNvPr>
          <p:cNvGrpSpPr/>
          <p:nvPr/>
        </p:nvGrpSpPr>
        <p:grpSpPr>
          <a:xfrm>
            <a:off x="7364267" y="3704276"/>
            <a:ext cx="6958057" cy="701721"/>
            <a:chOff x="3771982" y="503882"/>
            <a:chExt cx="4695211" cy="70172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5F1804A-7F7C-45D5-B705-BD66283FEDBC}"/>
                </a:ext>
              </a:extLst>
            </p:cNvPr>
            <p:cNvSpPr/>
            <p:nvPr/>
          </p:nvSpPr>
          <p:spPr>
            <a:xfrm>
              <a:off x="3771982" y="869609"/>
              <a:ext cx="1070712" cy="33599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RTE_REALTION</a:t>
              </a:r>
            </a:p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(STUDENT)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00E0128-D3B2-4CC0-8044-271F9BFA1EA5}"/>
                </a:ext>
              </a:extLst>
            </p:cNvPr>
            <p:cNvSpPr/>
            <p:nvPr/>
          </p:nvSpPr>
          <p:spPr>
            <a:xfrm>
              <a:off x="4842694" y="865575"/>
              <a:ext cx="1070712" cy="33599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RTE_REALTION</a:t>
              </a:r>
            </a:p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(COURSE)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4AF2444-13B3-4AFF-B22F-462A3357CC20}"/>
                </a:ext>
              </a:extLst>
            </p:cNvPr>
            <p:cNvSpPr/>
            <p:nvPr/>
          </p:nvSpPr>
          <p:spPr>
            <a:xfrm>
              <a:off x="5912469" y="858021"/>
              <a:ext cx="1070712" cy="33599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RTE_REALTION</a:t>
              </a:r>
            </a:p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(SCORE)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69A56D5-AC90-45E9-B4C4-096B37A45AFC}"/>
                </a:ext>
              </a:extLst>
            </p:cNvPr>
            <p:cNvSpPr/>
            <p:nvPr/>
          </p:nvSpPr>
          <p:spPr>
            <a:xfrm>
              <a:off x="6983181" y="861517"/>
              <a:ext cx="1070712" cy="33599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RTE_JOIN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E24F5ED8-1210-434A-98AB-17AA240326CD}"/>
                </a:ext>
              </a:extLst>
            </p:cNvPr>
            <p:cNvSpPr/>
            <p:nvPr/>
          </p:nvSpPr>
          <p:spPr>
            <a:xfrm>
              <a:off x="5373998" y="516321"/>
              <a:ext cx="2349304" cy="335996"/>
            </a:xfrm>
            <a:custGeom>
              <a:avLst/>
              <a:gdLst>
                <a:gd name="connsiteX0" fmla="*/ 2665828 w 2665828"/>
                <a:gd name="connsiteY0" fmla="*/ 335996 h 335996"/>
                <a:gd name="connsiteX1" fmla="*/ 2138290 w 2665828"/>
                <a:gd name="connsiteY1" fmla="*/ 40574 h 335996"/>
                <a:gd name="connsiteX2" fmla="*/ 710419 w 2665828"/>
                <a:gd name="connsiteY2" fmla="*/ 33541 h 335996"/>
                <a:gd name="connsiteX3" fmla="*/ 0 w 2665828"/>
                <a:gd name="connsiteY3" fmla="*/ 328962 h 335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5828" h="335996">
                  <a:moveTo>
                    <a:pt x="2665828" y="335996"/>
                  </a:moveTo>
                  <a:cubicBezTo>
                    <a:pt x="2565009" y="213489"/>
                    <a:pt x="2464191" y="90983"/>
                    <a:pt x="2138290" y="40574"/>
                  </a:cubicBezTo>
                  <a:cubicBezTo>
                    <a:pt x="1812389" y="-9835"/>
                    <a:pt x="1066801" y="-14524"/>
                    <a:pt x="710419" y="33541"/>
                  </a:cubicBezTo>
                  <a:cubicBezTo>
                    <a:pt x="354037" y="81606"/>
                    <a:pt x="177018" y="205284"/>
                    <a:pt x="0" y="328962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32EF6277-3B72-47FA-85E4-6BE7046DE26A}"/>
                </a:ext>
              </a:extLst>
            </p:cNvPr>
            <p:cNvSpPr/>
            <p:nvPr/>
          </p:nvSpPr>
          <p:spPr>
            <a:xfrm>
              <a:off x="6457210" y="613158"/>
              <a:ext cx="1273126" cy="239159"/>
            </a:xfrm>
            <a:custGeom>
              <a:avLst/>
              <a:gdLst>
                <a:gd name="connsiteX0" fmla="*/ 1406769 w 1406769"/>
                <a:gd name="connsiteY0" fmla="*/ 239159 h 239159"/>
                <a:gd name="connsiteX1" fmla="*/ 815926 w 1406769"/>
                <a:gd name="connsiteY1" fmla="*/ 8 h 239159"/>
                <a:gd name="connsiteX2" fmla="*/ 0 w 1406769"/>
                <a:gd name="connsiteY2" fmla="*/ 232125 h 239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6769" h="239159">
                  <a:moveTo>
                    <a:pt x="1406769" y="239159"/>
                  </a:moveTo>
                  <a:cubicBezTo>
                    <a:pt x="1228578" y="120169"/>
                    <a:pt x="1050387" y="1180"/>
                    <a:pt x="815926" y="8"/>
                  </a:cubicBezTo>
                  <a:cubicBezTo>
                    <a:pt x="581465" y="-1164"/>
                    <a:pt x="290732" y="115480"/>
                    <a:pt x="0" y="232125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0DF0115-CA42-423F-9CF8-9416ACEC00BD}"/>
                </a:ext>
              </a:extLst>
            </p:cNvPr>
            <p:cNvSpPr txBox="1"/>
            <p:nvPr/>
          </p:nvSpPr>
          <p:spPr>
            <a:xfrm>
              <a:off x="7503468" y="503882"/>
              <a:ext cx="963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Var-&gt;</a:t>
              </a:r>
              <a:r>
                <a:rPr lang="en-US" altLang="zh-CN" sz="1200" dirty="0" err="1"/>
                <a:t>varno</a:t>
              </a:r>
              <a:endParaRPr lang="zh-CN" altLang="en-US" sz="1200" dirty="0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2526AECA-8ACE-43E3-83B5-2547ED281D8C}"/>
              </a:ext>
            </a:extLst>
          </p:cNvPr>
          <p:cNvSpPr/>
          <p:nvPr/>
        </p:nvSpPr>
        <p:spPr>
          <a:xfrm>
            <a:off x="6272645" y="5089383"/>
            <a:ext cx="1023674" cy="312222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From Expr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210A27F-9E3D-48A8-ACF7-86C33228B763}"/>
              </a:ext>
            </a:extLst>
          </p:cNvPr>
          <p:cNvSpPr/>
          <p:nvPr/>
        </p:nvSpPr>
        <p:spPr>
          <a:xfrm>
            <a:off x="6272645" y="5408853"/>
            <a:ext cx="1023674" cy="258863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from list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1DB86E-765F-4AC6-A23A-C8322FF92C6D}"/>
              </a:ext>
            </a:extLst>
          </p:cNvPr>
          <p:cNvSpPr/>
          <p:nvPr/>
        </p:nvSpPr>
        <p:spPr>
          <a:xfrm>
            <a:off x="6272645" y="5667539"/>
            <a:ext cx="1023674" cy="258863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quals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D62728-D43B-4842-87C7-C8FD491EAC07}"/>
              </a:ext>
            </a:extLst>
          </p:cNvPr>
          <p:cNvSpPr/>
          <p:nvPr/>
        </p:nvSpPr>
        <p:spPr>
          <a:xfrm>
            <a:off x="4077318" y="4668273"/>
            <a:ext cx="1205272" cy="406401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Query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49C54D-8B73-4CE3-A634-7179CE6266C9}"/>
              </a:ext>
            </a:extLst>
          </p:cNvPr>
          <p:cNvSpPr/>
          <p:nvPr/>
        </p:nvSpPr>
        <p:spPr>
          <a:xfrm>
            <a:off x="4077318" y="5086217"/>
            <a:ext cx="1205272" cy="294466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rtable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99C3F50-0657-4888-947C-941B61ACE8CD}"/>
              </a:ext>
            </a:extLst>
          </p:cNvPr>
          <p:cNvSpPr/>
          <p:nvPr/>
        </p:nvSpPr>
        <p:spPr>
          <a:xfrm>
            <a:off x="4077318" y="5380073"/>
            <a:ext cx="1205272" cy="294466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jointree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0FF3105-2F4E-4FA0-9D20-60B542F13774}"/>
              </a:ext>
            </a:extLst>
          </p:cNvPr>
          <p:cNvSpPr/>
          <p:nvPr/>
        </p:nvSpPr>
        <p:spPr>
          <a:xfrm>
            <a:off x="4077318" y="5673929"/>
            <a:ext cx="1205272" cy="294466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targetlist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9DEC08F-E710-4A22-9451-B276422C69F6}"/>
              </a:ext>
            </a:extLst>
          </p:cNvPr>
          <p:cNvSpPr/>
          <p:nvPr/>
        </p:nvSpPr>
        <p:spPr>
          <a:xfrm>
            <a:off x="8009021" y="5054012"/>
            <a:ext cx="1023674" cy="312222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RangeTblRef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14E75E3-7B7B-4DD0-B027-3CACBE10B52E}"/>
              </a:ext>
            </a:extLst>
          </p:cNvPr>
          <p:cNvSpPr/>
          <p:nvPr/>
        </p:nvSpPr>
        <p:spPr>
          <a:xfrm>
            <a:off x="8009021" y="5373482"/>
            <a:ext cx="1023674" cy="258863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type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5DE0A03-F2E8-4D3E-A0A3-85B6D636E40E}"/>
              </a:ext>
            </a:extLst>
          </p:cNvPr>
          <p:cNvSpPr/>
          <p:nvPr/>
        </p:nvSpPr>
        <p:spPr>
          <a:xfrm>
            <a:off x="8009021" y="5632168"/>
            <a:ext cx="1023674" cy="258863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rtindex</a:t>
            </a:r>
            <a:r>
              <a:rPr lang="en-US" altLang="zh-CN" sz="1200" dirty="0">
                <a:solidFill>
                  <a:schemeClr val="tx1"/>
                </a:solidFill>
              </a:rPr>
              <a:t>=1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4FE550A-0472-4D3C-8F24-DE867AE00600}"/>
              </a:ext>
            </a:extLst>
          </p:cNvPr>
          <p:cNvSpPr/>
          <p:nvPr/>
        </p:nvSpPr>
        <p:spPr>
          <a:xfrm>
            <a:off x="9832040" y="5055799"/>
            <a:ext cx="1023674" cy="312222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JoinExpr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503AA34-EE35-47C6-963C-58B976B92AB1}"/>
              </a:ext>
            </a:extLst>
          </p:cNvPr>
          <p:cNvSpPr/>
          <p:nvPr/>
        </p:nvSpPr>
        <p:spPr>
          <a:xfrm>
            <a:off x="9832040" y="5375269"/>
            <a:ext cx="1023674" cy="258863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larg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5850EE6-C641-4B0E-8338-4C70CA32FA3B}"/>
              </a:ext>
            </a:extLst>
          </p:cNvPr>
          <p:cNvSpPr/>
          <p:nvPr/>
        </p:nvSpPr>
        <p:spPr>
          <a:xfrm>
            <a:off x="9832040" y="5633955"/>
            <a:ext cx="1023674" cy="258863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rarg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A7D751-8CB5-48A4-AD9F-BD077E22C0AE}"/>
              </a:ext>
            </a:extLst>
          </p:cNvPr>
          <p:cNvSpPr/>
          <p:nvPr/>
        </p:nvSpPr>
        <p:spPr>
          <a:xfrm>
            <a:off x="9832890" y="5892853"/>
            <a:ext cx="1023674" cy="258863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quals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C3D4077-9D53-4563-930A-33D7BA8E4CB3}"/>
              </a:ext>
            </a:extLst>
          </p:cNvPr>
          <p:cNvSpPr/>
          <p:nvPr/>
        </p:nvSpPr>
        <p:spPr>
          <a:xfrm>
            <a:off x="11761759" y="5054012"/>
            <a:ext cx="1023674" cy="312222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RangeTblRef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314AB34-DC86-4676-8EF1-AAB9595E35B5}"/>
              </a:ext>
            </a:extLst>
          </p:cNvPr>
          <p:cNvSpPr/>
          <p:nvPr/>
        </p:nvSpPr>
        <p:spPr>
          <a:xfrm>
            <a:off x="11761759" y="5373482"/>
            <a:ext cx="1023674" cy="258863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type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A93EAB1-1D9D-43DA-B0C1-CEB848C49D4A}"/>
              </a:ext>
            </a:extLst>
          </p:cNvPr>
          <p:cNvSpPr/>
          <p:nvPr/>
        </p:nvSpPr>
        <p:spPr>
          <a:xfrm>
            <a:off x="11761759" y="5632168"/>
            <a:ext cx="1023674" cy="258863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rtindex</a:t>
            </a:r>
            <a:r>
              <a:rPr lang="en-US" altLang="zh-CN" sz="1200" dirty="0">
                <a:solidFill>
                  <a:schemeClr val="tx1"/>
                </a:solidFill>
              </a:rPr>
              <a:t>=2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6E9213D-481A-4EFA-823E-8C713E56140B}"/>
              </a:ext>
            </a:extLst>
          </p:cNvPr>
          <p:cNvSpPr/>
          <p:nvPr/>
        </p:nvSpPr>
        <p:spPr>
          <a:xfrm>
            <a:off x="11761759" y="6139198"/>
            <a:ext cx="1023674" cy="312222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RangeTblRef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20308B0-F994-4AB2-BBA4-FDD14D457B5C}"/>
              </a:ext>
            </a:extLst>
          </p:cNvPr>
          <p:cNvSpPr/>
          <p:nvPr/>
        </p:nvSpPr>
        <p:spPr>
          <a:xfrm>
            <a:off x="11761759" y="6458668"/>
            <a:ext cx="1023674" cy="258863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type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0D3E3D1-C58C-46E2-B471-5F6E7F344338}"/>
              </a:ext>
            </a:extLst>
          </p:cNvPr>
          <p:cNvSpPr/>
          <p:nvPr/>
        </p:nvSpPr>
        <p:spPr>
          <a:xfrm>
            <a:off x="11761759" y="6717354"/>
            <a:ext cx="1023674" cy="258863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rtindex</a:t>
            </a:r>
            <a:r>
              <a:rPr lang="en-US" altLang="zh-CN" sz="1200" dirty="0">
                <a:solidFill>
                  <a:schemeClr val="tx1"/>
                </a:solidFill>
              </a:rPr>
              <a:t>=3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E6A5E6D-5193-4B4A-BAA0-5A4FBD7F7A0F}"/>
              </a:ext>
            </a:extLst>
          </p:cNvPr>
          <p:cNvSpPr/>
          <p:nvPr/>
        </p:nvSpPr>
        <p:spPr>
          <a:xfrm>
            <a:off x="11245312" y="7338503"/>
            <a:ext cx="1023674" cy="312222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expr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CFC528D-6C91-4009-A483-E379F20047A8}"/>
              </a:ext>
            </a:extLst>
          </p:cNvPr>
          <p:cNvSpPr/>
          <p:nvPr/>
        </p:nvSpPr>
        <p:spPr>
          <a:xfrm>
            <a:off x="11245312" y="7657973"/>
            <a:ext cx="1023674" cy="258863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args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2F1339B-B6A5-4591-8C2E-9C0E48164E43}"/>
              </a:ext>
            </a:extLst>
          </p:cNvPr>
          <p:cNvSpPr/>
          <p:nvPr/>
        </p:nvSpPr>
        <p:spPr>
          <a:xfrm>
            <a:off x="12719389" y="7340564"/>
            <a:ext cx="1023674" cy="312222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Var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FE214DC-EAD7-4364-9C7C-5F0CB7FA2B7B}"/>
              </a:ext>
            </a:extLst>
          </p:cNvPr>
          <p:cNvSpPr/>
          <p:nvPr/>
        </p:nvSpPr>
        <p:spPr>
          <a:xfrm>
            <a:off x="12719389" y="7660034"/>
            <a:ext cx="1023674" cy="258863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varno</a:t>
            </a:r>
            <a:r>
              <a:rPr lang="en-US" altLang="zh-CN" sz="1200" dirty="0">
                <a:solidFill>
                  <a:schemeClr val="tx1"/>
                </a:solidFill>
              </a:rPr>
              <a:t>=2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96402EF-A885-4572-816E-DB3FE6343F00}"/>
              </a:ext>
            </a:extLst>
          </p:cNvPr>
          <p:cNvSpPr/>
          <p:nvPr/>
        </p:nvSpPr>
        <p:spPr>
          <a:xfrm>
            <a:off x="12719389" y="7918720"/>
            <a:ext cx="1023674" cy="258863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4AFE549-12B9-4756-984C-F15F843C005E}"/>
              </a:ext>
            </a:extLst>
          </p:cNvPr>
          <p:cNvSpPr/>
          <p:nvPr/>
        </p:nvSpPr>
        <p:spPr>
          <a:xfrm>
            <a:off x="14236355" y="7347811"/>
            <a:ext cx="1023674" cy="312222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Var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0E2BC99-7FEA-4F69-BC0A-0E2A839D7EBC}"/>
              </a:ext>
            </a:extLst>
          </p:cNvPr>
          <p:cNvSpPr/>
          <p:nvPr/>
        </p:nvSpPr>
        <p:spPr>
          <a:xfrm>
            <a:off x="14236355" y="7667281"/>
            <a:ext cx="1023674" cy="258863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varno</a:t>
            </a:r>
            <a:r>
              <a:rPr lang="en-US" altLang="zh-CN" sz="1200" dirty="0">
                <a:solidFill>
                  <a:schemeClr val="tx1"/>
                </a:solidFill>
              </a:rPr>
              <a:t>=3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D3354E6-9823-40C2-97CD-2C8B2DE85210}"/>
              </a:ext>
            </a:extLst>
          </p:cNvPr>
          <p:cNvSpPr/>
          <p:nvPr/>
        </p:nvSpPr>
        <p:spPr>
          <a:xfrm>
            <a:off x="14236355" y="7925967"/>
            <a:ext cx="1023674" cy="258863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646D0787-5EA2-4F46-91A7-2FEB79BAF61E}"/>
              </a:ext>
            </a:extLst>
          </p:cNvPr>
          <p:cNvSpPr/>
          <p:nvPr/>
        </p:nvSpPr>
        <p:spPr>
          <a:xfrm>
            <a:off x="5283520" y="4244271"/>
            <a:ext cx="2071561" cy="995321"/>
          </a:xfrm>
          <a:custGeom>
            <a:avLst/>
            <a:gdLst>
              <a:gd name="connsiteX0" fmla="*/ 0 w 2071561"/>
              <a:gd name="connsiteY0" fmla="*/ 995320 h 995320"/>
              <a:gd name="connsiteX1" fmla="*/ 469338 w 2071561"/>
              <a:gd name="connsiteY1" fmla="*/ 339865 h 995320"/>
              <a:gd name="connsiteX2" fmla="*/ 1238082 w 2071561"/>
              <a:gd name="connsiteY2" fmla="*/ 80920 h 995320"/>
              <a:gd name="connsiteX3" fmla="*/ 2071561 w 2071561"/>
              <a:gd name="connsiteY3" fmla="*/ 0 h 99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1561" h="995320">
                <a:moveTo>
                  <a:pt x="0" y="995320"/>
                </a:moveTo>
                <a:cubicBezTo>
                  <a:pt x="131495" y="743792"/>
                  <a:pt x="262991" y="492265"/>
                  <a:pt x="469338" y="339865"/>
                </a:cubicBezTo>
                <a:cubicBezTo>
                  <a:pt x="675685" y="187465"/>
                  <a:pt x="971045" y="137564"/>
                  <a:pt x="1238082" y="80920"/>
                </a:cubicBezTo>
                <a:cubicBezTo>
                  <a:pt x="1505119" y="24276"/>
                  <a:pt x="1788340" y="12138"/>
                  <a:pt x="2071561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204C3B91-1F7A-4EEC-B6B7-A2732CB23248}"/>
              </a:ext>
            </a:extLst>
          </p:cNvPr>
          <p:cNvSpPr/>
          <p:nvPr/>
        </p:nvSpPr>
        <p:spPr>
          <a:xfrm>
            <a:off x="5283520" y="5263862"/>
            <a:ext cx="979137" cy="283221"/>
          </a:xfrm>
          <a:custGeom>
            <a:avLst/>
            <a:gdLst>
              <a:gd name="connsiteX0" fmla="*/ 0 w 979137"/>
              <a:gd name="connsiteY0" fmla="*/ 283221 h 283221"/>
              <a:gd name="connsiteX1" fmla="*/ 979137 w 979137"/>
              <a:gd name="connsiteY1" fmla="*/ 0 h 283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9137" h="283221">
                <a:moveTo>
                  <a:pt x="0" y="283221"/>
                </a:moveTo>
                <a:lnTo>
                  <a:pt x="979137" y="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14C5C704-CCF0-4268-9E93-0D8D73069A62}"/>
              </a:ext>
            </a:extLst>
          </p:cNvPr>
          <p:cNvSpPr/>
          <p:nvPr/>
        </p:nvSpPr>
        <p:spPr>
          <a:xfrm>
            <a:off x="7298437" y="5231495"/>
            <a:ext cx="704007" cy="299404"/>
          </a:xfrm>
          <a:custGeom>
            <a:avLst/>
            <a:gdLst>
              <a:gd name="connsiteX0" fmla="*/ 0 w 704007"/>
              <a:gd name="connsiteY0" fmla="*/ 299405 h 299405"/>
              <a:gd name="connsiteX1" fmla="*/ 704007 w 704007"/>
              <a:gd name="connsiteY1" fmla="*/ 0 h 29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007" h="299405">
                <a:moveTo>
                  <a:pt x="0" y="299405"/>
                </a:moveTo>
                <a:lnTo>
                  <a:pt x="704007" y="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68F544E-CCD8-4EB7-B51B-DD8DFDA7B759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9032695" y="5210123"/>
            <a:ext cx="799345" cy="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FD15E90E-4EF0-4A7F-A275-19716DEAFDDE}"/>
              </a:ext>
            </a:extLst>
          </p:cNvPr>
          <p:cNvSpPr/>
          <p:nvPr/>
        </p:nvSpPr>
        <p:spPr>
          <a:xfrm>
            <a:off x="10858933" y="5215318"/>
            <a:ext cx="890124" cy="291313"/>
          </a:xfrm>
          <a:custGeom>
            <a:avLst/>
            <a:gdLst>
              <a:gd name="connsiteX0" fmla="*/ 0 w 890124"/>
              <a:gd name="connsiteY0" fmla="*/ 291313 h 291313"/>
              <a:gd name="connsiteX1" fmla="*/ 890124 w 890124"/>
              <a:gd name="connsiteY1" fmla="*/ 0 h 29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0124" h="291313">
                <a:moveTo>
                  <a:pt x="0" y="291313"/>
                </a:moveTo>
                <a:lnTo>
                  <a:pt x="890124" y="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18878361-E449-41CB-9534-663A113F71CE}"/>
              </a:ext>
            </a:extLst>
          </p:cNvPr>
          <p:cNvSpPr/>
          <p:nvPr/>
        </p:nvSpPr>
        <p:spPr>
          <a:xfrm>
            <a:off x="10858933" y="5765576"/>
            <a:ext cx="898216" cy="517891"/>
          </a:xfrm>
          <a:custGeom>
            <a:avLst/>
            <a:gdLst>
              <a:gd name="connsiteX0" fmla="*/ 0 w 898216"/>
              <a:gd name="connsiteY0" fmla="*/ 0 h 517890"/>
              <a:gd name="connsiteX1" fmla="*/ 898216 w 898216"/>
              <a:gd name="connsiteY1" fmla="*/ 517890 h 517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8216" h="517890">
                <a:moveTo>
                  <a:pt x="0" y="0"/>
                </a:moveTo>
                <a:cubicBezTo>
                  <a:pt x="286593" y="149028"/>
                  <a:pt x="573186" y="298056"/>
                  <a:pt x="898216" y="51789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0A87446D-6791-43A2-A5A7-31ABDA2775B1}"/>
              </a:ext>
            </a:extLst>
          </p:cNvPr>
          <p:cNvSpPr/>
          <p:nvPr/>
        </p:nvSpPr>
        <p:spPr>
          <a:xfrm>
            <a:off x="10858933" y="6024517"/>
            <a:ext cx="388417" cy="1497026"/>
          </a:xfrm>
          <a:custGeom>
            <a:avLst/>
            <a:gdLst>
              <a:gd name="connsiteX0" fmla="*/ 0 w 388417"/>
              <a:gd name="connsiteY0" fmla="*/ 0 h 1497027"/>
              <a:gd name="connsiteX1" fmla="*/ 161840 w 388417"/>
              <a:gd name="connsiteY1" fmla="*/ 566443 h 1497027"/>
              <a:gd name="connsiteX2" fmla="*/ 210393 w 388417"/>
              <a:gd name="connsiteY2" fmla="*/ 1132885 h 1497027"/>
              <a:gd name="connsiteX3" fmla="*/ 388417 w 388417"/>
              <a:gd name="connsiteY3" fmla="*/ 1497027 h 1497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417" h="1497027">
                <a:moveTo>
                  <a:pt x="0" y="0"/>
                </a:moveTo>
                <a:cubicBezTo>
                  <a:pt x="63387" y="188814"/>
                  <a:pt x="126775" y="377629"/>
                  <a:pt x="161840" y="566443"/>
                </a:cubicBezTo>
                <a:cubicBezTo>
                  <a:pt x="196906" y="755257"/>
                  <a:pt x="172630" y="977788"/>
                  <a:pt x="210393" y="1132885"/>
                </a:cubicBezTo>
                <a:cubicBezTo>
                  <a:pt x="248156" y="1287982"/>
                  <a:pt x="318286" y="1392504"/>
                  <a:pt x="388417" y="149702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ABC3919-AEE8-4225-8258-69D8C8AA893E}"/>
              </a:ext>
            </a:extLst>
          </p:cNvPr>
          <p:cNvCxnSpPr>
            <a:stCxn id="32" idx="3"/>
            <a:endCxn id="34" idx="1"/>
          </p:cNvCxnSpPr>
          <p:nvPr/>
        </p:nvCxnSpPr>
        <p:spPr>
          <a:xfrm>
            <a:off x="12268986" y="7494614"/>
            <a:ext cx="450403" cy="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DE581D4-EE57-42B1-B86A-00084B868091}"/>
              </a:ext>
            </a:extLst>
          </p:cNvPr>
          <p:cNvCxnSpPr>
            <a:cxnSpLocks/>
          </p:cNvCxnSpPr>
          <p:nvPr/>
        </p:nvCxnSpPr>
        <p:spPr>
          <a:xfrm>
            <a:off x="13764507" y="7493588"/>
            <a:ext cx="450403" cy="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E48E6A21-8A01-4872-AC62-4C127B1C9528}"/>
              </a:ext>
            </a:extLst>
          </p:cNvPr>
          <p:cNvSpPr/>
          <p:nvPr/>
        </p:nvSpPr>
        <p:spPr>
          <a:xfrm>
            <a:off x="6822771" y="6706853"/>
            <a:ext cx="1023674" cy="312222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expr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5D0977A-8F59-4CFD-9DBA-200CEB261000}"/>
              </a:ext>
            </a:extLst>
          </p:cNvPr>
          <p:cNvSpPr/>
          <p:nvPr/>
        </p:nvSpPr>
        <p:spPr>
          <a:xfrm>
            <a:off x="6822771" y="7026323"/>
            <a:ext cx="1023674" cy="258863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args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169326E-7B5C-400F-A93A-B24B608B21F1}"/>
              </a:ext>
            </a:extLst>
          </p:cNvPr>
          <p:cNvSpPr/>
          <p:nvPr/>
        </p:nvSpPr>
        <p:spPr>
          <a:xfrm>
            <a:off x="8296848" y="6708914"/>
            <a:ext cx="1023674" cy="312222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Var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D75A4A9-4014-41D0-B519-BA93F9028743}"/>
              </a:ext>
            </a:extLst>
          </p:cNvPr>
          <p:cNvSpPr/>
          <p:nvPr/>
        </p:nvSpPr>
        <p:spPr>
          <a:xfrm>
            <a:off x="8296848" y="7028384"/>
            <a:ext cx="1023674" cy="258863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varno</a:t>
            </a:r>
            <a:r>
              <a:rPr lang="en-US" altLang="zh-CN" sz="1200" dirty="0">
                <a:solidFill>
                  <a:schemeClr val="tx1"/>
                </a:solidFill>
              </a:rPr>
              <a:t>=1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6105D42-992B-45DB-B11C-9E663E8FCF3E}"/>
              </a:ext>
            </a:extLst>
          </p:cNvPr>
          <p:cNvSpPr/>
          <p:nvPr/>
        </p:nvSpPr>
        <p:spPr>
          <a:xfrm>
            <a:off x="8296848" y="7287070"/>
            <a:ext cx="1023674" cy="258863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D850424-AA3D-46FE-9318-E879E70F69CD}"/>
              </a:ext>
            </a:extLst>
          </p:cNvPr>
          <p:cNvSpPr/>
          <p:nvPr/>
        </p:nvSpPr>
        <p:spPr>
          <a:xfrm>
            <a:off x="9813814" y="6716161"/>
            <a:ext cx="1023674" cy="312222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Var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DFB9317-EE85-4DA4-A7B6-B64D800AA620}"/>
              </a:ext>
            </a:extLst>
          </p:cNvPr>
          <p:cNvSpPr/>
          <p:nvPr/>
        </p:nvSpPr>
        <p:spPr>
          <a:xfrm>
            <a:off x="9813814" y="7035631"/>
            <a:ext cx="1023674" cy="258863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varno</a:t>
            </a:r>
            <a:r>
              <a:rPr lang="en-US" altLang="zh-CN" sz="1200" dirty="0">
                <a:solidFill>
                  <a:schemeClr val="tx1"/>
                </a:solidFill>
              </a:rPr>
              <a:t>=3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334E44B-FA43-4D87-BE67-66111D6BFF44}"/>
              </a:ext>
            </a:extLst>
          </p:cNvPr>
          <p:cNvSpPr/>
          <p:nvPr/>
        </p:nvSpPr>
        <p:spPr>
          <a:xfrm>
            <a:off x="9813814" y="7294317"/>
            <a:ext cx="1023674" cy="258863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405130E-2736-428E-880F-C478A54D8F13}"/>
              </a:ext>
            </a:extLst>
          </p:cNvPr>
          <p:cNvCxnSpPr>
            <a:stCxn id="49" idx="3"/>
            <a:endCxn id="51" idx="1"/>
          </p:cNvCxnSpPr>
          <p:nvPr/>
        </p:nvCxnSpPr>
        <p:spPr>
          <a:xfrm>
            <a:off x="7846445" y="6862964"/>
            <a:ext cx="450403" cy="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5B0A19C-11C8-4FC2-B172-1F6F4E6B7AD6}"/>
              </a:ext>
            </a:extLst>
          </p:cNvPr>
          <p:cNvCxnSpPr>
            <a:cxnSpLocks/>
          </p:cNvCxnSpPr>
          <p:nvPr/>
        </p:nvCxnSpPr>
        <p:spPr>
          <a:xfrm>
            <a:off x="9341966" y="6861938"/>
            <a:ext cx="450403" cy="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59661E21-770E-4DE0-8270-486F7111A626}"/>
              </a:ext>
            </a:extLst>
          </p:cNvPr>
          <p:cNvSpPr/>
          <p:nvPr/>
        </p:nvSpPr>
        <p:spPr>
          <a:xfrm>
            <a:off x="7298437" y="5797942"/>
            <a:ext cx="227069" cy="906310"/>
          </a:xfrm>
          <a:custGeom>
            <a:avLst/>
            <a:gdLst>
              <a:gd name="connsiteX0" fmla="*/ 0 w 227069"/>
              <a:gd name="connsiteY0" fmla="*/ 0 h 906308"/>
              <a:gd name="connsiteX1" fmla="*/ 226577 w 227069"/>
              <a:gd name="connsiteY1" fmla="*/ 356050 h 906308"/>
              <a:gd name="connsiteX2" fmla="*/ 48552 w 227069"/>
              <a:gd name="connsiteY2" fmla="*/ 906308 h 90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069" h="906308">
                <a:moveTo>
                  <a:pt x="0" y="0"/>
                </a:moveTo>
                <a:cubicBezTo>
                  <a:pt x="109242" y="102499"/>
                  <a:pt x="218485" y="204999"/>
                  <a:pt x="226577" y="356050"/>
                </a:cubicBezTo>
                <a:cubicBezTo>
                  <a:pt x="234669" y="507101"/>
                  <a:pt x="141610" y="706704"/>
                  <a:pt x="48552" y="90630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86819671-DEDF-4232-A831-62E57E604810}"/>
              </a:ext>
            </a:extLst>
          </p:cNvPr>
          <p:cNvSpPr/>
          <p:nvPr/>
        </p:nvSpPr>
        <p:spPr>
          <a:xfrm>
            <a:off x="8163354" y="4410033"/>
            <a:ext cx="340795" cy="627251"/>
          </a:xfrm>
          <a:custGeom>
            <a:avLst/>
            <a:gdLst>
              <a:gd name="connsiteX0" fmla="*/ 558350 w 558350"/>
              <a:gd name="connsiteY0" fmla="*/ 631179 h 631179"/>
              <a:gd name="connsiteX1" fmla="*/ 145657 w 558350"/>
              <a:gd name="connsiteY1" fmla="*/ 315590 h 631179"/>
              <a:gd name="connsiteX2" fmla="*/ 0 w 558350"/>
              <a:gd name="connsiteY2" fmla="*/ 0 h 631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350" h="631179">
                <a:moveTo>
                  <a:pt x="558350" y="631179"/>
                </a:moveTo>
                <a:cubicBezTo>
                  <a:pt x="398532" y="525982"/>
                  <a:pt x="238715" y="420786"/>
                  <a:pt x="145657" y="315590"/>
                </a:cubicBezTo>
                <a:cubicBezTo>
                  <a:pt x="52599" y="210394"/>
                  <a:pt x="26299" y="105197"/>
                  <a:pt x="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3BC989DE-840D-411F-9EE7-0130BA1BC949}"/>
              </a:ext>
            </a:extLst>
          </p:cNvPr>
          <p:cNvSpPr/>
          <p:nvPr/>
        </p:nvSpPr>
        <p:spPr>
          <a:xfrm>
            <a:off x="9707299" y="4415002"/>
            <a:ext cx="2559647" cy="622291"/>
          </a:xfrm>
          <a:custGeom>
            <a:avLst/>
            <a:gdLst>
              <a:gd name="connsiteX0" fmla="*/ 3261090 w 3261090"/>
              <a:gd name="connsiteY0" fmla="*/ 631179 h 631179"/>
              <a:gd name="connsiteX1" fmla="*/ 1367554 w 3261090"/>
              <a:gd name="connsiteY1" fmla="*/ 453154 h 631179"/>
              <a:gd name="connsiteX2" fmla="*/ 0 w 3261090"/>
              <a:gd name="connsiteY2" fmla="*/ 0 h 631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1090" h="631179">
                <a:moveTo>
                  <a:pt x="3261090" y="631179"/>
                </a:moveTo>
                <a:cubicBezTo>
                  <a:pt x="2586079" y="594765"/>
                  <a:pt x="1911069" y="558351"/>
                  <a:pt x="1367554" y="453154"/>
                </a:cubicBezTo>
                <a:cubicBezTo>
                  <a:pt x="824039" y="347957"/>
                  <a:pt x="412019" y="173978"/>
                  <a:pt x="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6EB9B7ED-A6F4-4DDC-9E05-1BFE9213B4FF}"/>
              </a:ext>
            </a:extLst>
          </p:cNvPr>
          <p:cNvSpPr/>
          <p:nvPr/>
        </p:nvSpPr>
        <p:spPr>
          <a:xfrm>
            <a:off x="11370450" y="4417057"/>
            <a:ext cx="1695841" cy="1949623"/>
          </a:xfrm>
          <a:custGeom>
            <a:avLst/>
            <a:gdLst>
              <a:gd name="connsiteX0" fmla="*/ 2548991 w 3070764"/>
              <a:gd name="connsiteY0" fmla="*/ 1925905 h 1925905"/>
              <a:gd name="connsiteX1" fmla="*/ 2921225 w 3070764"/>
              <a:gd name="connsiteY1" fmla="*/ 1327094 h 1925905"/>
              <a:gd name="connsiteX2" fmla="*/ 2807936 w 3070764"/>
              <a:gd name="connsiteY2" fmla="*/ 436970 h 1925905"/>
              <a:gd name="connsiteX3" fmla="*/ 0 w 3070764"/>
              <a:gd name="connsiteY3" fmla="*/ 0 h 1925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0764" h="1925905">
                <a:moveTo>
                  <a:pt x="2548991" y="1925905"/>
                </a:moveTo>
                <a:cubicBezTo>
                  <a:pt x="2713529" y="1750577"/>
                  <a:pt x="2878068" y="1575250"/>
                  <a:pt x="2921225" y="1327094"/>
                </a:cubicBezTo>
                <a:cubicBezTo>
                  <a:pt x="2964382" y="1078938"/>
                  <a:pt x="3294807" y="658152"/>
                  <a:pt x="2807936" y="436970"/>
                </a:cubicBezTo>
                <a:cubicBezTo>
                  <a:pt x="2321065" y="215788"/>
                  <a:pt x="1160532" y="107894"/>
                  <a:pt x="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65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93B32F-959F-4E36-BC2C-0A4DDE49AA1C}"/>
              </a:ext>
            </a:extLst>
          </p:cNvPr>
          <p:cNvSpPr txBox="1"/>
          <p:nvPr/>
        </p:nvSpPr>
        <p:spPr>
          <a:xfrm>
            <a:off x="8082626" y="3931671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Query</a:t>
            </a:r>
            <a:endParaRPr lang="zh-CN" altLang="en-US" sz="1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B559A0-FAD2-40E3-BB33-C47D0B30A699}"/>
              </a:ext>
            </a:extLst>
          </p:cNvPr>
          <p:cNvSpPr txBox="1"/>
          <p:nvPr/>
        </p:nvSpPr>
        <p:spPr>
          <a:xfrm>
            <a:off x="5895420" y="4841465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rtable:list</a:t>
            </a:r>
            <a:endParaRPr lang="en-US" altLang="zh-CN" sz="1200" dirty="0"/>
          </a:p>
          <a:p>
            <a:r>
              <a:rPr lang="en-US" altLang="zh-CN" sz="1200" dirty="0"/>
              <a:t>2 items</a:t>
            </a:r>
            <a:endParaRPr lang="zh-CN" altLang="en-US" sz="1200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6CD582C-7549-46E4-9D0A-05413476BEF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284309" y="4208670"/>
            <a:ext cx="2093430" cy="63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DE7946C-1EAE-4292-B005-264D63971B3F}"/>
              </a:ext>
            </a:extLst>
          </p:cNvPr>
          <p:cNvSpPr txBox="1"/>
          <p:nvPr/>
        </p:nvSpPr>
        <p:spPr>
          <a:xfrm>
            <a:off x="4478878" y="5638350"/>
            <a:ext cx="1110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      1:RTE</a:t>
            </a:r>
          </a:p>
          <a:p>
            <a:r>
              <a:rPr lang="en-US" altLang="zh-CN" sz="1200" dirty="0"/>
              <a:t>RTE_RELATION</a:t>
            </a:r>
          </a:p>
          <a:p>
            <a:r>
              <a:rPr lang="en-US" altLang="zh-CN" sz="1200" dirty="0"/>
              <a:t>‘a’/16394/’r’</a:t>
            </a:r>
            <a:endParaRPr lang="zh-CN" altLang="en-US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EADDDA-70AC-4C4D-9661-FC65510C6409}"/>
              </a:ext>
            </a:extLst>
          </p:cNvPr>
          <p:cNvSpPr txBox="1"/>
          <p:nvPr/>
        </p:nvSpPr>
        <p:spPr>
          <a:xfrm>
            <a:off x="6442817" y="5763842"/>
            <a:ext cx="1389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      2:RTE</a:t>
            </a:r>
          </a:p>
          <a:p>
            <a:r>
              <a:rPr lang="en-US" altLang="zh-CN" sz="1200" dirty="0"/>
              <a:t>RTE_SUBQUERY/’b’</a:t>
            </a:r>
            <a:endParaRPr lang="zh-CN" altLang="en-US" sz="1200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2B67D81-2EEF-4FD1-98C7-F6FBFC1AFDF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034127" y="5303130"/>
            <a:ext cx="1250182" cy="335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17175DC-E3C6-4758-B267-8B50B8D5B47F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284309" y="5303130"/>
            <a:ext cx="853442" cy="460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1187090-6A34-4083-952C-BC6F299CAA49}"/>
              </a:ext>
            </a:extLst>
          </p:cNvPr>
          <p:cNvSpPr txBox="1"/>
          <p:nvPr/>
        </p:nvSpPr>
        <p:spPr>
          <a:xfrm>
            <a:off x="10125518" y="5198397"/>
            <a:ext cx="1329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jointree:FromExpr</a:t>
            </a:r>
            <a:endParaRPr lang="zh-CN" altLang="en-US" sz="1200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DD85663-887A-40FF-971A-7693B299F920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8377739" y="4208670"/>
            <a:ext cx="2412609" cy="989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53E4788-8A89-459B-A8DD-765D9EB974D5}"/>
              </a:ext>
            </a:extLst>
          </p:cNvPr>
          <p:cNvSpPr txBox="1"/>
          <p:nvPr/>
        </p:nvSpPr>
        <p:spPr>
          <a:xfrm>
            <a:off x="12041862" y="5059898"/>
            <a:ext cx="1018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targetList:List</a:t>
            </a:r>
            <a:endParaRPr lang="en-US" altLang="zh-CN" sz="1200" dirty="0"/>
          </a:p>
          <a:p>
            <a:r>
              <a:rPr lang="en-US" altLang="zh-CN" sz="1200" dirty="0"/>
              <a:t>      4 items</a:t>
            </a:r>
            <a:endParaRPr lang="zh-CN" altLang="en-US" sz="1200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A16F0ED-2F4F-43A9-8098-24D056DBCD4E}"/>
              </a:ext>
            </a:extLst>
          </p:cNvPr>
          <p:cNvCxnSpPr>
            <a:stCxn id="4" idx="2"/>
            <a:endCxn id="13" idx="0"/>
          </p:cNvCxnSpPr>
          <p:nvPr/>
        </p:nvCxnSpPr>
        <p:spPr>
          <a:xfrm>
            <a:off x="8377739" y="4208670"/>
            <a:ext cx="4173269" cy="851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5BD5C28-32F7-4AD7-8FB3-D749BDF35BE7}"/>
              </a:ext>
            </a:extLst>
          </p:cNvPr>
          <p:cNvSpPr txBox="1"/>
          <p:nvPr/>
        </p:nvSpPr>
        <p:spPr>
          <a:xfrm>
            <a:off x="8683815" y="5816064"/>
            <a:ext cx="667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fromlist</a:t>
            </a:r>
            <a:endParaRPr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36B1F3D-7DD7-452A-B08F-7271E144C672}"/>
              </a:ext>
            </a:extLst>
          </p:cNvPr>
          <p:cNvSpPr txBox="1"/>
          <p:nvPr/>
        </p:nvSpPr>
        <p:spPr>
          <a:xfrm>
            <a:off x="11171413" y="6093063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quals:OpExpr</a:t>
            </a:r>
            <a:endParaRPr lang="zh-CN" altLang="en-US" sz="1200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4B7C468-2DE1-4BC5-8E21-27E81A8AACED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flipH="1">
            <a:off x="9017689" y="5475396"/>
            <a:ext cx="1772659" cy="340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BA6A277-5873-4187-A892-E65490FB6614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>
            <a:off x="10790348" y="5475396"/>
            <a:ext cx="888576" cy="617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610DB31-2D7F-4D2A-A290-36BE59E898E1}"/>
              </a:ext>
            </a:extLst>
          </p:cNvPr>
          <p:cNvSpPr txBox="1"/>
          <p:nvPr/>
        </p:nvSpPr>
        <p:spPr>
          <a:xfrm>
            <a:off x="7835730" y="6428283"/>
            <a:ext cx="10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1:RangeTblRef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rtindex</a:t>
            </a:r>
            <a:r>
              <a:rPr lang="en-US" altLang="zh-CN" sz="1200" dirty="0"/>
              <a:t>=1</a:t>
            </a:r>
            <a:endParaRPr lang="zh-CN" altLang="en-US" sz="1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77C5AD4-9657-45F0-BF23-8E91474810D5}"/>
              </a:ext>
            </a:extLst>
          </p:cNvPr>
          <p:cNvSpPr txBox="1"/>
          <p:nvPr/>
        </p:nvSpPr>
        <p:spPr>
          <a:xfrm>
            <a:off x="9262944" y="6428283"/>
            <a:ext cx="10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1:RangeTblRef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rtindex</a:t>
            </a:r>
            <a:r>
              <a:rPr lang="en-US" altLang="zh-CN" sz="1200" dirty="0"/>
              <a:t>=2</a:t>
            </a:r>
            <a:endParaRPr lang="zh-CN" altLang="en-US" sz="1200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8D3CA95-8D56-4CD5-9F24-3551A791BD4B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 flipH="1">
            <a:off x="8377449" y="6093063"/>
            <a:ext cx="640240" cy="335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BD69C92-9C3D-421E-84EA-5906EB4B56A6}"/>
              </a:ext>
            </a:extLst>
          </p:cNvPr>
          <p:cNvCxnSpPr>
            <a:stCxn id="15" idx="2"/>
            <a:endCxn id="20" idx="0"/>
          </p:cNvCxnSpPr>
          <p:nvPr/>
        </p:nvCxnSpPr>
        <p:spPr>
          <a:xfrm>
            <a:off x="9017689" y="6093063"/>
            <a:ext cx="786974" cy="335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CEAFDB7-C248-4457-A9FD-C879A235F2F3}"/>
              </a:ext>
            </a:extLst>
          </p:cNvPr>
          <p:cNvSpPr txBox="1"/>
          <p:nvPr/>
        </p:nvSpPr>
        <p:spPr>
          <a:xfrm>
            <a:off x="10790348" y="6875670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opno</a:t>
            </a:r>
            <a:r>
              <a:rPr lang="en-US" altLang="zh-CN" sz="1200" dirty="0"/>
              <a:t>/</a:t>
            </a:r>
            <a:r>
              <a:rPr lang="en-US" altLang="zh-CN" sz="1200" dirty="0" err="1"/>
              <a:t>funcid</a:t>
            </a:r>
            <a:endParaRPr lang="en-US" altLang="zh-CN" sz="1200" dirty="0"/>
          </a:p>
          <a:p>
            <a:r>
              <a:rPr lang="en-US" altLang="zh-CN" sz="1200" dirty="0"/>
              <a:t>    98/67</a:t>
            </a:r>
            <a:endParaRPr lang="zh-CN" altLang="en-US" sz="1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92A90A6-50E9-4C7E-B23C-45DC8A47AF82}"/>
              </a:ext>
            </a:extLst>
          </p:cNvPr>
          <p:cNvSpPr txBox="1"/>
          <p:nvPr/>
        </p:nvSpPr>
        <p:spPr>
          <a:xfrm>
            <a:off x="12217562" y="6875670"/>
            <a:ext cx="442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args</a:t>
            </a:r>
            <a:endParaRPr lang="zh-CN" altLang="en-US" sz="1200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685DEDF-B462-419C-89FC-92EDDB34B9B1}"/>
              </a:ext>
            </a:extLst>
          </p:cNvPr>
          <p:cNvCxnSpPr>
            <a:stCxn id="16" idx="2"/>
            <a:endCxn id="23" idx="0"/>
          </p:cNvCxnSpPr>
          <p:nvPr/>
        </p:nvCxnSpPr>
        <p:spPr>
          <a:xfrm flipH="1">
            <a:off x="11268204" y="6370062"/>
            <a:ext cx="410720" cy="50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A5AED3A-D6B9-4CC8-9913-98BEAD90C91D}"/>
              </a:ext>
            </a:extLst>
          </p:cNvPr>
          <p:cNvCxnSpPr>
            <a:stCxn id="16" idx="2"/>
            <a:endCxn id="24" idx="0"/>
          </p:cNvCxnSpPr>
          <p:nvPr/>
        </p:nvCxnSpPr>
        <p:spPr>
          <a:xfrm>
            <a:off x="11678924" y="6370062"/>
            <a:ext cx="759757" cy="50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D5AF027-77EB-43CB-ACDE-D8551297442C}"/>
              </a:ext>
            </a:extLst>
          </p:cNvPr>
          <p:cNvSpPr txBox="1"/>
          <p:nvPr/>
        </p:nvSpPr>
        <p:spPr>
          <a:xfrm>
            <a:off x="11479028" y="7759295"/>
            <a:ext cx="1058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1:RelabelType</a:t>
            </a:r>
            <a:endParaRPr lang="zh-CN" altLang="en-US" sz="12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1DF9351-A630-4B95-8277-22535CA11539}"/>
              </a:ext>
            </a:extLst>
          </p:cNvPr>
          <p:cNvSpPr txBox="1"/>
          <p:nvPr/>
        </p:nvSpPr>
        <p:spPr>
          <a:xfrm>
            <a:off x="12841045" y="7759296"/>
            <a:ext cx="1058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2:RelabelType</a:t>
            </a:r>
            <a:endParaRPr lang="zh-CN" altLang="en-US" sz="1200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29EDE9A-E01E-4B9A-958C-A0386839C1B4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flipH="1">
            <a:off x="12008147" y="7152669"/>
            <a:ext cx="430534" cy="606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4FACF0F-183A-4B40-8CFF-C58E28EF5D5F}"/>
              </a:ext>
            </a:extLst>
          </p:cNvPr>
          <p:cNvCxnSpPr>
            <a:stCxn id="24" idx="2"/>
            <a:endCxn id="28" idx="0"/>
          </p:cNvCxnSpPr>
          <p:nvPr/>
        </p:nvCxnSpPr>
        <p:spPr>
          <a:xfrm>
            <a:off x="12438681" y="7152669"/>
            <a:ext cx="931483" cy="606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FFC178B9-A0D5-48F4-BB76-C9DF826DBA31}"/>
              </a:ext>
            </a:extLst>
          </p:cNvPr>
          <p:cNvSpPr txBox="1"/>
          <p:nvPr/>
        </p:nvSpPr>
        <p:spPr>
          <a:xfrm>
            <a:off x="11455177" y="8365921"/>
            <a:ext cx="675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arg:VAR</a:t>
            </a:r>
            <a:endParaRPr lang="zh-CN" altLang="en-US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653497C-2AF5-4D31-8B80-671A5EE12BA1}"/>
              </a:ext>
            </a:extLst>
          </p:cNvPr>
          <p:cNvSpPr txBox="1"/>
          <p:nvPr/>
        </p:nvSpPr>
        <p:spPr>
          <a:xfrm>
            <a:off x="13080583" y="8378418"/>
            <a:ext cx="675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arg:VAR</a:t>
            </a:r>
            <a:endParaRPr lang="zh-CN" altLang="en-US" sz="12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453A51E-F019-4CE3-922B-6AF3D81F5FC9}"/>
              </a:ext>
            </a:extLst>
          </p:cNvPr>
          <p:cNvSpPr txBox="1"/>
          <p:nvPr/>
        </p:nvSpPr>
        <p:spPr>
          <a:xfrm>
            <a:off x="11153395" y="9064880"/>
            <a:ext cx="1279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varno</a:t>
            </a:r>
            <a:r>
              <a:rPr lang="en-US" altLang="zh-CN" sz="1200" dirty="0"/>
              <a:t>/</a:t>
            </a:r>
            <a:r>
              <a:rPr lang="en-US" altLang="zh-CN" sz="1200" dirty="0" err="1"/>
              <a:t>attno</a:t>
            </a:r>
            <a:r>
              <a:rPr lang="en-US" altLang="zh-CN" sz="1200" dirty="0"/>
              <a:t>/type</a:t>
            </a:r>
          </a:p>
          <a:p>
            <a:r>
              <a:rPr lang="en-US" altLang="zh-CN" sz="1200" dirty="0"/>
              <a:t>     1/2/1043</a:t>
            </a:r>
            <a:endParaRPr lang="zh-CN" altLang="en-US" sz="12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81F01E4-EB36-41E5-ABC0-4B22E149C46E}"/>
              </a:ext>
            </a:extLst>
          </p:cNvPr>
          <p:cNvSpPr txBox="1"/>
          <p:nvPr/>
        </p:nvSpPr>
        <p:spPr>
          <a:xfrm>
            <a:off x="12871544" y="9084554"/>
            <a:ext cx="1267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varno</a:t>
            </a:r>
            <a:r>
              <a:rPr lang="en-US" altLang="zh-CN" sz="1200" dirty="0"/>
              <a:t>/</a:t>
            </a:r>
            <a:r>
              <a:rPr lang="en-US" altLang="zh-CN" sz="1200" dirty="0" err="1"/>
              <a:t>attno</a:t>
            </a:r>
            <a:r>
              <a:rPr lang="en-US" altLang="zh-CN" sz="1200" dirty="0"/>
              <a:t>/type</a:t>
            </a:r>
          </a:p>
          <a:p>
            <a:r>
              <a:rPr lang="en-US" altLang="zh-CN" sz="1200" dirty="0"/>
              <a:t>     2/1/1043</a:t>
            </a:r>
            <a:endParaRPr lang="zh-CN" altLang="en-US" sz="1200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A80CF02-F14F-44AE-B748-DE5BF0D3703C}"/>
              </a:ext>
            </a:extLst>
          </p:cNvPr>
          <p:cNvCxnSpPr>
            <a:stCxn id="27" idx="2"/>
            <a:endCxn id="31" idx="0"/>
          </p:cNvCxnSpPr>
          <p:nvPr/>
        </p:nvCxnSpPr>
        <p:spPr>
          <a:xfrm flipH="1">
            <a:off x="11792898" y="8036294"/>
            <a:ext cx="215249" cy="329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7C1716A-C215-4953-AB70-3823AC950BCF}"/>
              </a:ext>
            </a:extLst>
          </p:cNvPr>
          <p:cNvCxnSpPr>
            <a:stCxn id="28" idx="2"/>
            <a:endCxn id="32" idx="0"/>
          </p:cNvCxnSpPr>
          <p:nvPr/>
        </p:nvCxnSpPr>
        <p:spPr>
          <a:xfrm>
            <a:off x="13370164" y="8036295"/>
            <a:ext cx="48140" cy="342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C4EA56D-3CCA-461B-AC29-35F8C606D113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11792897" y="8642920"/>
            <a:ext cx="1" cy="42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BB039BEA-43B8-4894-8E63-D8290667FA46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>
            <a:off x="13418304" y="8655417"/>
            <a:ext cx="87100" cy="42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6F0A1721-02B4-4590-9B3D-29DA8315980D}"/>
              </a:ext>
            </a:extLst>
          </p:cNvPr>
          <p:cNvSpPr txBox="1"/>
          <p:nvPr/>
        </p:nvSpPr>
        <p:spPr>
          <a:xfrm>
            <a:off x="5965218" y="6566764"/>
            <a:ext cx="1191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subquery:Query</a:t>
            </a:r>
            <a:endParaRPr lang="zh-CN" altLang="en-US" sz="12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0074D87-C161-477E-9594-6CA003E778D7}"/>
              </a:ext>
            </a:extLst>
          </p:cNvPr>
          <p:cNvSpPr txBox="1"/>
          <p:nvPr/>
        </p:nvSpPr>
        <p:spPr>
          <a:xfrm>
            <a:off x="5077523" y="8489692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rtable:list</a:t>
            </a:r>
            <a:endParaRPr lang="en-US" altLang="zh-CN" sz="1200" dirty="0"/>
          </a:p>
          <a:p>
            <a:r>
              <a:rPr lang="en-US" altLang="zh-CN" sz="1200" dirty="0"/>
              <a:t>1 items</a:t>
            </a:r>
            <a:endParaRPr lang="zh-CN" altLang="en-US" sz="1200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CB14C835-4E1B-4964-8647-6760E89EFAF6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 flipH="1">
            <a:off x="5466412" y="6843763"/>
            <a:ext cx="1094450" cy="1645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3BC12D9-AEF4-4B44-81BA-DA046CD7D2F9}"/>
              </a:ext>
            </a:extLst>
          </p:cNvPr>
          <p:cNvSpPr txBox="1"/>
          <p:nvPr/>
        </p:nvSpPr>
        <p:spPr>
          <a:xfrm>
            <a:off x="4420852" y="9579957"/>
            <a:ext cx="1110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      1:RTE</a:t>
            </a:r>
          </a:p>
          <a:p>
            <a:r>
              <a:rPr lang="en-US" altLang="zh-CN" sz="1200" dirty="0"/>
              <a:t>RTE_RELATION</a:t>
            </a:r>
          </a:p>
          <a:p>
            <a:r>
              <a:rPr lang="en-US" altLang="zh-CN" sz="1200" dirty="0"/>
              <a:t>‘s’/16397/’r’</a:t>
            </a:r>
            <a:endParaRPr lang="zh-CN" altLang="en-US" sz="1200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1990497-F5CB-4CC6-BB84-BC98AF8002F8}"/>
              </a:ext>
            </a:extLst>
          </p:cNvPr>
          <p:cNvCxnSpPr>
            <a:stCxn id="40" idx="2"/>
            <a:endCxn id="42" idx="0"/>
          </p:cNvCxnSpPr>
          <p:nvPr/>
        </p:nvCxnSpPr>
        <p:spPr>
          <a:xfrm flipH="1">
            <a:off x="4976101" y="8951357"/>
            <a:ext cx="490311" cy="6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391699AE-1B80-4904-A682-33FD5B6FF0E4}"/>
              </a:ext>
            </a:extLst>
          </p:cNvPr>
          <p:cNvSpPr txBox="1"/>
          <p:nvPr/>
        </p:nvSpPr>
        <p:spPr>
          <a:xfrm>
            <a:off x="6947966" y="8182493"/>
            <a:ext cx="1329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jointree:FromExpr</a:t>
            </a:r>
            <a:endParaRPr lang="zh-CN" altLang="en-US" sz="1200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77F06AA-E9E6-441B-8895-5AF33996466C}"/>
              </a:ext>
            </a:extLst>
          </p:cNvPr>
          <p:cNvCxnSpPr>
            <a:stCxn id="39" idx="2"/>
            <a:endCxn id="44" idx="0"/>
          </p:cNvCxnSpPr>
          <p:nvPr/>
        </p:nvCxnSpPr>
        <p:spPr>
          <a:xfrm>
            <a:off x="6560862" y="6843763"/>
            <a:ext cx="1051934" cy="133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A088AD7-D340-4BDD-9B2B-E1BB1C95F0AE}"/>
              </a:ext>
            </a:extLst>
          </p:cNvPr>
          <p:cNvSpPr txBox="1"/>
          <p:nvPr/>
        </p:nvSpPr>
        <p:spPr>
          <a:xfrm>
            <a:off x="3301047" y="7782153"/>
            <a:ext cx="1018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targetList:List</a:t>
            </a:r>
            <a:endParaRPr lang="en-US" altLang="zh-CN" sz="1200" dirty="0"/>
          </a:p>
          <a:p>
            <a:r>
              <a:rPr lang="en-US" altLang="zh-CN" sz="1200" dirty="0"/>
              <a:t>      2 items</a:t>
            </a:r>
            <a:endParaRPr lang="zh-CN" altLang="en-US" sz="1200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5F91FA2B-396A-48A7-94D5-9182716BFD55}"/>
              </a:ext>
            </a:extLst>
          </p:cNvPr>
          <p:cNvCxnSpPr>
            <a:stCxn id="39" idx="2"/>
            <a:endCxn id="46" idx="0"/>
          </p:cNvCxnSpPr>
          <p:nvPr/>
        </p:nvCxnSpPr>
        <p:spPr>
          <a:xfrm flipH="1">
            <a:off x="3810193" y="6843763"/>
            <a:ext cx="2750669" cy="938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4963F79B-5708-45AE-8E29-91F08FBF4650}"/>
              </a:ext>
            </a:extLst>
          </p:cNvPr>
          <p:cNvSpPr txBox="1"/>
          <p:nvPr/>
        </p:nvSpPr>
        <p:spPr>
          <a:xfrm>
            <a:off x="6391603" y="8909251"/>
            <a:ext cx="667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fromlist</a:t>
            </a:r>
            <a:endParaRPr lang="zh-CN" altLang="en-US" sz="12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DB6555D-94F7-4354-A9AF-D8E09E15BC50}"/>
              </a:ext>
            </a:extLst>
          </p:cNvPr>
          <p:cNvSpPr txBox="1"/>
          <p:nvPr/>
        </p:nvSpPr>
        <p:spPr>
          <a:xfrm>
            <a:off x="8252298" y="8869985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quals:OpExpr</a:t>
            </a:r>
            <a:endParaRPr lang="zh-CN" altLang="en-US" sz="1200" dirty="0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FBECF60A-FEAB-4AE7-8876-29731FFCED6D}"/>
              </a:ext>
            </a:extLst>
          </p:cNvPr>
          <p:cNvCxnSpPr>
            <a:stCxn id="44" idx="2"/>
            <a:endCxn id="48" idx="0"/>
          </p:cNvCxnSpPr>
          <p:nvPr/>
        </p:nvCxnSpPr>
        <p:spPr>
          <a:xfrm flipH="1">
            <a:off x="6725477" y="8459492"/>
            <a:ext cx="887319" cy="449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4CFC5C4E-0B8D-4F9B-85D0-E7202ACD73EF}"/>
              </a:ext>
            </a:extLst>
          </p:cNvPr>
          <p:cNvCxnSpPr>
            <a:stCxn id="44" idx="2"/>
            <a:endCxn id="49" idx="0"/>
          </p:cNvCxnSpPr>
          <p:nvPr/>
        </p:nvCxnSpPr>
        <p:spPr>
          <a:xfrm>
            <a:off x="7612796" y="8459492"/>
            <a:ext cx="1147013" cy="410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7AFA93F9-885A-4F60-AF8A-9219AA19E16F}"/>
              </a:ext>
            </a:extLst>
          </p:cNvPr>
          <p:cNvSpPr txBox="1"/>
          <p:nvPr/>
        </p:nvSpPr>
        <p:spPr>
          <a:xfrm>
            <a:off x="6073068" y="9817100"/>
            <a:ext cx="10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1:RangeTblRef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rtindex</a:t>
            </a:r>
            <a:r>
              <a:rPr lang="en-US" altLang="zh-CN" sz="1200" dirty="0"/>
              <a:t>=1</a:t>
            </a:r>
            <a:endParaRPr lang="zh-CN" altLang="en-US" sz="1200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CB838E23-13F1-4C6B-BF59-F70F63EE8DB1}"/>
              </a:ext>
            </a:extLst>
          </p:cNvPr>
          <p:cNvCxnSpPr>
            <a:stCxn id="48" idx="2"/>
            <a:endCxn id="52" idx="0"/>
          </p:cNvCxnSpPr>
          <p:nvPr/>
        </p:nvCxnSpPr>
        <p:spPr>
          <a:xfrm flipH="1">
            <a:off x="6614787" y="9186250"/>
            <a:ext cx="110690" cy="63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520CAF4D-9D15-4499-B05E-E679AA5DE705}"/>
              </a:ext>
            </a:extLst>
          </p:cNvPr>
          <p:cNvSpPr txBox="1"/>
          <p:nvPr/>
        </p:nvSpPr>
        <p:spPr>
          <a:xfrm>
            <a:off x="7476367" y="9705735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opno</a:t>
            </a:r>
            <a:r>
              <a:rPr lang="en-US" altLang="zh-CN" sz="1200" dirty="0"/>
              <a:t>/</a:t>
            </a:r>
            <a:r>
              <a:rPr lang="en-US" altLang="zh-CN" sz="1200" dirty="0" err="1"/>
              <a:t>funcid</a:t>
            </a:r>
            <a:endParaRPr lang="en-US" altLang="zh-CN" sz="1200" dirty="0"/>
          </a:p>
          <a:p>
            <a:r>
              <a:rPr lang="en-US" altLang="zh-CN" sz="1200" dirty="0"/>
              <a:t>    666/742</a:t>
            </a:r>
            <a:endParaRPr lang="zh-CN" altLang="en-US" sz="12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9738B1E-6939-437B-952E-BE6C6043D090}"/>
              </a:ext>
            </a:extLst>
          </p:cNvPr>
          <p:cNvSpPr txBox="1"/>
          <p:nvPr/>
        </p:nvSpPr>
        <p:spPr>
          <a:xfrm>
            <a:off x="9587998" y="9567235"/>
            <a:ext cx="442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args</a:t>
            </a:r>
            <a:endParaRPr lang="zh-CN" altLang="en-US" sz="1200" dirty="0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B74D728-9026-4A6E-B623-8DD41AB00F15}"/>
              </a:ext>
            </a:extLst>
          </p:cNvPr>
          <p:cNvCxnSpPr>
            <a:stCxn id="49" idx="2"/>
            <a:endCxn id="54" idx="0"/>
          </p:cNvCxnSpPr>
          <p:nvPr/>
        </p:nvCxnSpPr>
        <p:spPr>
          <a:xfrm flipH="1">
            <a:off x="7954223" y="9146984"/>
            <a:ext cx="805586" cy="558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112ECE5-9CAF-4F0F-ABD2-2DE289F75A20}"/>
              </a:ext>
            </a:extLst>
          </p:cNvPr>
          <p:cNvCxnSpPr>
            <a:stCxn id="49" idx="2"/>
            <a:endCxn id="55" idx="0"/>
          </p:cNvCxnSpPr>
          <p:nvPr/>
        </p:nvCxnSpPr>
        <p:spPr>
          <a:xfrm>
            <a:off x="8759809" y="9146984"/>
            <a:ext cx="1049308" cy="420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D6A6E35-D0CE-49E8-89C5-4C7876758F8E}"/>
              </a:ext>
            </a:extLst>
          </p:cNvPr>
          <p:cNvSpPr txBox="1"/>
          <p:nvPr/>
        </p:nvSpPr>
        <p:spPr>
          <a:xfrm>
            <a:off x="8861614" y="10306448"/>
            <a:ext cx="1058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1:RelabelType</a:t>
            </a:r>
            <a:endParaRPr lang="zh-CN" altLang="en-US" sz="12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BE0536D-C6AC-4978-9AE6-2E573740BBFC}"/>
              </a:ext>
            </a:extLst>
          </p:cNvPr>
          <p:cNvSpPr txBox="1"/>
          <p:nvPr/>
        </p:nvSpPr>
        <p:spPr>
          <a:xfrm>
            <a:off x="10385830" y="10278132"/>
            <a:ext cx="659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2:Const</a:t>
            </a:r>
            <a:endParaRPr lang="zh-CN" altLang="en-US" sz="1200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A4C2CE12-39CC-4C4B-AA88-0AEA3AD15952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 flipH="1">
            <a:off x="9390733" y="9844234"/>
            <a:ext cx="418384" cy="462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14EE0977-5530-4944-BD7D-AA46F2CF57DB}"/>
              </a:ext>
            </a:extLst>
          </p:cNvPr>
          <p:cNvCxnSpPr>
            <a:stCxn id="55" idx="2"/>
            <a:endCxn id="59" idx="0"/>
          </p:cNvCxnSpPr>
          <p:nvPr/>
        </p:nvCxnSpPr>
        <p:spPr>
          <a:xfrm>
            <a:off x="9809117" y="9844234"/>
            <a:ext cx="906227" cy="433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6C8DD390-4C32-413C-A481-CAAA32535715}"/>
              </a:ext>
            </a:extLst>
          </p:cNvPr>
          <p:cNvSpPr txBox="1"/>
          <p:nvPr/>
        </p:nvSpPr>
        <p:spPr>
          <a:xfrm>
            <a:off x="8795382" y="10964573"/>
            <a:ext cx="675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arg:VAR</a:t>
            </a:r>
            <a:endParaRPr lang="zh-CN" altLang="en-US" sz="12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62A395D-F055-429A-BF1A-BF0BEBA7FB62}"/>
              </a:ext>
            </a:extLst>
          </p:cNvPr>
          <p:cNvSpPr txBox="1"/>
          <p:nvPr/>
        </p:nvSpPr>
        <p:spPr>
          <a:xfrm>
            <a:off x="10299700" y="11174743"/>
            <a:ext cx="871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value:’901’</a:t>
            </a:r>
            <a:endParaRPr lang="zh-CN" altLang="en-US" sz="12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6C3957A-E9AD-4BDD-B77E-C9A5098671EA}"/>
              </a:ext>
            </a:extLst>
          </p:cNvPr>
          <p:cNvSpPr txBox="1"/>
          <p:nvPr/>
        </p:nvSpPr>
        <p:spPr>
          <a:xfrm>
            <a:off x="8493600" y="11727982"/>
            <a:ext cx="1279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varno</a:t>
            </a:r>
            <a:r>
              <a:rPr lang="en-US" altLang="zh-CN" sz="1200" dirty="0"/>
              <a:t>/</a:t>
            </a:r>
            <a:r>
              <a:rPr lang="en-US" altLang="zh-CN" sz="1200" dirty="0" err="1"/>
              <a:t>attno</a:t>
            </a:r>
            <a:r>
              <a:rPr lang="en-US" altLang="zh-CN" sz="1200" dirty="0"/>
              <a:t>/type</a:t>
            </a:r>
          </a:p>
          <a:p>
            <a:r>
              <a:rPr lang="en-US" altLang="zh-CN" sz="1200" dirty="0"/>
              <a:t>     1/2/1043</a:t>
            </a:r>
            <a:endParaRPr lang="zh-CN" altLang="en-US" sz="1200" dirty="0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438F050A-15A9-4C38-9641-5139A41433A1}"/>
              </a:ext>
            </a:extLst>
          </p:cNvPr>
          <p:cNvCxnSpPr>
            <a:stCxn id="58" idx="2"/>
            <a:endCxn id="62" idx="0"/>
          </p:cNvCxnSpPr>
          <p:nvPr/>
        </p:nvCxnSpPr>
        <p:spPr>
          <a:xfrm flipH="1">
            <a:off x="9133103" y="10583447"/>
            <a:ext cx="257630" cy="381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5D923CA7-D5E7-4707-B979-8BC55A1D8F2D}"/>
              </a:ext>
            </a:extLst>
          </p:cNvPr>
          <p:cNvCxnSpPr>
            <a:stCxn id="59" idx="2"/>
            <a:endCxn id="63" idx="0"/>
          </p:cNvCxnSpPr>
          <p:nvPr/>
        </p:nvCxnSpPr>
        <p:spPr>
          <a:xfrm>
            <a:off x="10715344" y="10555131"/>
            <a:ext cx="20213" cy="619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957877E4-072D-4410-B5D8-CF49B755B076}"/>
              </a:ext>
            </a:extLst>
          </p:cNvPr>
          <p:cNvCxnSpPr>
            <a:stCxn id="62" idx="2"/>
            <a:endCxn id="64" idx="0"/>
          </p:cNvCxnSpPr>
          <p:nvPr/>
        </p:nvCxnSpPr>
        <p:spPr>
          <a:xfrm flipH="1">
            <a:off x="9133102" y="11241572"/>
            <a:ext cx="1" cy="486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53D36EFD-5F68-439B-854C-9275CB01E508}"/>
              </a:ext>
            </a:extLst>
          </p:cNvPr>
          <p:cNvCxnSpPr>
            <a:stCxn id="8" idx="2"/>
            <a:endCxn id="39" idx="0"/>
          </p:cNvCxnSpPr>
          <p:nvPr/>
        </p:nvCxnSpPr>
        <p:spPr>
          <a:xfrm flipH="1">
            <a:off x="6560862" y="6225507"/>
            <a:ext cx="576889" cy="341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D5AACE7F-ECC5-4D03-A8BD-57EAB3642627}"/>
              </a:ext>
            </a:extLst>
          </p:cNvPr>
          <p:cNvSpPr txBox="1"/>
          <p:nvPr/>
        </p:nvSpPr>
        <p:spPr>
          <a:xfrm>
            <a:off x="2091396" y="8749179"/>
            <a:ext cx="1018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1:TargetEntry</a:t>
            </a:r>
          </a:p>
          <a:p>
            <a:r>
              <a:rPr lang="en-US" altLang="zh-CN" sz="1200" dirty="0"/>
              <a:t>   (‘</a:t>
            </a:r>
            <a:r>
              <a:rPr lang="en-US" altLang="zh-CN" sz="1200" dirty="0" err="1"/>
              <a:t>dwbh</a:t>
            </a:r>
            <a:r>
              <a:rPr lang="en-US" altLang="zh-CN" sz="1200" dirty="0"/>
              <a:t>’)</a:t>
            </a:r>
            <a:endParaRPr lang="zh-CN" altLang="en-US" sz="12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2E220DC-1036-488C-9655-AD452E14A0E9}"/>
              </a:ext>
            </a:extLst>
          </p:cNvPr>
          <p:cNvSpPr txBox="1"/>
          <p:nvPr/>
        </p:nvSpPr>
        <p:spPr>
          <a:xfrm>
            <a:off x="3401919" y="8749179"/>
            <a:ext cx="1018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2:TargetEntry</a:t>
            </a:r>
          </a:p>
          <a:p>
            <a:r>
              <a:rPr lang="en-US" altLang="zh-CN" sz="1200" dirty="0"/>
              <a:t>   (‘</a:t>
            </a:r>
            <a:r>
              <a:rPr lang="en-US" altLang="zh-CN" sz="1200" dirty="0" err="1"/>
              <a:t>grbh</a:t>
            </a:r>
            <a:r>
              <a:rPr lang="en-US" altLang="zh-CN" sz="1200" dirty="0"/>
              <a:t>’)</a:t>
            </a:r>
            <a:endParaRPr lang="zh-CN" altLang="en-US" sz="12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E26C17B-11B8-4681-8761-C81B121535FB}"/>
              </a:ext>
            </a:extLst>
          </p:cNvPr>
          <p:cNvSpPr txBox="1"/>
          <p:nvPr/>
        </p:nvSpPr>
        <p:spPr>
          <a:xfrm>
            <a:off x="2247881" y="9540101"/>
            <a:ext cx="70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expr:Var</a:t>
            </a:r>
            <a:endParaRPr lang="zh-CN" altLang="en-US" sz="12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788B3E3-A288-417A-A8D7-255847321BC1}"/>
              </a:ext>
            </a:extLst>
          </p:cNvPr>
          <p:cNvSpPr txBox="1"/>
          <p:nvPr/>
        </p:nvSpPr>
        <p:spPr>
          <a:xfrm>
            <a:off x="2035932" y="10264486"/>
            <a:ext cx="1074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no/</a:t>
            </a:r>
            <a:r>
              <a:rPr lang="en-US" altLang="zh-CN" sz="1200" dirty="0" err="1"/>
              <a:t>attno</a:t>
            </a:r>
            <a:r>
              <a:rPr lang="en-US" altLang="zh-CN" sz="1200" dirty="0"/>
              <a:t>/type</a:t>
            </a:r>
          </a:p>
          <a:p>
            <a:r>
              <a:rPr lang="en-US" altLang="zh-CN" sz="1200" dirty="0"/>
              <a:t>     1/1/1043</a:t>
            </a:r>
            <a:endParaRPr lang="zh-CN" altLang="en-US" sz="1200" dirty="0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17586881-01D0-4B72-9FC0-E649EAA098C0}"/>
              </a:ext>
            </a:extLst>
          </p:cNvPr>
          <p:cNvCxnSpPr>
            <a:stCxn id="69" idx="2"/>
            <a:endCxn id="71" idx="0"/>
          </p:cNvCxnSpPr>
          <p:nvPr/>
        </p:nvCxnSpPr>
        <p:spPr>
          <a:xfrm flipH="1">
            <a:off x="2600862" y="9210844"/>
            <a:ext cx="1" cy="329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09712F55-1C90-4F81-82F7-CE9F347CE19A}"/>
              </a:ext>
            </a:extLst>
          </p:cNvPr>
          <p:cNvCxnSpPr>
            <a:stCxn id="71" idx="2"/>
            <a:endCxn id="72" idx="0"/>
          </p:cNvCxnSpPr>
          <p:nvPr/>
        </p:nvCxnSpPr>
        <p:spPr>
          <a:xfrm flipH="1">
            <a:off x="2573131" y="9817100"/>
            <a:ext cx="27731" cy="447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BEA71AB2-F756-4A62-B123-52B6E586399E}"/>
              </a:ext>
            </a:extLst>
          </p:cNvPr>
          <p:cNvCxnSpPr>
            <a:stCxn id="46" idx="2"/>
            <a:endCxn id="70" idx="0"/>
          </p:cNvCxnSpPr>
          <p:nvPr/>
        </p:nvCxnSpPr>
        <p:spPr>
          <a:xfrm>
            <a:off x="3810193" y="8243818"/>
            <a:ext cx="101193" cy="505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0A9C7BD-BE81-44C3-89C3-64CB3ED7D075}"/>
              </a:ext>
            </a:extLst>
          </p:cNvPr>
          <p:cNvCxnSpPr>
            <a:stCxn id="46" idx="2"/>
            <a:endCxn id="69" idx="0"/>
          </p:cNvCxnSpPr>
          <p:nvPr/>
        </p:nvCxnSpPr>
        <p:spPr>
          <a:xfrm flipH="1">
            <a:off x="2600863" y="8243818"/>
            <a:ext cx="1209330" cy="505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234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253</Words>
  <Application>Microsoft Office PowerPoint</Application>
  <PresentationFormat>自定义</PresentationFormat>
  <Paragraphs>97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leon</dc:creator>
  <cp:lastModifiedBy>xu leon</cp:lastModifiedBy>
  <cp:revision>2</cp:revision>
  <dcterms:created xsi:type="dcterms:W3CDTF">2021-01-26T14:12:12Z</dcterms:created>
  <dcterms:modified xsi:type="dcterms:W3CDTF">2021-02-22T14:30:40Z</dcterms:modified>
</cp:coreProperties>
</file>