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71" r:id="rId4"/>
    <p:sldId id="274" r:id="rId5"/>
    <p:sldId id="272" r:id="rId6"/>
    <p:sldId id="275" r:id="rId7"/>
    <p:sldId id="273" r:id="rId8"/>
    <p:sldId id="277" r:id="rId9"/>
    <p:sldId id="278" r:id="rId10"/>
    <p:sldId id="279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96" d="100"/>
          <a:sy n="96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2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Telematik,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295400" y="6400800"/>
            <a:ext cx="4542502" cy="360363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Transmission Control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23.06.2015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676400"/>
            <a:ext cx="8534400" cy="1219200"/>
          </a:xfrm>
        </p:spPr>
        <p:txBody>
          <a:bodyPr/>
          <a:lstStyle/>
          <a:p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en-US" sz="2400" b="0" dirty="0"/>
              <a:t> </a:t>
            </a:r>
            <a:r>
              <a:rPr lang="en-US" sz="2400" dirty="0" smtClean="0"/>
              <a:t>Hot Topics on Networking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de-DE" sz="2400" b="0" dirty="0" smtClean="0"/>
              <a:t>Probleme im TCP und Lösungsansätze</a:t>
            </a:r>
            <a:r>
              <a:rPr lang="de-DE" sz="2400" b="0" dirty="0"/>
              <a:t/>
            </a:r>
            <a:br>
              <a:rPr lang="de-DE" sz="2400" b="0" dirty="0"/>
            </a:b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743200"/>
            <a:ext cx="8370887" cy="609600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Dane Leube						</a:t>
            </a:r>
            <a:r>
              <a:rPr lang="de-DE" sz="1800" noProof="0" dirty="0" smtClean="0"/>
              <a:t>23.06.2015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Corrective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Proactive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2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6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 err="1" smtClean="0"/>
              <a:t>Latenz</a:t>
            </a:r>
            <a:r>
              <a:rPr lang="en-GB" dirty="0" smtClean="0"/>
              <a:t>?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Dane Leube: </a:t>
            </a:r>
            <a:r>
              <a:rPr lang="de-DE" dirty="0"/>
              <a:t>Android-App zur Abstimmungsvisualisierung 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57400" y="27432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Amazon hat berechnet, dass pro Sekunde Verzögerung ca. 1% an Umsatz verloren geht.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</a:p>
          <a:p>
            <a:r>
              <a:rPr lang="de-DE" dirty="0" smtClean="0"/>
              <a:t>Problemanalyse</a:t>
            </a:r>
          </a:p>
          <a:p>
            <a:r>
              <a:rPr lang="de-DE" dirty="0" smtClean="0"/>
              <a:t>Zielsetzung</a:t>
            </a:r>
          </a:p>
          <a:p>
            <a:r>
              <a:rPr lang="de-DE" dirty="0" smtClean="0"/>
              <a:t>Lösungsansätze des Papers</a:t>
            </a:r>
          </a:p>
          <a:p>
            <a:r>
              <a:rPr lang="de-DE" dirty="0" smtClean="0"/>
              <a:t>Evaluation der Lösungsansätze</a:t>
            </a:r>
          </a:p>
          <a:p>
            <a:r>
              <a:rPr lang="de-DE" dirty="0" smtClean="0"/>
              <a:t>Diskussion der Ansätze</a:t>
            </a:r>
          </a:p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 für die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RTO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RTT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1" y="2080143"/>
            <a:ext cx="5044877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Latenz im TCP Protokoll</a:t>
            </a:r>
            <a:endParaRPr lang="de-DE" dirty="0"/>
          </a:p>
          <a:p>
            <a:r>
              <a:rPr lang="de-DE" dirty="0" smtClean="0"/>
              <a:t>TCP als zuverlässiges </a:t>
            </a:r>
            <a:r>
              <a:rPr lang="de-DE" dirty="0" smtClean="0"/>
              <a:t>Protokoll</a:t>
            </a:r>
          </a:p>
          <a:p>
            <a:r>
              <a:rPr lang="de-DE" dirty="0" smtClean="0"/>
              <a:t>Hauptproblem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Losses</a:t>
            </a:r>
            <a:endParaRPr lang="de-DE" dirty="0" smtClean="0"/>
          </a:p>
          <a:p>
            <a:r>
              <a:rPr lang="de-DE" dirty="0" smtClean="0"/>
              <a:t>Standardisierung 1996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Zu </a:t>
            </a:r>
            <a:r>
              <a:rPr lang="de-DE" dirty="0" smtClean="0">
                <a:sym typeface="Wingdings" panose="05000000000000000000" pitchFamily="2" charset="2"/>
              </a:rPr>
              <a:t>viele </a:t>
            </a:r>
            <a:r>
              <a:rPr lang="de-DE" dirty="0" smtClean="0">
                <a:sym typeface="Wingdings" panose="05000000000000000000" pitchFamily="2" charset="2"/>
              </a:rPr>
              <a:t>Altlasten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Fehlerkorrigierende 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Darstellung</a:t>
            </a:r>
          </a:p>
          <a:p>
            <a:endParaRPr lang="de-DE" dirty="0"/>
          </a:p>
          <a:p>
            <a:r>
              <a:rPr lang="de-DE" dirty="0" smtClean="0"/>
              <a:t>Information A + Information B </a:t>
            </a:r>
            <a:r>
              <a:rPr lang="de-DE" dirty="0" smtClean="0">
                <a:sym typeface="Wingdings" panose="05000000000000000000" pitchFamily="2" charset="2"/>
              </a:rPr>
              <a:t> Hilfsinformation</a:t>
            </a:r>
            <a:endParaRPr lang="de-DE" dirty="0" smtClean="0"/>
          </a:p>
          <a:p>
            <a:r>
              <a:rPr lang="de-DE" dirty="0" smtClean="0"/>
              <a:t>0 XOR 1 </a:t>
            </a:r>
            <a:r>
              <a:rPr lang="de-DE" dirty="0" smtClean="0">
                <a:sym typeface="Wingdings" panose="05000000000000000000" pitchFamily="2" charset="2"/>
              </a:rPr>
              <a:t> 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dem Paper</a:t>
            </a:r>
          </a:p>
          <a:p>
            <a:r>
              <a:rPr lang="de-DE" dirty="0" err="1" smtClean="0"/>
              <a:t>Reactive</a:t>
            </a:r>
            <a:endParaRPr lang="de-DE" dirty="0" smtClean="0"/>
          </a:p>
          <a:p>
            <a:r>
              <a:rPr lang="de-DE" dirty="0" err="1" smtClean="0"/>
              <a:t>Corrective</a:t>
            </a:r>
            <a:endParaRPr lang="de-DE" dirty="0" smtClean="0"/>
          </a:p>
          <a:p>
            <a:r>
              <a:rPr lang="de-DE" dirty="0" err="1" smtClean="0"/>
              <a:t>Proactive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251</Words>
  <Application>Microsoft Office PowerPoint</Application>
  <PresentationFormat>Bildschirmpräsentation (4:3)</PresentationFormat>
  <Paragraphs>52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</vt:lpstr>
      <vt:lpstr>KIT-Masterslides-EN-SDQ</vt:lpstr>
      <vt:lpstr>      Hot Topics on Networking  Probleme im TCP und Lösungsansätze </vt:lpstr>
      <vt:lpstr>Web Latenz? </vt:lpstr>
      <vt:lpstr>Agenda</vt:lpstr>
      <vt:lpstr>Wichtige Begriffe für die Arbeit</vt:lpstr>
      <vt:lpstr>Problemstellung</vt:lpstr>
      <vt:lpstr>Problemanalyse</vt:lpstr>
      <vt:lpstr>Fehlerkorrigierende Codes</vt:lpstr>
      <vt:lpstr>Lösungsansätze</vt:lpstr>
      <vt:lpstr>Reactive</vt:lpstr>
      <vt:lpstr>Corrective</vt:lpstr>
      <vt:lpstr>Proactive</vt:lpstr>
      <vt:lpstr>Diskussion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Android-App zur Abstimmungsvisualisierung </dc:title>
  <dc:creator>Klaus Krogmann</dc:creator>
  <cp:lastModifiedBy>Dane Leube</cp:lastModifiedBy>
  <cp:revision>1232</cp:revision>
  <cp:lastPrinted>1601-01-01T00:00:00Z</cp:lastPrinted>
  <dcterms:created xsi:type="dcterms:W3CDTF">1601-01-01T00:00:00Z</dcterms:created>
  <dcterms:modified xsi:type="dcterms:W3CDTF">2015-06-23T13:18:07Z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