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4" r:id="rId2"/>
    <p:sldId id="266" r:id="rId3"/>
    <p:sldId id="265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701" autoAdjust="0"/>
    <p:restoredTop sz="91212" autoAdjust="0"/>
  </p:normalViewPr>
  <p:slideViewPr>
    <p:cSldViewPr showGuides="1">
      <p:cViewPr>
        <p:scale>
          <a:sx n="73" d="100"/>
          <a:sy n="73" d="100"/>
        </p:scale>
        <p:origin x="400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KIT – Universität des Landes Baden-Württemberg und 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nationales Forschungszentrum in der Helmholtz-Gemeinschaft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0842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527DC3E-3A27-4D23-9336-3EAB36224A0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700886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/>
          <p:cNvGrpSpPr/>
          <p:nvPr userDrawn="1"/>
        </p:nvGrpSpPr>
        <p:grpSpPr>
          <a:xfrm>
            <a:off x="71438" y="2143116"/>
            <a:ext cx="9358346" cy="4643446"/>
            <a:chOff x="0" y="2214554"/>
            <a:chExt cx="9358346" cy="4643446"/>
          </a:xfrm>
        </p:grpSpPr>
        <p:sp>
          <p:nvSpPr>
            <p:cNvPr id="9" name="Rechteck 8"/>
            <p:cNvSpPr/>
            <p:nvPr userDrawn="1"/>
          </p:nvSpPr>
          <p:spPr>
            <a:xfrm>
              <a:off x="0" y="2214554"/>
              <a:ext cx="9358346" cy="4643446"/>
            </a:xfrm>
            <a:prstGeom prst="rect">
              <a:avLst/>
            </a:prstGeom>
            <a:solidFill>
              <a:srgbClr val="FF99FF"/>
            </a:solidFill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/>
            <p:cNvSpPr txBox="1"/>
            <p:nvPr userDrawn="1"/>
          </p:nvSpPr>
          <p:spPr>
            <a:xfrm>
              <a:off x="1428728" y="4354305"/>
              <a:ext cx="62865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aseline="0" dirty="0" smtClean="0"/>
                <a:t>Fügen Sie auf der Masterfolie ein frei wählbares Bild ein (z.B. passend zum Vortrag)</a:t>
              </a:r>
            </a:p>
          </p:txBody>
        </p:sp>
      </p:grpSp>
      <p:pic>
        <p:nvPicPr>
          <p:cNvPr id="26635" name="Picture 9" descr="II_rahmen_neu_tite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14"/>
          <p:cNvSpPr txBox="1">
            <a:spLocks noChangeArrowheads="1"/>
          </p:cNvSpPr>
          <p:nvPr userDrawn="1"/>
        </p:nvSpPr>
        <p:spPr bwMode="auto">
          <a:xfrm>
            <a:off x="396875" y="6475413"/>
            <a:ext cx="36703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de-DE" sz="800"/>
              <a:t>KIT – Universität des Landes Baden-Württemberg und</a:t>
            </a:r>
          </a:p>
          <a:p>
            <a:r>
              <a:rPr lang="de-DE" sz="800"/>
              <a:t>nationales Forschungszentrum in der Helmholtz-Gemeinschaft</a:t>
            </a:r>
          </a:p>
        </p:txBody>
      </p:sp>
      <p:sp>
        <p:nvSpPr>
          <p:cNvPr id="13" name="Text Box 21"/>
          <p:cNvSpPr txBox="1">
            <a:spLocks noChangeArrowheads="1"/>
          </p:cNvSpPr>
          <p:nvPr userDrawn="1"/>
        </p:nvSpPr>
        <p:spPr bwMode="auto">
          <a:xfrm>
            <a:off x="385763" y="3367088"/>
            <a:ext cx="45370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 smtClean="0">
                <a:solidFill>
                  <a:schemeClr val="bg1"/>
                </a:solidFill>
              </a:rPr>
              <a:t>INSTITUT</a:t>
            </a:r>
            <a:r>
              <a:rPr lang="de-DE" sz="1000" baseline="0" dirty="0" smtClean="0">
                <a:solidFill>
                  <a:schemeClr val="bg1"/>
                </a:solidFill>
              </a:rPr>
              <a:t> für Telematik, Prof. Zitterbart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26639" name="Picture 11" descr="KIT-Logo-rgb_de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316" y="6354000"/>
            <a:ext cx="504000" cy="504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3657456"/>
            <a:ext cx="8938072" cy="26870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Dane Leube – Web Latenz im TCP Protokoll</a:t>
            </a:r>
            <a:endParaRPr lang="de-DE" dirty="0"/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101DA-C805-49D6-936E-EF17408DE37B}" type="datetime1">
              <a:rPr lang="de-DE" smtClean="0"/>
              <a:t>05.07.2015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Dane Leube – Web Latenz im TCP Protokoll</a:t>
            </a:r>
            <a:endParaRPr lang="de-DE" dirty="0"/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8D019-5134-4866-8BCC-6AD2983F956C}" type="datetime1">
              <a:rPr lang="de-DE" smtClean="0"/>
              <a:t>05.07.2015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Dane Leube – Web Latenz im TCP Protokoll</a:t>
            </a:r>
            <a:endParaRPr lang="de-DE" dirty="0"/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3AE67-9C0B-442C-B744-52080BAE147C}" type="datetime1">
              <a:rPr lang="de-DE" smtClean="0"/>
              <a:t>05.07.2015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Dane Leube – Web Latenz im TCP Protokoll</a:t>
            </a:r>
            <a:endParaRPr lang="de-DE" dirty="0"/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64446-9DE9-4EC1-92AB-907DF09BD351}" type="datetime1">
              <a:rPr lang="de-DE" smtClean="0"/>
              <a:t>05.07.2015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Dane Leube – Web Latenz im TCP Protokoll</a:t>
            </a:r>
            <a:endParaRPr lang="de-DE" dirty="0"/>
          </a:p>
        </p:txBody>
      </p:sp>
      <p:sp>
        <p:nvSpPr>
          <p:cNvPr id="6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864FC-C1F6-4F60-90E2-4C82285A7CB6}" type="datetime1">
              <a:rPr lang="de-DE" smtClean="0"/>
              <a:t>05.07.2015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Dane Leube – Web Latenz im TCP Protokoll</a:t>
            </a:r>
            <a:endParaRPr lang="de-DE" dirty="0"/>
          </a:p>
        </p:txBody>
      </p:sp>
      <p:sp>
        <p:nvSpPr>
          <p:cNvPr id="8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FF499-D2C2-429B-A38D-874884AC2B44}" type="datetime1">
              <a:rPr lang="de-DE" smtClean="0"/>
              <a:t>05.07.2015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Dane Leube – Web Latenz im TCP Protokoll</a:t>
            </a:r>
            <a:endParaRPr lang="de-DE" dirty="0"/>
          </a:p>
        </p:txBody>
      </p:sp>
      <p:sp>
        <p:nvSpPr>
          <p:cNvPr id="4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EC2FF-F6B1-4953-8BD6-DF423CDA3B5D}" type="datetime1">
              <a:rPr lang="de-DE" smtClean="0"/>
              <a:t>05.07.2015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Dane Leube – Web Latenz im TCP Protokoll</a:t>
            </a:r>
            <a:endParaRPr lang="de-DE" dirty="0"/>
          </a:p>
        </p:txBody>
      </p:sp>
      <p:sp>
        <p:nvSpPr>
          <p:cNvPr id="3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FF657-D1DB-4306-82A3-A2011C94EF85}" type="datetime1">
              <a:rPr lang="de-DE" smtClean="0"/>
              <a:t>05.07.2015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Dane Leube – Web Latenz im TCP Protokoll</a:t>
            </a:r>
            <a:endParaRPr lang="de-DE" dirty="0"/>
          </a:p>
        </p:txBody>
      </p:sp>
      <p:sp>
        <p:nvSpPr>
          <p:cNvPr id="6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86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9ADCC-593E-41F1-8EDC-3499514C881E}" type="datetime1">
              <a:rPr lang="de-DE" smtClean="0"/>
              <a:t>05.07.2015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Dane Leube – Web Latenz im TCP Protokoll</a:t>
            </a:r>
            <a:endParaRPr lang="de-DE" dirty="0"/>
          </a:p>
        </p:txBody>
      </p:sp>
      <p:sp>
        <p:nvSpPr>
          <p:cNvPr id="6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7161F-0686-4A32-B5C2-6110D54CBF61}" type="datetime1">
              <a:rPr lang="de-DE" smtClean="0"/>
              <a:t>05.07.2015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Folientitel durch klicken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Karlsruhe Institute of Technology (KIT).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011863" y="6453188"/>
            <a:ext cx="27368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de-DE" sz="900" dirty="0" smtClean="0"/>
              <a:t>Institut</a:t>
            </a:r>
            <a:r>
              <a:rPr lang="de-DE" sz="900" baseline="0" dirty="0" smtClean="0"/>
              <a:t> für Telematik</a:t>
            </a:r>
            <a:endParaRPr lang="de-DE" sz="900" dirty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643774FD-E815-4B85-B421-6F4167BD583D}" type="slidenum">
              <a:rPr lang="de-DE" sz="9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900" b="1"/>
          </a:p>
        </p:txBody>
      </p:sp>
      <p:pic>
        <p:nvPicPr>
          <p:cNvPr id="1032" name="Picture 13" descr="KIT-Logo-rgb_d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67625" y="333375"/>
            <a:ext cx="10763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1800" y="6445250"/>
            <a:ext cx="42481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de-DE" dirty="0" smtClean="0"/>
              <a:t>Dane Leube – Web Latenz im TCP Protokoll</a:t>
            </a:r>
            <a:endParaRPr lang="de-DE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FFB54-A4C6-43F5-85F0-3FD9312F6439}" type="datetime1">
              <a:rPr lang="de-DE" smtClean="0"/>
              <a:t>05.07.2015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395288" y="1412875"/>
            <a:ext cx="83899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de-DE" sz="2600" b="1" dirty="0" smtClean="0">
                <a:solidFill>
                  <a:schemeClr val="tx2"/>
                </a:solidFill>
              </a:rPr>
              <a:t>Hot Topics on Networking</a:t>
            </a:r>
          </a:p>
          <a:p>
            <a:pPr>
              <a:lnSpc>
                <a:spcPct val="90000"/>
              </a:lnSpc>
            </a:pPr>
            <a:r>
              <a:rPr lang="de-DE" sz="2600" b="1" dirty="0" smtClean="0">
                <a:solidFill>
                  <a:schemeClr val="tx2"/>
                </a:solidFill>
              </a:rPr>
              <a:t>Web Latenz im TCP Protokoll</a:t>
            </a:r>
            <a:endParaRPr lang="de-DE" sz="2600" b="1" dirty="0">
              <a:solidFill>
                <a:schemeClr val="tx2"/>
              </a:solidFill>
            </a:endParaRPr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de-DE" sz="1600" b="1" dirty="0" smtClean="0">
                <a:solidFill>
                  <a:srgbClr val="000000"/>
                </a:solidFill>
              </a:rPr>
              <a:t>Dane Leube						23.06.2015</a:t>
            </a:r>
          </a:p>
          <a:p>
            <a:r>
              <a:rPr lang="de-DE" sz="1600" b="1" dirty="0" smtClean="0">
                <a:solidFill>
                  <a:srgbClr val="000000"/>
                </a:solidFill>
              </a:rPr>
              <a:t>Betreuer: Mario Hock</a:t>
            </a:r>
            <a:endParaRPr lang="de-DE" sz="16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Exkurs: Fehlerkorrigierende Codes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Aus der Kryptographie bekannt 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Einfaches Beispiel XOR</a:t>
            </a:r>
          </a:p>
          <a:p>
            <a:endParaRPr lang="de-DE" dirty="0"/>
          </a:p>
          <a:p>
            <a:r>
              <a:rPr lang="de-DE" dirty="0" smtClean="0"/>
              <a:t>Information A XOR Information B </a:t>
            </a:r>
            <a:r>
              <a:rPr lang="de-DE" dirty="0" smtClean="0">
                <a:sym typeface="Wingdings" panose="05000000000000000000" pitchFamily="2" charset="2"/>
              </a:rPr>
              <a:t> Hilfsinformation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>0 XOR 1  1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Dane Leube – Web Latenz im TCP Protokoll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93AE67-9C0B-442C-B744-52080BAE147C}" type="datetime1">
              <a:rPr lang="de-DE" smtClean="0"/>
              <a:t>05.07.2015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8499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Dane Leube – Web Latenz im TCP Protokoll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93AE67-9C0B-442C-B744-52080BAE147C}" type="datetime1">
              <a:rPr lang="de-DE" smtClean="0"/>
              <a:t>05.07.2015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11178"/>
            <a:ext cx="4557903" cy="6446822"/>
          </a:xfrm>
          <a:prstGeom prst="rect">
            <a:avLst/>
          </a:prstGeom>
        </p:spPr>
      </p:pic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5508104" y="2348880"/>
            <a:ext cx="3096592" cy="2662485"/>
          </a:xfrm>
        </p:spPr>
        <p:txBody>
          <a:bodyPr/>
          <a:lstStyle/>
          <a:p>
            <a:r>
              <a:rPr lang="de-DE" dirty="0" smtClean="0"/>
              <a:t>100% Redundanz</a:t>
            </a:r>
          </a:p>
          <a:p>
            <a:r>
              <a:rPr lang="de-DE" dirty="0" smtClean="0"/>
              <a:t>Anpassungen an Sender</a:t>
            </a:r>
          </a:p>
          <a:p>
            <a:r>
              <a:rPr lang="de-DE" dirty="0" smtClean="0"/>
              <a:t>Lösung maximaler Redundanz </a:t>
            </a:r>
          </a:p>
          <a:p>
            <a:pPr marL="0" indent="0">
              <a:buNone/>
            </a:pPr>
            <a:r>
              <a:rPr lang="de-DE" dirty="0" smtClean="0"/>
              <a:t>	= </a:t>
            </a:r>
          </a:p>
          <a:p>
            <a:pPr marL="0" indent="0">
              <a:buNone/>
            </a:pPr>
            <a:r>
              <a:rPr lang="de-DE" dirty="0" smtClean="0"/>
              <a:t>   maximale </a:t>
            </a:r>
            <a:r>
              <a:rPr lang="de-DE" dirty="0" err="1" smtClean="0"/>
              <a:t>Agressivität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5809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Evaluationsergebnisse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Implementierung aller drei Mechanismen im Linux Kernel</a:t>
            </a:r>
          </a:p>
          <a:p>
            <a:r>
              <a:rPr lang="de-DE" dirty="0" smtClean="0"/>
              <a:t>End-zu-End Evaluation</a:t>
            </a:r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Ergebnisse:</a:t>
            </a:r>
          </a:p>
          <a:p>
            <a:pPr lvl="1"/>
            <a:r>
              <a:rPr lang="de-DE" dirty="0" smtClean="0"/>
              <a:t>Ansatz von </a:t>
            </a:r>
            <a:r>
              <a:rPr lang="de-DE" dirty="0" err="1" smtClean="0"/>
              <a:t>Corrective</a:t>
            </a:r>
            <a:r>
              <a:rPr lang="de-DE" dirty="0" smtClean="0"/>
              <a:t> und </a:t>
            </a:r>
            <a:r>
              <a:rPr lang="de-DE" dirty="0" err="1" smtClean="0"/>
              <a:t>Proactive</a:t>
            </a:r>
            <a:r>
              <a:rPr lang="de-DE" dirty="0" smtClean="0"/>
              <a:t> bei kleinen Netzen sinnvoll</a:t>
            </a:r>
          </a:p>
          <a:p>
            <a:pPr lvl="1"/>
            <a:r>
              <a:rPr lang="de-DE" dirty="0" smtClean="0"/>
              <a:t>Ansatz von </a:t>
            </a:r>
            <a:r>
              <a:rPr lang="de-DE" dirty="0" err="1" smtClean="0"/>
              <a:t>Reactive</a:t>
            </a:r>
            <a:r>
              <a:rPr lang="de-DE" dirty="0" smtClean="0"/>
              <a:t> und </a:t>
            </a:r>
            <a:r>
              <a:rPr lang="de-DE" dirty="0" err="1" smtClean="0"/>
              <a:t>Corrective</a:t>
            </a:r>
            <a:r>
              <a:rPr lang="de-DE" dirty="0" smtClean="0"/>
              <a:t> bei großen Netzen sinnvoll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Dane Leube – Web Latenz im TCP Protokoll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93AE67-9C0B-442C-B744-52080BAE147C}" type="datetime1">
              <a:rPr lang="de-DE" smtClean="0"/>
              <a:t>05.07.2015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3949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Diskussion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Redundanz:</a:t>
            </a:r>
          </a:p>
          <a:p>
            <a:pPr lvl="1"/>
            <a:r>
              <a:rPr lang="de-DE" dirty="0" err="1" smtClean="0"/>
              <a:t>Reactive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 </a:t>
            </a:r>
            <a:r>
              <a:rPr lang="de-DE" dirty="0" err="1" smtClean="0">
                <a:sym typeface="Wingdings" panose="05000000000000000000" pitchFamily="2" charset="2"/>
              </a:rPr>
              <a:t>Corrective</a:t>
            </a:r>
            <a:r>
              <a:rPr lang="de-DE" dirty="0" smtClean="0">
                <a:sym typeface="Wingdings" panose="05000000000000000000" pitchFamily="2" charset="2"/>
              </a:rPr>
              <a:t>  </a:t>
            </a:r>
            <a:r>
              <a:rPr lang="de-DE" dirty="0" err="1" smtClean="0">
                <a:sym typeface="Wingdings" panose="05000000000000000000" pitchFamily="2" charset="2"/>
              </a:rPr>
              <a:t>Proactive</a:t>
            </a:r>
            <a:endParaRPr lang="de-DE" dirty="0" smtClean="0">
              <a:sym typeface="Wingdings" panose="05000000000000000000" pitchFamily="2" charset="2"/>
            </a:endParaRPr>
          </a:p>
          <a:p>
            <a:pPr lvl="1"/>
            <a:endParaRPr lang="de-DE" dirty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>Aggressivität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>Dauerhafte Paketverluste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Was passiert, wenn Pakete dauerhaft verloren gehen?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Dane Leube – Web Latenz im TCP Protokoll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93AE67-9C0B-442C-B744-52080BAE147C}" type="datetime1">
              <a:rPr lang="de-DE" smtClean="0"/>
              <a:t>05.07.2015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7202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Ideal von einer </a:t>
            </a:r>
            <a:r>
              <a:rPr lang="de-DE" dirty="0" err="1" smtClean="0"/>
              <a:t>Recovery</a:t>
            </a:r>
            <a:r>
              <a:rPr lang="de-DE" dirty="0" smtClean="0"/>
              <a:t> innerhalb einer RTT</a:t>
            </a:r>
          </a:p>
          <a:p>
            <a:r>
              <a:rPr lang="de-DE" dirty="0" err="1" smtClean="0"/>
              <a:t>Reactive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 wenig Redundanz dafür viele ACK Pakete</a:t>
            </a:r>
          </a:p>
          <a:p>
            <a:r>
              <a:rPr lang="de-DE" dirty="0" err="1" smtClean="0">
                <a:sym typeface="Wingdings" panose="05000000000000000000" pitchFamily="2" charset="2"/>
              </a:rPr>
              <a:t>Corrective</a:t>
            </a:r>
            <a:r>
              <a:rPr lang="de-DE" dirty="0" smtClean="0">
                <a:sym typeface="Wingdings" panose="05000000000000000000" pitchFamily="2" charset="2"/>
              </a:rPr>
              <a:t>  mittlere Redundanz dafür Anpassungen an Sender und Empfänger</a:t>
            </a:r>
          </a:p>
          <a:p>
            <a:r>
              <a:rPr lang="de-DE" dirty="0" err="1" smtClean="0">
                <a:sym typeface="Wingdings" panose="05000000000000000000" pitchFamily="2" charset="2"/>
              </a:rPr>
              <a:t>Proactive</a:t>
            </a:r>
            <a:r>
              <a:rPr lang="de-DE" dirty="0" smtClean="0">
                <a:sym typeface="Wingdings" panose="05000000000000000000" pitchFamily="2" charset="2"/>
              </a:rPr>
              <a:t>  volle Redundanz dafür auch volle </a:t>
            </a:r>
            <a:r>
              <a:rPr lang="de-DE" dirty="0" err="1" smtClean="0">
                <a:sym typeface="Wingdings" panose="05000000000000000000" pitchFamily="2" charset="2"/>
              </a:rPr>
              <a:t>Recovery</a:t>
            </a:r>
            <a:r>
              <a:rPr lang="de-DE" dirty="0" smtClean="0">
                <a:sym typeface="Wingdings" panose="05000000000000000000" pitchFamily="2" charset="2"/>
              </a:rPr>
              <a:t> auf Empfängerseite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Lösungsansatzauswahl je nach Größe des Netzes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Lösungen lösen nicht dauerhafte Paketverluste. Bspw. bei toten Pfaden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Dane Leube – Web Latenz im TCP Protokoll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93AE67-9C0B-442C-B744-52080BAE147C}" type="datetime1">
              <a:rPr lang="de-DE" smtClean="0"/>
              <a:t>05.07.2015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8258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Dane Leube – Web Latenz im TCP Protokoll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93AE67-9C0B-442C-B744-52080BAE147C}" type="datetime1">
              <a:rPr lang="de-DE" smtClean="0"/>
              <a:t>05.07.2015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763688" y="2204864"/>
            <a:ext cx="5112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Amazon hat herausgefunden, dass pro 100ms </a:t>
            </a:r>
            <a:r>
              <a:rPr lang="de-DE" dirty="0" err="1" smtClean="0"/>
              <a:t>ca</a:t>
            </a:r>
            <a:r>
              <a:rPr lang="de-DE" dirty="0" smtClean="0"/>
              <a:t> 1% an Umsatz verloren geht.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Quelle: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5099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Begriffe RTO und RTT</a:t>
            </a:r>
          </a:p>
          <a:p>
            <a:r>
              <a:rPr lang="de-DE" dirty="0" smtClean="0"/>
              <a:t>Messergebnisse Paket Verluste und Latenzzeiten</a:t>
            </a:r>
          </a:p>
          <a:p>
            <a:r>
              <a:rPr lang="de-DE" dirty="0" smtClean="0"/>
              <a:t>Zielsetzung 1-RTT </a:t>
            </a:r>
            <a:r>
              <a:rPr lang="de-DE" dirty="0" err="1" smtClean="0"/>
              <a:t>Recovery</a:t>
            </a:r>
            <a:r>
              <a:rPr lang="de-DE" dirty="0" smtClean="0"/>
              <a:t> innerhalb einer RTO</a:t>
            </a:r>
          </a:p>
          <a:p>
            <a:r>
              <a:rPr lang="de-DE" dirty="0" smtClean="0"/>
              <a:t>Lösungsansätze</a:t>
            </a:r>
          </a:p>
          <a:p>
            <a:pPr lvl="1"/>
            <a:r>
              <a:rPr lang="de-DE" dirty="0" err="1" smtClean="0"/>
              <a:t>Reactive</a:t>
            </a:r>
            <a:endParaRPr lang="de-DE" dirty="0" smtClean="0"/>
          </a:p>
          <a:p>
            <a:pPr lvl="1"/>
            <a:r>
              <a:rPr lang="de-DE" dirty="0" err="1" smtClean="0"/>
              <a:t>Corrective</a:t>
            </a:r>
            <a:endParaRPr lang="de-DE" dirty="0" smtClean="0"/>
          </a:p>
          <a:p>
            <a:pPr lvl="1"/>
            <a:r>
              <a:rPr lang="de-DE" dirty="0" smtClean="0"/>
              <a:t>Fehlerkorrigierende Codes</a:t>
            </a:r>
          </a:p>
          <a:p>
            <a:pPr lvl="1"/>
            <a:r>
              <a:rPr lang="de-DE" dirty="0" err="1" smtClean="0"/>
              <a:t>Proactive</a:t>
            </a:r>
            <a:endParaRPr lang="de-DE" dirty="0"/>
          </a:p>
          <a:p>
            <a:r>
              <a:rPr lang="de-DE" dirty="0" smtClean="0"/>
              <a:t>Evaluation</a:t>
            </a:r>
          </a:p>
          <a:p>
            <a:r>
              <a:rPr lang="de-DE" dirty="0" smtClean="0"/>
              <a:t>Diskussion</a:t>
            </a:r>
          </a:p>
          <a:p>
            <a:r>
              <a:rPr lang="de-DE" dirty="0" smtClean="0"/>
              <a:t>Zusammenfassung</a:t>
            </a:r>
          </a:p>
          <a:p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Dane Leube – Web Latenz im TCP Protokoll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93AE67-9C0B-442C-B744-52080BAE147C}" type="datetime1">
              <a:rPr lang="de-DE" smtClean="0"/>
              <a:t>05.07.2015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3177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Begriffe RTO und RTT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950" y="1222544"/>
            <a:ext cx="5597407" cy="4894262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Dane Leube – Web Latenz im TCP Protokoll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93AE67-9C0B-442C-B744-52080BAE147C}" type="datetime1">
              <a:rPr lang="de-DE" smtClean="0"/>
              <a:t>05.07.2015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7013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Messergebnisse Paket Verluste und </a:t>
            </a:r>
            <a:r>
              <a:rPr lang="de-DE" dirty="0" smtClean="0"/>
              <a:t>Latenzzeiten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Dane Leube – Web Latenz im TCP Protokoll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93AE67-9C0B-442C-B744-52080BAE147C}" type="datetime1">
              <a:rPr lang="de-DE" smtClean="0"/>
              <a:t>05.07.2015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323" y="1268760"/>
            <a:ext cx="5044877" cy="2697714"/>
          </a:xfrm>
          <a:prstGeom prst="rect">
            <a:avLst/>
          </a:prstGeom>
        </p:spPr>
      </p:pic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392113" y="4077071"/>
            <a:ext cx="8356600" cy="2015753"/>
          </a:xfrm>
        </p:spPr>
        <p:txBody>
          <a:bodyPr/>
          <a:lstStyle/>
          <a:p>
            <a:r>
              <a:rPr lang="de-DE" dirty="0" smtClean="0"/>
              <a:t>Messergebnisse beruhen auf Daten von Google</a:t>
            </a:r>
          </a:p>
          <a:p>
            <a:r>
              <a:rPr lang="de-DE" dirty="0" smtClean="0"/>
              <a:t>Redundanz wächst schneller mit mehr Verlusten</a:t>
            </a:r>
          </a:p>
          <a:p>
            <a:r>
              <a:rPr lang="de-DE" dirty="0" smtClean="0"/>
              <a:t>Ideal und Ohne Verlust sind sehr nahe beieinander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5081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 1-RTT </a:t>
            </a:r>
            <a:r>
              <a:rPr lang="de-DE" dirty="0" err="1"/>
              <a:t>Recovery</a:t>
            </a:r>
            <a:r>
              <a:rPr lang="de-DE" dirty="0"/>
              <a:t> innerhalb einer </a:t>
            </a:r>
            <a:r>
              <a:rPr lang="de-DE" dirty="0" smtClean="0"/>
              <a:t>RTO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Wir definieren ein Ideal von einer </a:t>
            </a:r>
            <a:r>
              <a:rPr lang="de-DE" dirty="0" err="1" smtClean="0"/>
              <a:t>Recovery</a:t>
            </a:r>
            <a:r>
              <a:rPr lang="de-DE" dirty="0" smtClean="0"/>
              <a:t> eines Paketverlustes in einer RTT</a:t>
            </a:r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Wichtig: Ideal: In der Praxis kann es selten erreicht werden </a:t>
            </a:r>
          </a:p>
          <a:p>
            <a:pPr marL="0" indent="0">
              <a:buNone/>
            </a:pPr>
            <a:r>
              <a:rPr lang="de-DE" dirty="0" smtClean="0"/>
              <a:t>	(siehe vorherige Grafik)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Dane Leube – Web Latenz im TCP Protokoll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93AE67-9C0B-442C-B744-52080BAE147C}" type="datetime1">
              <a:rPr lang="de-DE" smtClean="0"/>
              <a:t>05.07.2015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7049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Lösungsansätze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Reactive</a:t>
            </a:r>
            <a:endParaRPr lang="de-DE" dirty="0" smtClean="0"/>
          </a:p>
          <a:p>
            <a:r>
              <a:rPr lang="de-DE" dirty="0" err="1" smtClean="0"/>
              <a:t>Corrective</a:t>
            </a:r>
            <a:endParaRPr lang="de-DE" dirty="0" smtClean="0"/>
          </a:p>
          <a:p>
            <a:pPr lvl="1"/>
            <a:r>
              <a:rPr lang="de-DE" dirty="0" smtClean="0"/>
              <a:t>Exkurs: Fehlerkorrigierende Codes</a:t>
            </a:r>
          </a:p>
          <a:p>
            <a:r>
              <a:rPr lang="de-DE" dirty="0" err="1" smtClean="0"/>
              <a:t>Proactive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Dane Leube – Web Latenz im TCP Protokoll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93AE67-9C0B-442C-B744-52080BAE147C}" type="datetime1">
              <a:rPr lang="de-DE" smtClean="0"/>
              <a:t>05.07.2015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1040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Dane Leube – Web Latenz im TCP Protokoll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93AE67-9C0B-442C-B744-52080BAE147C}" type="datetime1">
              <a:rPr lang="de-DE" smtClean="0"/>
              <a:t>05.07.2015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1178"/>
            <a:ext cx="4557903" cy="6446822"/>
          </a:xfrm>
          <a:prstGeom prst="rect">
            <a:avLst/>
          </a:prstGeom>
        </p:spPr>
      </p:pic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5364088" y="2132856"/>
            <a:ext cx="3096592" cy="3024336"/>
          </a:xfrm>
        </p:spPr>
        <p:txBody>
          <a:bodyPr/>
          <a:lstStyle/>
          <a:p>
            <a:r>
              <a:rPr lang="de-DE" dirty="0" smtClean="0"/>
              <a:t>Datenpaket und zusätzliche Probe Pakete</a:t>
            </a:r>
          </a:p>
          <a:p>
            <a:r>
              <a:rPr lang="de-DE" dirty="0" smtClean="0"/>
              <a:t>TCP-Anpassungen an Sender und Empfänger</a:t>
            </a:r>
          </a:p>
          <a:p>
            <a:r>
              <a:rPr lang="de-DE" dirty="0" smtClean="0"/>
              <a:t>Lösung ist schnelleres Feedback, ob Pakete durchkommen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7682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36096" y="2654585"/>
            <a:ext cx="3096592" cy="2158429"/>
          </a:xfrm>
        </p:spPr>
        <p:txBody>
          <a:bodyPr/>
          <a:lstStyle/>
          <a:p>
            <a:r>
              <a:rPr lang="de-DE" dirty="0" smtClean="0"/>
              <a:t>Datenpaket mit </a:t>
            </a:r>
            <a:r>
              <a:rPr lang="de-DE" dirty="0" err="1" smtClean="0"/>
              <a:t>Recovery</a:t>
            </a:r>
            <a:r>
              <a:rPr lang="de-DE" dirty="0" smtClean="0"/>
              <a:t> Mechanismus</a:t>
            </a:r>
          </a:p>
          <a:p>
            <a:r>
              <a:rPr lang="de-DE" dirty="0" smtClean="0"/>
              <a:t>Anpassungen an Sender und Empfänger</a:t>
            </a:r>
          </a:p>
          <a:p>
            <a:r>
              <a:rPr lang="de-DE" dirty="0" smtClean="0"/>
              <a:t>Lösung mittels </a:t>
            </a:r>
            <a:r>
              <a:rPr lang="de-DE" dirty="0" err="1" smtClean="0"/>
              <a:t>Recovery</a:t>
            </a:r>
            <a:r>
              <a:rPr lang="de-DE" dirty="0" smtClean="0"/>
              <a:t> auf der Empfängerseite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Dane Leube – Web Latenz im TCP Protokoll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93AE67-9C0B-442C-B744-52080BAE147C}" type="datetime1">
              <a:rPr lang="de-DE" smtClean="0"/>
              <a:t>05.07.2015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800"/>
            <a:ext cx="48486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539509"/>
      </p:ext>
    </p:extLst>
  </p:cSld>
  <p:clrMapOvr>
    <a:masterClrMapping/>
  </p:clrMapOvr>
</p:sld>
</file>

<file path=ppt/theme/theme1.xml><?xml version="1.0" encoding="utf-8"?>
<a:theme xmlns:a="http://schemas.openxmlformats.org/drawingml/2006/main" name="KIT_master_ppt2007_de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Abschlussvortrag</Template>
  <TotalTime>0</TotalTime>
  <Words>406</Words>
  <Application>Microsoft Office PowerPoint</Application>
  <PresentationFormat>Bildschirmpräsentation (4:3)</PresentationFormat>
  <Paragraphs>114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7" baseType="lpstr">
      <vt:lpstr>Arial</vt:lpstr>
      <vt:lpstr>Wingdings</vt:lpstr>
      <vt:lpstr>KIT_master_ppt2007_de</vt:lpstr>
      <vt:lpstr>PowerPoint-Präsentation</vt:lpstr>
      <vt:lpstr>Motivation</vt:lpstr>
      <vt:lpstr>Ablauf</vt:lpstr>
      <vt:lpstr>Begriffe RTO und RTT</vt:lpstr>
      <vt:lpstr>Messergebnisse Paket Verluste und Latenzzeiten</vt:lpstr>
      <vt:lpstr>Zielsetzung 1-RTT Recovery innerhalb einer RTO</vt:lpstr>
      <vt:lpstr>Lösungsansätze</vt:lpstr>
      <vt:lpstr>PowerPoint-Präsentation</vt:lpstr>
      <vt:lpstr>PowerPoint-Präsentation</vt:lpstr>
      <vt:lpstr>Exkurs: Fehlerkorrigierende Codes</vt:lpstr>
      <vt:lpstr>PowerPoint-Präsentation</vt:lpstr>
      <vt:lpstr>Evaluationsergebnisse</vt:lpstr>
      <vt:lpstr>Diskussion</vt:lpstr>
      <vt:lpstr>Zusammenfassung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Dane Leube</dc:creator>
  <cp:lastModifiedBy>Dane Leube</cp:lastModifiedBy>
  <cp:revision>89</cp:revision>
  <dcterms:created xsi:type="dcterms:W3CDTF">2015-07-04T22:14:30Z</dcterms:created>
  <dcterms:modified xsi:type="dcterms:W3CDTF">2015-07-04T23:10:40Z</dcterms:modified>
</cp:coreProperties>
</file>