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 showGuides="1">
      <p:cViewPr varScale="1">
        <p:scale>
          <a:sx n="112" d="100"/>
          <a:sy n="112" d="100"/>
        </p:scale>
        <p:origin x="4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84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0088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71438" y="2143116"/>
            <a:ext cx="9358346" cy="4643446"/>
            <a:chOff x="0" y="2214554"/>
            <a:chExt cx="9358346" cy="4643446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 userDrawn="1"/>
          </p:nvSpPr>
          <p:spPr>
            <a:xfrm>
              <a:off x="1428728" y="4354305"/>
              <a:ext cx="628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aseline="0" dirty="0" smtClean="0"/>
                <a:t>Fügen Sie auf der Masterfolie ein frei wählbares Bild ein (z.B. passend zum Vortrag)</a:t>
              </a:r>
            </a:p>
          </p:txBody>
        </p:sp>
      </p:grpSp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INSTITUT</a:t>
            </a:r>
            <a:r>
              <a:rPr lang="de-DE" sz="1000" baseline="0" dirty="0" smtClean="0">
                <a:solidFill>
                  <a:schemeClr val="bg1"/>
                </a:solidFill>
              </a:rPr>
              <a:t> für Telematik, Prof. Zitterbart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657456"/>
            <a:ext cx="8938072" cy="26870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4446-9DE9-4EC1-92AB-907DF09BD351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t>06.07.2015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dirty="0" smtClean="0"/>
              <a:t>Institut</a:t>
            </a:r>
            <a:r>
              <a:rPr lang="de-DE" sz="900" baseline="0" dirty="0" smtClean="0"/>
              <a:t> für Telematik</a:t>
            </a: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 smtClean="0"/>
              <a:t>Dane Leube – Web Latenz im TCP Protokoll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t>06.07.2015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glinden/Home/StanfordDataMining.2006-11-28.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Hot Topics on Networking</a:t>
            </a:r>
          </a:p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Web Latenz im TCP Protokoll</a:t>
            </a:r>
            <a:endParaRPr lang="de-DE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 smtClean="0">
                <a:solidFill>
                  <a:srgbClr val="000000"/>
                </a:solidFill>
              </a:rPr>
              <a:t>Dane Leube						23.06.2015</a:t>
            </a:r>
          </a:p>
          <a:p>
            <a:r>
              <a:rPr lang="de-DE" sz="1600" b="1" dirty="0" smtClean="0">
                <a:solidFill>
                  <a:srgbClr val="000000"/>
                </a:solidFill>
              </a:rPr>
              <a:t>Betreuer: Mario Hock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der Kryptographie bekannt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Einfaches Beispiel XOR</a:t>
            </a:r>
          </a:p>
          <a:p>
            <a:endParaRPr lang="de-DE" dirty="0"/>
          </a:p>
          <a:p>
            <a:r>
              <a:rPr lang="de-DE" dirty="0" smtClean="0"/>
              <a:t>Information A XOR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0 XOR 1 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49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178"/>
            <a:ext cx="4557903" cy="6446822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508104" y="2348880"/>
            <a:ext cx="3096592" cy="2662485"/>
          </a:xfrm>
        </p:spPr>
        <p:txBody>
          <a:bodyPr/>
          <a:lstStyle/>
          <a:p>
            <a:r>
              <a:rPr lang="de-DE" dirty="0" smtClean="0"/>
              <a:t>100% Redundanz</a:t>
            </a:r>
          </a:p>
          <a:p>
            <a:r>
              <a:rPr lang="de-DE" dirty="0" smtClean="0"/>
              <a:t>Anpassungen an Sender</a:t>
            </a:r>
          </a:p>
          <a:p>
            <a:r>
              <a:rPr lang="de-DE" dirty="0" smtClean="0"/>
              <a:t>Lösung maximaler Redundanz </a:t>
            </a:r>
          </a:p>
          <a:p>
            <a:pPr marL="0" indent="0">
              <a:buNone/>
            </a:pPr>
            <a:r>
              <a:rPr lang="de-DE" dirty="0" smtClean="0"/>
              <a:t>	= </a:t>
            </a:r>
          </a:p>
          <a:p>
            <a:pPr marL="0" indent="0">
              <a:buNone/>
            </a:pPr>
            <a:r>
              <a:rPr lang="de-DE" dirty="0" smtClean="0"/>
              <a:t>   maximale </a:t>
            </a:r>
            <a:r>
              <a:rPr lang="de-DE" dirty="0" err="1" smtClean="0"/>
              <a:t>Agressivität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80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Evaluationsergebnisse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aller drei Mechanismen im Linux Kernel</a:t>
            </a:r>
          </a:p>
          <a:p>
            <a:r>
              <a:rPr lang="de-DE" dirty="0" smtClean="0"/>
              <a:t>End-zu-End Evaluation</a:t>
            </a:r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Ergebnisse:</a:t>
            </a:r>
          </a:p>
          <a:p>
            <a:pPr lvl="1"/>
            <a:r>
              <a:rPr lang="de-DE" dirty="0" smtClean="0"/>
              <a:t>Ansatz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Proactive</a:t>
            </a:r>
            <a:r>
              <a:rPr lang="de-DE" dirty="0" smtClean="0"/>
              <a:t> bei kleinen Netzen sinnvoll</a:t>
            </a:r>
          </a:p>
          <a:p>
            <a:pPr lvl="1"/>
            <a:r>
              <a:rPr lang="de-DE" dirty="0" smtClean="0"/>
              <a:t>Ansatz von </a:t>
            </a:r>
            <a:r>
              <a:rPr lang="de-DE" dirty="0" err="1" smtClean="0"/>
              <a:t>Reactive</a:t>
            </a:r>
            <a:r>
              <a:rPr lang="de-DE" dirty="0" smtClean="0"/>
              <a:t> und </a:t>
            </a:r>
            <a:r>
              <a:rPr lang="de-DE" dirty="0" err="1" smtClean="0"/>
              <a:t>Corrective</a:t>
            </a:r>
            <a:r>
              <a:rPr lang="de-DE" dirty="0" smtClean="0"/>
              <a:t> bei großen Netzen sinnvoll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94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Redundanz: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Aggressivität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Dauerhafte Paketverluste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Was passiert, wenn Pakete dauerhaft verloren gehen?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20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Ideal von einer </a:t>
            </a:r>
            <a:r>
              <a:rPr lang="de-DE" dirty="0" err="1" smtClean="0"/>
              <a:t>Recovery</a:t>
            </a:r>
            <a:r>
              <a:rPr lang="de-DE" dirty="0" smtClean="0"/>
              <a:t> innerhalb einer RTT</a:t>
            </a:r>
          </a:p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wenig Redundanz dafür viele ACK Pakete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mittlere Redundanz dafür Anpassungen an Sender und Empfänger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r>
              <a:rPr lang="de-DE" dirty="0" smtClean="0">
                <a:sym typeface="Wingdings" panose="05000000000000000000" pitchFamily="2" charset="2"/>
              </a:rPr>
              <a:t>  volle Redundanz dafür auch volle </a:t>
            </a:r>
            <a:r>
              <a:rPr lang="de-DE" dirty="0" err="1" smtClean="0">
                <a:sym typeface="Wingdings" panose="05000000000000000000" pitchFamily="2" charset="2"/>
              </a:rPr>
              <a:t>Recovery</a:t>
            </a:r>
            <a:r>
              <a:rPr lang="de-DE" dirty="0" smtClean="0">
                <a:sym typeface="Wingdings" panose="05000000000000000000" pitchFamily="2" charset="2"/>
              </a:rPr>
              <a:t> auf Empfängerseite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Lösungsansatzauswahl je nach Größe des Netzes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Lösungen lösen nicht dauerhafte Paketverluste. Bspw. bei toten Pfaden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25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Große Herausforderung beim Einstieg in das Problem</a:t>
            </a:r>
          </a:p>
          <a:p>
            <a:r>
              <a:rPr lang="de-DE" dirty="0" smtClean="0"/>
              <a:t>Sehr aktuelle Thematik</a:t>
            </a:r>
          </a:p>
          <a:p>
            <a:r>
              <a:rPr lang="de-DE" dirty="0" smtClean="0"/>
              <a:t>TCP muss für die Zukunft gerüstet werden</a:t>
            </a:r>
          </a:p>
          <a:p>
            <a:r>
              <a:rPr lang="de-DE" dirty="0" smtClean="0"/>
              <a:t>Sehr gutes Feedback von Mario während der Arbeit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Persönliche Einschätzung: Kombination von </a:t>
            </a:r>
            <a:r>
              <a:rPr lang="de-DE" dirty="0" err="1" smtClean="0"/>
              <a:t>Reactive</a:t>
            </a:r>
            <a:r>
              <a:rPr lang="de-DE" dirty="0" smtClean="0"/>
              <a:t>/</a:t>
            </a:r>
            <a:r>
              <a:rPr lang="de-DE" dirty="0" err="1" smtClean="0"/>
              <a:t>Corrective</a:t>
            </a:r>
            <a:r>
              <a:rPr lang="de-DE" dirty="0" smtClean="0"/>
              <a:t> sinnvoll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63688" y="2204864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Amazon schätzt, dass pro 100ms Latenzanstieg </a:t>
            </a:r>
            <a:r>
              <a:rPr lang="de-DE" dirty="0" err="1" smtClean="0"/>
              <a:t>ca</a:t>
            </a:r>
            <a:r>
              <a:rPr lang="de-DE" dirty="0" smtClean="0"/>
              <a:t> 1% an Gewinn verloren geht.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Quelle: G. Linden. </a:t>
            </a:r>
            <a:r>
              <a:rPr lang="de-DE" dirty="0" err="1" smtClean="0"/>
              <a:t>Make</a:t>
            </a:r>
            <a:r>
              <a:rPr lang="de-DE" dirty="0" smtClean="0"/>
              <a:t> Data </a:t>
            </a:r>
            <a:r>
              <a:rPr lang="de-DE" dirty="0" err="1" smtClean="0"/>
              <a:t>Useful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>
                <a:hlinkClick r:id="rId2"/>
              </a:rPr>
              <a:t>http://sites.google.com/site/glinden/Home/StanfordDataMining.2006-11-28.ppt</a:t>
            </a:r>
            <a:r>
              <a:rPr lang="de-DE" dirty="0" smtClean="0"/>
              <a:t>, 2006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0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Begriffe RTO und RTT</a:t>
            </a:r>
          </a:p>
          <a:p>
            <a:r>
              <a:rPr lang="de-DE" dirty="0" smtClean="0"/>
              <a:t>Messergebnisse Paket Verluste und Latenzzeiten</a:t>
            </a:r>
          </a:p>
          <a:p>
            <a:r>
              <a:rPr lang="de-DE" dirty="0" smtClean="0"/>
              <a:t>Zielsetzung 1-RTT </a:t>
            </a:r>
            <a:r>
              <a:rPr lang="de-DE" dirty="0" err="1" smtClean="0"/>
              <a:t>Recovery</a:t>
            </a:r>
            <a:r>
              <a:rPr lang="de-DE" dirty="0" smtClean="0"/>
              <a:t> innerhalb einer RTO</a:t>
            </a:r>
          </a:p>
          <a:p>
            <a:r>
              <a:rPr lang="de-DE" dirty="0" smtClean="0"/>
              <a:t>Lösungsansätze</a:t>
            </a:r>
          </a:p>
          <a:p>
            <a:pPr lvl="1"/>
            <a:r>
              <a:rPr lang="de-DE" dirty="0" err="1" smtClean="0"/>
              <a:t>Reactive</a:t>
            </a:r>
            <a:endParaRPr lang="de-DE" dirty="0" smtClean="0"/>
          </a:p>
          <a:p>
            <a:pPr lvl="1"/>
            <a:r>
              <a:rPr lang="de-DE" dirty="0" err="1" smtClean="0"/>
              <a:t>Corrective</a:t>
            </a:r>
            <a:endParaRPr lang="de-DE" dirty="0" smtClean="0"/>
          </a:p>
          <a:p>
            <a:pPr lvl="1"/>
            <a:r>
              <a:rPr lang="de-DE" dirty="0" smtClean="0"/>
              <a:t>Fehlerkorrigierende Codes</a:t>
            </a:r>
          </a:p>
          <a:p>
            <a:pPr lvl="1"/>
            <a:r>
              <a:rPr lang="de-DE" dirty="0" err="1" smtClean="0"/>
              <a:t>Proactive</a:t>
            </a:r>
            <a:endParaRPr lang="de-DE" dirty="0"/>
          </a:p>
          <a:p>
            <a:r>
              <a:rPr lang="de-DE" dirty="0" smtClean="0"/>
              <a:t>Evaluation</a:t>
            </a:r>
          </a:p>
          <a:p>
            <a:r>
              <a:rPr lang="de-DE" dirty="0" smtClean="0"/>
              <a:t>Diskussion</a:t>
            </a:r>
          </a:p>
          <a:p>
            <a:r>
              <a:rPr lang="de-DE" dirty="0" smtClean="0"/>
              <a:t>Zusammenfassung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17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 RTO und RTT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0" y="1222544"/>
            <a:ext cx="5597407" cy="489426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01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Messergebnisse Paket Verluste und </a:t>
            </a:r>
            <a:r>
              <a:rPr lang="de-DE" dirty="0" smtClean="0"/>
              <a:t>Latenzzeiten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23" y="1268760"/>
            <a:ext cx="5044877" cy="2697714"/>
          </a:xfrm>
          <a:prstGeom prst="rect">
            <a:avLst/>
          </a:prstGeom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92113" y="4077071"/>
            <a:ext cx="8356600" cy="2015753"/>
          </a:xfrm>
        </p:spPr>
        <p:txBody>
          <a:bodyPr/>
          <a:lstStyle/>
          <a:p>
            <a:r>
              <a:rPr lang="de-DE" dirty="0" smtClean="0"/>
              <a:t>Messergebnisse beruhen auf Daten von Google</a:t>
            </a:r>
          </a:p>
          <a:p>
            <a:r>
              <a:rPr lang="de-DE" dirty="0" smtClean="0"/>
              <a:t>Redundanz wächst schneller mit mehr Verlusten</a:t>
            </a:r>
          </a:p>
          <a:p>
            <a:r>
              <a:rPr lang="de-DE" dirty="0" smtClean="0"/>
              <a:t>Ideal und Ohne Verlust sind sehr nahe beieinander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8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1-RTT </a:t>
            </a:r>
            <a:r>
              <a:rPr lang="de-DE" dirty="0" err="1"/>
              <a:t>Recovery</a:t>
            </a:r>
            <a:r>
              <a:rPr lang="de-DE" dirty="0"/>
              <a:t> innerhalb einer </a:t>
            </a:r>
            <a:r>
              <a:rPr lang="de-DE" dirty="0" smtClean="0"/>
              <a:t>RTO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Wir definieren ein Ideal von einer </a:t>
            </a:r>
            <a:r>
              <a:rPr lang="de-DE" dirty="0" err="1" smtClean="0"/>
              <a:t>Recovery</a:t>
            </a:r>
            <a:r>
              <a:rPr lang="de-DE" dirty="0" smtClean="0"/>
              <a:t> eines Paketverlustes in einer RTT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Wichtig: Ideal: In der Praxis kann es selten erreicht werden </a:t>
            </a:r>
          </a:p>
          <a:p>
            <a:pPr marL="0" indent="0">
              <a:buNone/>
            </a:pPr>
            <a:r>
              <a:rPr lang="de-DE" dirty="0" smtClean="0"/>
              <a:t>	(siehe vorherige Grafik)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0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pPr lvl="1"/>
            <a:r>
              <a:rPr lang="de-DE" dirty="0" smtClean="0"/>
              <a:t>Exkurs: Fehlerkorrigierende Codes</a:t>
            </a:r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0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178"/>
            <a:ext cx="4557903" cy="6446822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64088" y="2132856"/>
            <a:ext cx="3096592" cy="3024336"/>
          </a:xfrm>
        </p:spPr>
        <p:txBody>
          <a:bodyPr/>
          <a:lstStyle/>
          <a:p>
            <a:r>
              <a:rPr lang="de-DE" dirty="0" smtClean="0"/>
              <a:t>Datenpaket und zusätzliche Probe Pakete</a:t>
            </a:r>
          </a:p>
          <a:p>
            <a:r>
              <a:rPr lang="de-DE" dirty="0" smtClean="0"/>
              <a:t>TCP-Anpassungen an Sender und Empfänger</a:t>
            </a:r>
          </a:p>
          <a:p>
            <a:r>
              <a:rPr lang="de-DE" dirty="0" smtClean="0"/>
              <a:t>Lösung ist schnelleres Feedback, ob Pakete durchkommen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6096" y="2654585"/>
            <a:ext cx="3096592" cy="2158429"/>
          </a:xfrm>
        </p:spPr>
        <p:txBody>
          <a:bodyPr/>
          <a:lstStyle/>
          <a:p>
            <a:r>
              <a:rPr lang="de-DE" dirty="0" smtClean="0"/>
              <a:t>Datenpaket mit </a:t>
            </a:r>
            <a:r>
              <a:rPr lang="de-DE" dirty="0" err="1" smtClean="0"/>
              <a:t>Recovery</a:t>
            </a:r>
            <a:r>
              <a:rPr lang="de-DE" dirty="0" smtClean="0"/>
              <a:t> Mechanismus</a:t>
            </a:r>
          </a:p>
          <a:p>
            <a:r>
              <a:rPr lang="de-DE" dirty="0" smtClean="0"/>
              <a:t>Anpassungen an Sender und Empfänger</a:t>
            </a:r>
          </a:p>
          <a:p>
            <a:r>
              <a:rPr lang="de-DE" dirty="0" smtClean="0"/>
              <a:t>Lösung mittels </a:t>
            </a:r>
            <a:r>
              <a:rPr lang="de-DE" dirty="0" err="1" smtClean="0"/>
              <a:t>Recovery</a:t>
            </a:r>
            <a:r>
              <a:rPr lang="de-DE" dirty="0" smtClean="0"/>
              <a:t> auf der Empfängerseite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Dane Leube – Web Latenz im TCP Protokoll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3AE67-9C0B-442C-B744-52080BAE147C}" type="datetime1">
              <a:rPr lang="de-DE" smtClean="0"/>
              <a:t>06.07.2015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9509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Abschlussvortrag</Template>
  <TotalTime>0</TotalTime>
  <Words>455</Words>
  <Application>Microsoft Office PowerPoint</Application>
  <PresentationFormat>Bildschirmpräsentation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KIT_master_ppt2007_de</vt:lpstr>
      <vt:lpstr>PowerPoint-Präsentation</vt:lpstr>
      <vt:lpstr>Motivation</vt:lpstr>
      <vt:lpstr>Ablauf</vt:lpstr>
      <vt:lpstr>Begriffe RTO und RTT</vt:lpstr>
      <vt:lpstr>Messergebnisse Paket Verluste und Latenzzeiten</vt:lpstr>
      <vt:lpstr>Zielsetzung 1-RTT Recovery innerhalb einer RTO</vt:lpstr>
      <vt:lpstr>Lösungsansätze</vt:lpstr>
      <vt:lpstr>PowerPoint-Präsentation</vt:lpstr>
      <vt:lpstr>PowerPoint-Präsentation</vt:lpstr>
      <vt:lpstr>Exkurs: Fehlerkorrigierende Codes</vt:lpstr>
      <vt:lpstr>PowerPoint-Präsentation</vt:lpstr>
      <vt:lpstr>Evaluationsergebnisse</vt:lpstr>
      <vt:lpstr>Diskussion</vt:lpstr>
      <vt:lpstr>Zusammenfassung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Dane Leube</dc:creator>
  <cp:lastModifiedBy>Dane Leube</cp:lastModifiedBy>
  <cp:revision>106</cp:revision>
  <dcterms:created xsi:type="dcterms:W3CDTF">2015-07-04T22:14:30Z</dcterms:created>
  <dcterms:modified xsi:type="dcterms:W3CDTF">2015-07-06T11:38:25Z</dcterms:modified>
</cp:coreProperties>
</file>