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4" r:id="rId4"/>
    <p:sldId id="272" r:id="rId5"/>
    <p:sldId id="275" r:id="rId6"/>
    <p:sldId id="283" r:id="rId7"/>
    <p:sldId id="277" r:id="rId8"/>
    <p:sldId id="278" r:id="rId9"/>
    <p:sldId id="279" r:id="rId10"/>
    <p:sldId id="273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96" d="100"/>
          <a:sy n="96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Telematik, 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295400" y="6400800"/>
            <a:ext cx="4542502" cy="360363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Transmission Control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25.06.2015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676400"/>
            <a:ext cx="8534400" cy="1219200"/>
          </a:xfrm>
        </p:spPr>
        <p:txBody>
          <a:bodyPr/>
          <a:lstStyle/>
          <a:p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en-US" sz="2400" b="0" dirty="0"/>
              <a:t> </a:t>
            </a:r>
            <a:r>
              <a:rPr lang="en-US" sz="2400" dirty="0" smtClean="0"/>
              <a:t>Hot Topics on Networking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de-DE" sz="2400" b="0" dirty="0" smtClean="0"/>
              <a:t>Web Latenz im TCP Protokoll</a:t>
            </a:r>
            <a:r>
              <a:rPr lang="de-DE" sz="2400" b="0" dirty="0"/>
              <a:t/>
            </a:r>
            <a:br>
              <a:rPr lang="de-DE" sz="2400" b="0" dirty="0"/>
            </a:b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743200"/>
            <a:ext cx="8370887" cy="609600"/>
          </a:xfrm>
        </p:spPr>
        <p:txBody>
          <a:bodyPr/>
          <a:lstStyle/>
          <a:p>
            <a:pPr marL="0" indent="0">
              <a:buNone/>
            </a:pPr>
            <a:r>
              <a:rPr lang="de-DE" sz="1800" noProof="0" dirty="0" smtClean="0"/>
              <a:t>Dane Leube						23.06.2015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Fehlerkorrigierende 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Darstellung</a:t>
            </a:r>
          </a:p>
          <a:p>
            <a:endParaRPr lang="de-DE" dirty="0"/>
          </a:p>
          <a:p>
            <a:r>
              <a:rPr lang="de-DE" dirty="0" smtClean="0"/>
              <a:t>Information A + Information B </a:t>
            </a:r>
            <a:r>
              <a:rPr lang="de-DE" dirty="0" smtClean="0">
                <a:sym typeface="Wingdings" panose="05000000000000000000" pitchFamily="2" charset="2"/>
              </a:rPr>
              <a:t> Hilfsinformation</a:t>
            </a:r>
            <a:endParaRPr lang="de-DE" dirty="0" smtClean="0"/>
          </a:p>
          <a:p>
            <a:r>
              <a:rPr lang="de-DE" dirty="0" smtClean="0"/>
              <a:t>0 XOR 1 </a:t>
            </a:r>
            <a:r>
              <a:rPr lang="de-DE" dirty="0" smtClean="0">
                <a:sym typeface="Wingdings" panose="05000000000000000000" pitchFamily="2" charset="2"/>
              </a:rPr>
              <a:t> 1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7" y="411178"/>
            <a:ext cx="4557903" cy="64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Redundanz</a:t>
            </a:r>
          </a:p>
          <a:p>
            <a:pPr lvl="1"/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Corrective</a:t>
            </a:r>
            <a:r>
              <a:rPr lang="de-DE" dirty="0" smtClean="0">
                <a:sym typeface="Wingdings" panose="05000000000000000000" pitchFamily="2" charset="2"/>
              </a:rPr>
              <a:t>  </a:t>
            </a:r>
            <a:r>
              <a:rPr lang="de-DE" dirty="0" err="1" smtClean="0">
                <a:sym typeface="Wingdings" panose="05000000000000000000" pitchFamily="2" charset="2"/>
              </a:rPr>
              <a:t>Proactive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Protokolländerungen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Wo sind Anpassungen notwendig?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Sender                     			Empfänger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6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Kombination von </a:t>
            </a:r>
            <a:r>
              <a:rPr lang="de-DE" dirty="0" err="1" smtClean="0"/>
              <a:t>Corrective</a:t>
            </a:r>
            <a:r>
              <a:rPr lang="de-DE" dirty="0" smtClean="0"/>
              <a:t> und </a:t>
            </a:r>
            <a:r>
              <a:rPr lang="de-DE" dirty="0" err="1" smtClean="0"/>
              <a:t>Reactive</a:t>
            </a:r>
            <a:r>
              <a:rPr lang="de-DE" dirty="0" smtClean="0"/>
              <a:t> sinnvoll</a:t>
            </a:r>
          </a:p>
          <a:p>
            <a:endParaRPr lang="de-DE" dirty="0"/>
          </a:p>
          <a:p>
            <a:r>
              <a:rPr lang="de-DE" dirty="0" err="1" smtClean="0"/>
              <a:t>Proactive</a:t>
            </a:r>
            <a:r>
              <a:rPr lang="de-DE" dirty="0" smtClean="0"/>
              <a:t> zu viel Last </a:t>
            </a:r>
            <a:r>
              <a:rPr lang="de-DE" dirty="0" smtClean="0">
                <a:sym typeface="Wingdings" panose="05000000000000000000" pitchFamily="2" charset="2"/>
              </a:rPr>
              <a:t> Staukontrolle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8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RTO </a:t>
            </a:r>
            <a:r>
              <a:rPr lang="de-DE" dirty="0" smtClean="0">
                <a:sym typeface="Wingdings" panose="05000000000000000000" pitchFamily="2" charset="2"/>
              </a:rPr>
              <a:t> RTT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Zielsetzung</a:t>
            </a:r>
          </a:p>
          <a:p>
            <a:r>
              <a:rPr lang="de-DE" dirty="0" smtClean="0"/>
              <a:t>Lösungsansätze des Papers</a:t>
            </a:r>
          </a:p>
          <a:p>
            <a:r>
              <a:rPr lang="de-DE" dirty="0" smtClean="0"/>
              <a:t>Diskussion der Ansätze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 für die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RTO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Retransmission</a:t>
            </a:r>
            <a:r>
              <a:rPr lang="de-DE" dirty="0" smtClean="0">
                <a:sym typeface="Wingdings" panose="05000000000000000000" pitchFamily="2" charset="2"/>
              </a:rPr>
              <a:t> Timeout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RTT  </a:t>
            </a:r>
            <a:r>
              <a:rPr lang="de-DE" dirty="0" smtClean="0">
                <a:sym typeface="Wingdings" panose="05000000000000000000" pitchFamily="2" charset="2"/>
              </a:rPr>
              <a:t> Round Trip Time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044877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Latenz im TCP Protokoll</a:t>
            </a:r>
            <a:endParaRPr lang="de-DE" dirty="0"/>
          </a:p>
          <a:p>
            <a:r>
              <a:rPr lang="de-DE" dirty="0" smtClean="0"/>
              <a:t>TCP als zuverlässiges Protokoll</a:t>
            </a:r>
          </a:p>
          <a:p>
            <a:r>
              <a:rPr lang="de-DE" dirty="0" smtClean="0"/>
              <a:t>Hauptproblem </a:t>
            </a:r>
            <a:r>
              <a:rPr lang="de-DE" dirty="0" err="1" smtClean="0"/>
              <a:t>Tail</a:t>
            </a:r>
            <a:r>
              <a:rPr lang="de-DE" dirty="0" smtClean="0"/>
              <a:t> </a:t>
            </a:r>
            <a:r>
              <a:rPr lang="de-DE" dirty="0" err="1" smtClean="0"/>
              <a:t>Losses</a:t>
            </a:r>
            <a:endParaRPr lang="de-DE" dirty="0" smtClean="0"/>
          </a:p>
          <a:p>
            <a:r>
              <a:rPr lang="de-DE" dirty="0" smtClean="0"/>
              <a:t>Standardisierung 1996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Zu viele Altlasten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Retransmission</a:t>
            </a:r>
            <a:r>
              <a:rPr lang="de-DE" dirty="0" smtClean="0"/>
              <a:t> innerhalb einer RTT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12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dem Paper:</a:t>
            </a:r>
          </a:p>
          <a:p>
            <a:r>
              <a:rPr lang="de-DE" dirty="0" err="1" smtClean="0"/>
              <a:t>Reactive</a:t>
            </a:r>
            <a:endParaRPr lang="de-DE" dirty="0" smtClean="0"/>
          </a:p>
          <a:p>
            <a:r>
              <a:rPr lang="de-DE" dirty="0" err="1" smtClean="0"/>
              <a:t>Corrective</a:t>
            </a:r>
            <a:endParaRPr lang="de-DE" dirty="0" smtClean="0"/>
          </a:p>
          <a:p>
            <a:r>
              <a:rPr lang="de-DE" dirty="0" err="1" smtClean="0"/>
              <a:t>Proactive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7" y="411178"/>
            <a:ext cx="4557903" cy="64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100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196</Words>
  <Application>Microsoft Office PowerPoint</Application>
  <PresentationFormat>Bildschirmpräsentation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Wingdings</vt:lpstr>
      <vt:lpstr>KIT-Masterslides-EN-SDQ</vt:lpstr>
      <vt:lpstr>      Hot Topics on Networking  Web Latenz im TCP Protokoll </vt:lpstr>
      <vt:lpstr>Agenda</vt:lpstr>
      <vt:lpstr>Wichtige Begriffe für die Arbeit</vt:lpstr>
      <vt:lpstr>Problemstellung</vt:lpstr>
      <vt:lpstr>Problemanalyse</vt:lpstr>
      <vt:lpstr>Zielsetzung</vt:lpstr>
      <vt:lpstr>Lösungsansätze</vt:lpstr>
      <vt:lpstr>PowerPoint-Präsentation</vt:lpstr>
      <vt:lpstr>PowerPoint-Präsentation</vt:lpstr>
      <vt:lpstr>Fehlerkorrigierende Codes</vt:lpstr>
      <vt:lpstr>PowerPoint-Präsentation</vt:lpstr>
      <vt:lpstr>Diskussion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Android-App zur Abstimmungsvisualisierung </dc:title>
  <dc:creator>Klaus Krogmann</dc:creator>
  <cp:lastModifiedBy>Dane Leube</cp:lastModifiedBy>
  <cp:revision>1262</cp:revision>
  <cp:lastPrinted>1601-01-01T00:00:00Z</cp:lastPrinted>
  <dcterms:created xsi:type="dcterms:W3CDTF">1601-01-01T00:00:00Z</dcterms:created>
  <dcterms:modified xsi:type="dcterms:W3CDTF">2015-06-25T13:09:29Z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