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8" r:id="rId9"/>
    <p:sldId id="270" r:id="rId10"/>
    <p:sldId id="279" r:id="rId11"/>
    <p:sldId id="273" r:id="rId12"/>
    <p:sldId id="278" r:id="rId13"/>
    <p:sldId id="275" r:id="rId14"/>
    <p:sldId id="277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0742A-C009-E35C-225D-FE84402D66B6}" v="4" dt="2022-08-09T08:58:30.398"/>
    <p1510:client id="{43370AAF-9F05-CA34-7FFC-E846D3021A2A}" v="1" dt="2022-08-09T14:10:45.110"/>
    <p1510:client id="{B3680BE5-8B0A-B6F1-A5BF-F89934DA1BF4}" v="51" dt="2022-10-19T08:09:16.896"/>
    <p1510:client id="{D49E56B1-CC24-0FBA-4949-9DFA627380DE}" v="70" dt="2022-08-09T08:08:3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-Hyuk Kim" userId="S::n10097376@qut.edu.au::8cca30f8-a811-4a1b-a9db-6a8995024197" providerId="AD" clId="Web-{D49E56B1-CC24-0FBA-4949-9DFA627380DE}"/>
    <pc:docChg chg="addSld modSld">
      <pc:chgData name="Seung-Hyuk Kim" userId="S::n10097376@qut.edu.au::8cca30f8-a811-4a1b-a9db-6a8995024197" providerId="AD" clId="Web-{D49E56B1-CC24-0FBA-4949-9DFA627380DE}" dt="2022-08-09T08:08:30.883" v="65" actId="20577"/>
      <pc:docMkLst>
        <pc:docMk/>
      </pc:docMkLst>
      <pc:sldChg chg="addSp modSp">
        <pc:chgData name="Seung-Hyuk Kim" userId="S::n10097376@qut.edu.au::8cca30f8-a811-4a1b-a9db-6a8995024197" providerId="AD" clId="Web-{D49E56B1-CC24-0FBA-4949-9DFA627380DE}" dt="2022-08-09T08:08:30.883" v="65" actId="20577"/>
        <pc:sldMkLst>
          <pc:docMk/>
          <pc:sldMk cId="3127472896" sldId="258"/>
        </pc:sldMkLst>
        <pc:spChg chg="add mod">
          <ac:chgData name="Seung-Hyuk Kim" userId="S::n10097376@qut.edu.au::8cca30f8-a811-4a1b-a9db-6a8995024197" providerId="AD" clId="Web-{D49E56B1-CC24-0FBA-4949-9DFA627380DE}" dt="2022-08-09T08:04:47.282" v="6" actId="20577"/>
          <ac:spMkLst>
            <pc:docMk/>
            <pc:sldMk cId="3127472896" sldId="258"/>
            <ac:spMk id="2" creationId="{F8BA911C-C69F-E54A-D3D8-634169AE6D4C}"/>
          </ac:spMkLst>
        </pc:spChg>
        <pc:spChg chg="add mod">
          <ac:chgData name="Seung-Hyuk Kim" userId="S::n10097376@qut.edu.au::8cca30f8-a811-4a1b-a9db-6a8995024197" providerId="AD" clId="Web-{D49E56B1-CC24-0FBA-4949-9DFA627380DE}" dt="2022-08-09T08:05:07.642" v="13" actId="20577"/>
          <ac:spMkLst>
            <pc:docMk/>
            <pc:sldMk cId="3127472896" sldId="258"/>
            <ac:spMk id="3" creationId="{8B9672F8-DEB9-60C6-BC46-8FD48E6EDC0A}"/>
          </ac:spMkLst>
        </pc:spChg>
        <pc:spChg chg="mod">
          <ac:chgData name="Seung-Hyuk Kim" userId="S::n10097376@qut.edu.au::8cca30f8-a811-4a1b-a9db-6a8995024197" providerId="AD" clId="Web-{D49E56B1-CC24-0FBA-4949-9DFA627380DE}" dt="2022-08-09T08:05:00.501" v="9" actId="1076"/>
          <ac:spMkLst>
            <pc:docMk/>
            <pc:sldMk cId="3127472896" sldId="258"/>
            <ac:spMk id="10" creationId="{BB1A93C5-CBE0-BF13-FA90-DC38DF4531DD}"/>
          </ac:spMkLst>
        </pc:spChg>
        <pc:spChg chg="mod">
          <ac:chgData name="Seung-Hyuk Kim" userId="S::n10097376@qut.edu.au::8cca30f8-a811-4a1b-a9db-6a8995024197" providerId="AD" clId="Web-{D49E56B1-CC24-0FBA-4949-9DFA627380DE}" dt="2022-08-09T08:08:30.883" v="65" actId="20577"/>
          <ac:spMkLst>
            <pc:docMk/>
            <pc:sldMk cId="3127472896" sldId="258"/>
            <ac:spMk id="22" creationId="{48763C14-C46A-7A58-0A6D-77CF47D0B238}"/>
          </ac:spMkLst>
        </pc:spChg>
      </pc:sldChg>
      <pc:sldChg chg="delSp modSp add replId">
        <pc:chgData name="Seung-Hyuk Kim" userId="S::n10097376@qut.edu.au::8cca30f8-a811-4a1b-a9db-6a8995024197" providerId="AD" clId="Web-{D49E56B1-CC24-0FBA-4949-9DFA627380DE}" dt="2022-08-09T08:07:02.646" v="43" actId="1076"/>
        <pc:sldMkLst>
          <pc:docMk/>
          <pc:sldMk cId="3307527650" sldId="281"/>
        </pc:sldMkLst>
        <pc:spChg chg="del">
          <ac:chgData name="Seung-Hyuk Kim" userId="S::n10097376@qut.edu.au::8cca30f8-a811-4a1b-a9db-6a8995024197" providerId="AD" clId="Web-{D49E56B1-CC24-0FBA-4949-9DFA627380DE}" dt="2022-08-09T08:06:40.552" v="30"/>
          <ac:spMkLst>
            <pc:docMk/>
            <pc:sldMk cId="3307527650" sldId="281"/>
            <ac:spMk id="2" creationId="{F8BA911C-C69F-E54A-D3D8-634169AE6D4C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40.552" v="29"/>
          <ac:spMkLst>
            <pc:docMk/>
            <pc:sldMk cId="3307527650" sldId="281"/>
            <ac:spMk id="3" creationId="{8B9672F8-DEB9-60C6-BC46-8FD48E6EDC0A}"/>
          </ac:spMkLst>
        </pc:spChg>
        <pc:spChg chg="mod">
          <ac:chgData name="Seung-Hyuk Kim" userId="S::n10097376@qut.edu.au::8cca30f8-a811-4a1b-a9db-6a8995024197" providerId="AD" clId="Web-{D49E56B1-CC24-0FBA-4949-9DFA627380DE}" dt="2022-08-09T08:07:02.646" v="43" actId="1076"/>
          <ac:spMkLst>
            <pc:docMk/>
            <pc:sldMk cId="3307527650" sldId="281"/>
            <ac:spMk id="5" creationId="{CD9B387B-D0ED-8446-DC1E-D8F6BAA5F4B4}"/>
          </ac:spMkLst>
        </pc:spChg>
        <pc:spChg chg="del mod">
          <ac:chgData name="Seung-Hyuk Kim" userId="S::n10097376@qut.edu.au::8cca30f8-a811-4a1b-a9db-6a8995024197" providerId="AD" clId="Web-{D49E56B1-CC24-0FBA-4949-9DFA627380DE}" dt="2022-08-09T08:06:36.067" v="27"/>
          <ac:spMkLst>
            <pc:docMk/>
            <pc:sldMk cId="3307527650" sldId="281"/>
            <ac:spMk id="10" creationId="{BB1A93C5-CBE0-BF13-FA90-DC38DF4531DD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40.552" v="34"/>
          <ac:spMkLst>
            <pc:docMk/>
            <pc:sldMk cId="3307527650" sldId="281"/>
            <ac:spMk id="11" creationId="{DA51F8ED-5565-C3FA-4F1B-80291370889E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36.848" v="28"/>
          <ac:spMkLst>
            <pc:docMk/>
            <pc:sldMk cId="3307527650" sldId="281"/>
            <ac:spMk id="14" creationId="{A27FAF06-C393-97E0-4123-DFDA7C557E0E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40.552" v="33"/>
          <ac:spMkLst>
            <pc:docMk/>
            <pc:sldMk cId="3307527650" sldId="281"/>
            <ac:spMk id="15" creationId="{D866B4AF-BFF4-A05C-1477-551FD6EBE302}"/>
          </ac:spMkLst>
        </pc:spChg>
        <pc:spChg chg="mod">
          <ac:chgData name="Seung-Hyuk Kim" userId="S::n10097376@qut.edu.au::8cca30f8-a811-4a1b-a9db-6a8995024197" providerId="AD" clId="Web-{D49E56B1-CC24-0FBA-4949-9DFA627380DE}" dt="2022-08-09T08:06:50.614" v="41" actId="20577"/>
          <ac:spMkLst>
            <pc:docMk/>
            <pc:sldMk cId="3307527650" sldId="281"/>
            <ac:spMk id="16" creationId="{E52A693E-5B44-4C3F-727F-9A9C257AD595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40.552" v="32"/>
          <ac:spMkLst>
            <pc:docMk/>
            <pc:sldMk cId="3307527650" sldId="281"/>
            <ac:spMk id="19" creationId="{7B0B73D9-E0F0-F47A-85C3-230EB0DCFF3A}"/>
          </ac:spMkLst>
        </pc:spChg>
        <pc:spChg chg="del">
          <ac:chgData name="Seung-Hyuk Kim" userId="S::n10097376@qut.edu.au::8cca30f8-a811-4a1b-a9db-6a8995024197" providerId="AD" clId="Web-{D49E56B1-CC24-0FBA-4949-9DFA627380DE}" dt="2022-08-09T08:06:40.552" v="31"/>
          <ac:spMkLst>
            <pc:docMk/>
            <pc:sldMk cId="3307527650" sldId="281"/>
            <ac:spMk id="20" creationId="{B275AD28-5DFA-F75E-A9D5-8951B8F0215C}"/>
          </ac:spMkLst>
        </pc:spChg>
        <pc:spChg chg="mod">
          <ac:chgData name="Seung-Hyuk Kim" userId="S::n10097376@qut.edu.au::8cca30f8-a811-4a1b-a9db-6a8995024197" providerId="AD" clId="Web-{D49E56B1-CC24-0FBA-4949-9DFA627380DE}" dt="2022-08-09T08:06:29.176" v="23" actId="20577"/>
          <ac:spMkLst>
            <pc:docMk/>
            <pc:sldMk cId="3307527650" sldId="281"/>
            <ac:spMk id="22" creationId="{48763C14-C46A-7A58-0A6D-77CF47D0B238}"/>
          </ac:spMkLst>
        </pc:spChg>
      </pc:sldChg>
    </pc:docChg>
  </pc:docChgLst>
  <pc:docChgLst>
    <pc:chgData name="Sabrina Li" userId="S::n11152079@qut.edu.au::9e4964e2-9870-49ac-8024-38437f42fa85" providerId="AD" clId="Web-{43370AAF-9F05-CA34-7FFC-E846D3021A2A}"/>
    <pc:docChg chg="modSld">
      <pc:chgData name="Sabrina Li" userId="S::n11152079@qut.edu.au::9e4964e2-9870-49ac-8024-38437f42fa85" providerId="AD" clId="Web-{43370AAF-9F05-CA34-7FFC-E846D3021A2A}" dt="2022-08-09T14:10:45.110" v="0"/>
      <pc:docMkLst>
        <pc:docMk/>
      </pc:docMkLst>
      <pc:sldChg chg="modSp">
        <pc:chgData name="Sabrina Li" userId="S::n11152079@qut.edu.au::9e4964e2-9870-49ac-8024-38437f42fa85" providerId="AD" clId="Web-{43370AAF-9F05-CA34-7FFC-E846D3021A2A}" dt="2022-08-09T14:10:45.110" v="0"/>
        <pc:sldMkLst>
          <pc:docMk/>
          <pc:sldMk cId="850115635" sldId="256"/>
        </pc:sldMkLst>
        <pc:graphicFrameChg chg="modGraphic">
          <ac:chgData name="Sabrina Li" userId="S::n11152079@qut.edu.au::9e4964e2-9870-49ac-8024-38437f42fa85" providerId="AD" clId="Web-{43370AAF-9F05-CA34-7FFC-E846D3021A2A}" dt="2022-08-09T14:10:45.110" v="0"/>
          <ac:graphicFrameMkLst>
            <pc:docMk/>
            <pc:sldMk cId="850115635" sldId="256"/>
            <ac:graphicFrameMk id="4" creationId="{49E8FAA5-96E3-2D3B-D1AE-BFE7B2003875}"/>
          </ac:graphicFrameMkLst>
        </pc:graphicFrameChg>
      </pc:sldChg>
    </pc:docChg>
  </pc:docChgLst>
  <pc:docChgLst>
    <pc:chgData name="Sabrina Li" userId="S::n11152079@qut.edu.au::9e4964e2-9870-49ac-8024-38437f42fa85" providerId="AD" clId="Web-{B3680BE5-8B0A-B6F1-A5BF-F89934DA1BF4}"/>
    <pc:docChg chg="delSld modSld">
      <pc:chgData name="Sabrina Li" userId="S::n11152079@qut.edu.au::9e4964e2-9870-49ac-8024-38437f42fa85" providerId="AD" clId="Web-{B3680BE5-8B0A-B6F1-A5BF-F89934DA1BF4}" dt="2022-10-19T08:09:16.896" v="40"/>
      <pc:docMkLst>
        <pc:docMk/>
      </pc:docMkLst>
      <pc:sldChg chg="delSp modSp">
        <pc:chgData name="Sabrina Li" userId="S::n11152079@qut.edu.au::9e4964e2-9870-49ac-8024-38437f42fa85" providerId="AD" clId="Web-{B3680BE5-8B0A-B6F1-A5BF-F89934DA1BF4}" dt="2022-10-19T08:09:16.896" v="40"/>
        <pc:sldMkLst>
          <pc:docMk/>
          <pc:sldMk cId="3127472896" sldId="258"/>
        </pc:sldMkLst>
        <pc:spChg chg="del mod">
          <ac:chgData name="Sabrina Li" userId="S::n11152079@qut.edu.au::9e4964e2-9870-49ac-8024-38437f42fa85" providerId="AD" clId="Web-{B3680BE5-8B0A-B6F1-A5BF-F89934DA1BF4}" dt="2022-10-19T08:09:14.943" v="39"/>
          <ac:spMkLst>
            <pc:docMk/>
            <pc:sldMk cId="3127472896" sldId="258"/>
            <ac:spMk id="2" creationId="{F8BA911C-C69F-E54A-D3D8-634169AE6D4C}"/>
          </ac:spMkLst>
        </pc:spChg>
        <pc:spChg chg="del">
          <ac:chgData name="Sabrina Li" userId="S::n11152079@qut.edu.au::9e4964e2-9870-49ac-8024-38437f42fa85" providerId="AD" clId="Web-{B3680BE5-8B0A-B6F1-A5BF-F89934DA1BF4}" dt="2022-10-19T08:09:16.896" v="40"/>
          <ac:spMkLst>
            <pc:docMk/>
            <pc:sldMk cId="3127472896" sldId="258"/>
            <ac:spMk id="3" creationId="{8B9672F8-DEB9-60C6-BC46-8FD48E6EDC0A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3:09.404" v="33" actId="20577"/>
        <pc:sldMkLst>
          <pc:docMk/>
          <pc:sldMk cId="1741823972" sldId="259"/>
        </pc:sldMkLst>
        <pc:spChg chg="mod">
          <ac:chgData name="Sabrina Li" userId="S::n11152079@qut.edu.au::9e4964e2-9870-49ac-8024-38437f42fa85" providerId="AD" clId="Web-{B3680BE5-8B0A-B6F1-A5BF-F89934DA1BF4}" dt="2022-10-19T08:03:09.404" v="33" actId="20577"/>
          <ac:spMkLst>
            <pc:docMk/>
            <pc:sldMk cId="1741823972" sldId="259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3:02.310" v="29" actId="20577"/>
        <pc:sldMkLst>
          <pc:docMk/>
          <pc:sldMk cId="2803870356" sldId="261"/>
        </pc:sldMkLst>
        <pc:spChg chg="mod">
          <ac:chgData name="Sabrina Li" userId="S::n11152079@qut.edu.au::9e4964e2-9870-49ac-8024-38437f42fa85" providerId="AD" clId="Web-{B3680BE5-8B0A-B6F1-A5BF-F89934DA1BF4}" dt="2022-10-19T08:03:02.310" v="29" actId="20577"/>
          <ac:spMkLst>
            <pc:docMk/>
            <pc:sldMk cId="2803870356" sldId="261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2:52.466" v="21" actId="20577"/>
        <pc:sldMkLst>
          <pc:docMk/>
          <pc:sldMk cId="4088319566" sldId="270"/>
        </pc:sldMkLst>
        <pc:spChg chg="mod">
          <ac:chgData name="Sabrina Li" userId="S::n11152079@qut.edu.au::9e4964e2-9870-49ac-8024-38437f42fa85" providerId="AD" clId="Web-{B3680BE5-8B0A-B6F1-A5BF-F89934DA1BF4}" dt="2022-10-19T08:02:52.466" v="21" actId="20577"/>
          <ac:spMkLst>
            <pc:docMk/>
            <pc:sldMk cId="4088319566" sldId="270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2:39.356" v="10" actId="20577"/>
        <pc:sldMkLst>
          <pc:docMk/>
          <pc:sldMk cId="489027562" sldId="273"/>
        </pc:sldMkLst>
        <pc:spChg chg="mod">
          <ac:chgData name="Sabrina Li" userId="S::n11152079@qut.edu.au::9e4964e2-9870-49ac-8024-38437f42fa85" providerId="AD" clId="Web-{B3680BE5-8B0A-B6F1-A5BF-F89934DA1BF4}" dt="2022-10-19T08:02:39.356" v="10" actId="20577"/>
          <ac:spMkLst>
            <pc:docMk/>
            <pc:sldMk cId="489027562" sldId="273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3:38.576" v="35" actId="20577"/>
        <pc:sldMkLst>
          <pc:docMk/>
          <pc:sldMk cId="2266245704" sldId="275"/>
        </pc:sldMkLst>
        <pc:spChg chg="mod">
          <ac:chgData name="Sabrina Li" userId="S::n11152079@qut.edu.au::9e4964e2-9870-49ac-8024-38437f42fa85" providerId="AD" clId="Web-{B3680BE5-8B0A-B6F1-A5BF-F89934DA1BF4}" dt="2022-10-19T08:03:38.576" v="35" actId="20577"/>
          <ac:spMkLst>
            <pc:docMk/>
            <pc:sldMk cId="2266245704" sldId="275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4:15.249" v="37" actId="20577"/>
        <pc:sldMkLst>
          <pc:docMk/>
          <pc:sldMk cId="1099485417" sldId="277"/>
        </pc:sldMkLst>
        <pc:spChg chg="mod">
          <ac:chgData name="Sabrina Li" userId="S::n11152079@qut.edu.au::9e4964e2-9870-49ac-8024-38437f42fa85" providerId="AD" clId="Web-{B3680BE5-8B0A-B6F1-A5BF-F89934DA1BF4}" dt="2022-10-19T08:04:15.249" v="37" actId="20577"/>
          <ac:spMkLst>
            <pc:docMk/>
            <pc:sldMk cId="1099485417" sldId="277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2:33.043" v="9" actId="20577"/>
        <pc:sldMkLst>
          <pc:docMk/>
          <pc:sldMk cId="4160867212" sldId="278"/>
        </pc:sldMkLst>
        <pc:spChg chg="mod">
          <ac:chgData name="Sabrina Li" userId="S::n11152079@qut.edu.au::9e4964e2-9870-49ac-8024-38437f42fa85" providerId="AD" clId="Web-{B3680BE5-8B0A-B6F1-A5BF-F89934DA1BF4}" dt="2022-10-19T08:02:27.262" v="5" actId="20577"/>
          <ac:spMkLst>
            <pc:docMk/>
            <pc:sldMk cId="4160867212" sldId="278"/>
            <ac:spMk id="9" creationId="{52E0F9D5-CFB4-24CC-1CBB-9D8707FECAFA}"/>
          </ac:spMkLst>
        </pc:spChg>
        <pc:spChg chg="mod">
          <ac:chgData name="Sabrina Li" userId="S::n11152079@qut.edu.au::9e4964e2-9870-49ac-8024-38437f42fa85" providerId="AD" clId="Web-{B3680BE5-8B0A-B6F1-A5BF-F89934DA1BF4}" dt="2022-10-19T08:02:33.043" v="9" actId="20577"/>
          <ac:spMkLst>
            <pc:docMk/>
            <pc:sldMk cId="4160867212" sldId="278"/>
            <ac:spMk id="15" creationId="{D2B3C81C-A000-EE18-54CC-57DB0505E8A8}"/>
          </ac:spMkLst>
        </pc:spChg>
      </pc:sldChg>
      <pc:sldChg chg="modSp">
        <pc:chgData name="Sabrina Li" userId="S::n11152079@qut.edu.au::9e4964e2-9870-49ac-8024-38437f42fa85" providerId="AD" clId="Web-{B3680BE5-8B0A-B6F1-A5BF-F89934DA1BF4}" dt="2022-10-19T08:02:44.075" v="12" actId="20577"/>
        <pc:sldMkLst>
          <pc:docMk/>
          <pc:sldMk cId="4277813571" sldId="279"/>
        </pc:sldMkLst>
        <pc:spChg chg="mod">
          <ac:chgData name="Sabrina Li" userId="S::n11152079@qut.edu.au::9e4964e2-9870-49ac-8024-38437f42fa85" providerId="AD" clId="Web-{B3680BE5-8B0A-B6F1-A5BF-F89934DA1BF4}" dt="2022-10-19T08:02:44.075" v="12" actId="20577"/>
          <ac:spMkLst>
            <pc:docMk/>
            <pc:sldMk cId="4277813571" sldId="279"/>
            <ac:spMk id="22" creationId="{AA8D10B3-113F-2177-28AF-856E88E09109}"/>
          </ac:spMkLst>
        </pc:spChg>
      </pc:sldChg>
      <pc:sldChg chg="del">
        <pc:chgData name="Sabrina Li" userId="S::n11152079@qut.edu.au::9e4964e2-9870-49ac-8024-38437f42fa85" providerId="AD" clId="Web-{B3680BE5-8B0A-B6F1-A5BF-F89934DA1BF4}" dt="2022-10-19T08:00:37.150" v="0"/>
        <pc:sldMkLst>
          <pc:docMk/>
          <pc:sldMk cId="3307527650" sldId="281"/>
        </pc:sldMkLst>
      </pc:sldChg>
    </pc:docChg>
  </pc:docChgLst>
  <pc:docChgLst>
    <pc:chgData name="Sabrina Li" userId="S::n11152079@qut.edu.au::9e4964e2-9870-49ac-8024-38437f42fa85" providerId="AD" clId="Web-{09F0742A-C009-E35C-225D-FE84402D66B6}"/>
    <pc:docChg chg="modSld">
      <pc:chgData name="Sabrina Li" userId="S::n11152079@qut.edu.au::9e4964e2-9870-49ac-8024-38437f42fa85" providerId="AD" clId="Web-{09F0742A-C009-E35C-225D-FE84402D66B6}" dt="2022-08-09T08:58:30.398" v="1" actId="20577"/>
      <pc:docMkLst>
        <pc:docMk/>
      </pc:docMkLst>
      <pc:sldChg chg="modSp">
        <pc:chgData name="Sabrina Li" userId="S::n11152079@qut.edu.au::9e4964e2-9870-49ac-8024-38437f42fa85" providerId="AD" clId="Web-{09F0742A-C009-E35C-225D-FE84402D66B6}" dt="2022-08-09T08:58:30.398" v="1" actId="20577"/>
        <pc:sldMkLst>
          <pc:docMk/>
          <pc:sldMk cId="4277813571" sldId="279"/>
        </pc:sldMkLst>
        <pc:spChg chg="mod">
          <ac:chgData name="Sabrina Li" userId="S::n11152079@qut.edu.au::9e4964e2-9870-49ac-8024-38437f42fa85" providerId="AD" clId="Web-{09F0742A-C009-E35C-225D-FE84402D66B6}" dt="2022-08-09T08:58:30.398" v="1" actId="20577"/>
          <ac:spMkLst>
            <pc:docMk/>
            <pc:sldMk cId="4277813571" sldId="279"/>
            <ac:spMk id="4" creationId="{8954315E-58A2-DC5A-2F56-B49AC66673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10AAE-CDAB-5C5B-215D-55C8FCDD8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0CB7FB-0873-7E57-0541-0B300D5F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EE881-5008-751E-087A-8A21CFC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54268-3D15-BCEE-516B-20CED573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8A3-4D30-CE16-6ECD-F8DF9EFF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82DE-04FF-DF95-15AF-5437E759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D0818-44FE-3EB0-8051-3FD5FD23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6CDAE-9891-D31B-7031-C33FAB4D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97EC-A24F-249B-E805-FE3224F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706A-9C3F-6866-AC27-41F53F6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AD0A9-8816-E41C-68FB-CF3A72A4D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2CA03-B298-5744-A675-E130BE7B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CCB9-A6C4-1D77-ACA7-CE904B3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D137-4CB3-2698-B427-643020C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57F7D-BB44-0F4F-F84F-D087135A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AA9-9F71-26A5-FE9A-BAF02E72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D2A00-55C2-B242-CACF-EC28406F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D101C-5B49-3AFA-10C4-DB7B4B3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BEE74-7E5C-F0BD-726B-B19A43CB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F1B12-6084-93D6-8F91-F20E3A05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F4F2E-5C62-18F9-24E9-B32F688E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25FD0-37B1-AF80-07DF-D4ECC996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2A9D-ED73-3D00-194A-AA040A2A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D10BA-9897-E438-9430-AC3CA04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6DFBE-9340-EECF-7EDE-08F92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B65-2459-1C73-7A15-E04D982C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60EC-FE1D-1A2E-E75C-F4B941883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A515A-9EC9-71A8-BFE3-9DD26578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04588-5367-154D-D525-70DB81A4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EA993-FE3F-5EFD-328E-15409188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06E42-6C46-9185-3747-3BE70A7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BCD8-14BB-A6BC-BAB2-72D88655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21097-185F-8F3D-2428-D13515E4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3BCDD-9975-1AFA-F596-76A69EED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79263-A1CA-0B83-A99C-B0FCF665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1AE45-CC35-8C97-EECB-28CBD7AB7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F190E-E5A1-DD8A-BDD8-ED400273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45858-C05F-2210-26E7-9425BB1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0D884-6ECF-3268-1193-8C5D5063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1F30B-8F70-7C0B-64CB-718E614B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57843-D604-D091-C6A6-9B85DD75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2818C5-CF42-4312-4418-FD1E01B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ECABC-4942-9737-23C8-B39934A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DA61B-AE03-0F7C-90AB-528FB9E1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D8FD6-86AF-2812-7D56-27A27C81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74164-94C7-262A-D1E6-0C0B4336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95D8-E943-B308-C7FA-B20DCB2C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905C0-B332-FBCD-AD14-24F10025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D8488-9E2E-7009-6EFC-26A2698E2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682A6-49AD-F7AB-7273-FE7FDCC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CA595-46FB-6DBD-233B-92FCDF34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0A067-6E9E-CA72-3651-A18DD32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E9A5-5173-47E3-9FF0-CE9FB91F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D0C36-B59F-2EF8-444D-128A3BC69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4F50B-5427-26AE-A169-D7EF7583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E1D07-C2F9-167D-B50E-1313A19C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BACD8-375D-26B8-858B-E30280A6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59228-0443-8266-DDD1-9E52E22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6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6D196-7F84-3424-5AA9-6064785A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D5E0-F0AD-2374-AC01-4D3CE98F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E4145-D332-990D-275C-AB75648F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8612F-1B6D-229D-30CC-6D6ED591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E4EC9-3D8B-2ED7-6B99-1D0B17E92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ngdong.li@connect.qut.edu.au" TargetMode="External"/><Relationship Id="rId2" Type="http://schemas.openxmlformats.org/officeDocument/2006/relationships/hyperlink" Target="mailto:jianting.gao@connect.qut.edu.a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usung.ham@connect.qut.edu.au" TargetMode="External"/><Relationship Id="rId4" Type="http://schemas.openxmlformats.org/officeDocument/2006/relationships/hyperlink" Target="mailto:seunghyuk.kim@connect.qut.edu.a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003-8FF0-D210-9443-B5D08A23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35143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fidelity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Teaching Team side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A6D98-3E3D-A252-8004-DD6DE926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0518"/>
            <a:ext cx="9144000" cy="4122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Team-Venture People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8FAA5-96E3-2D3B-D1AE-BFE7B200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19873"/>
              </p:ext>
            </p:extLst>
          </p:nvPr>
        </p:nvGraphicFramePr>
        <p:xfrm>
          <a:off x="1618635" y="3272791"/>
          <a:ext cx="8672053" cy="2582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414">
                  <a:extLst>
                    <a:ext uri="{9D8B030D-6E8A-4147-A177-3AD203B41FA5}">
                      <a16:colId xmlns:a16="http://schemas.microsoft.com/office/drawing/2014/main" val="2302499144"/>
                    </a:ext>
                  </a:extLst>
                </a:gridCol>
                <a:gridCol w="1988523">
                  <a:extLst>
                    <a:ext uri="{9D8B030D-6E8A-4147-A177-3AD203B41FA5}">
                      <a16:colId xmlns:a16="http://schemas.microsoft.com/office/drawing/2014/main" val="3489270841"/>
                    </a:ext>
                  </a:extLst>
                </a:gridCol>
                <a:gridCol w="2763000">
                  <a:extLst>
                    <a:ext uri="{9D8B030D-6E8A-4147-A177-3AD203B41FA5}">
                      <a16:colId xmlns:a16="http://schemas.microsoft.com/office/drawing/2014/main" val="2940453244"/>
                    </a:ext>
                  </a:extLst>
                </a:gridCol>
                <a:gridCol w="2451116">
                  <a:extLst>
                    <a:ext uri="{9D8B030D-6E8A-4147-A177-3AD203B41FA5}">
                      <a16:colId xmlns:a16="http://schemas.microsoft.com/office/drawing/2014/main" val="191053661"/>
                    </a:ext>
                  </a:extLst>
                </a:gridCol>
              </a:tblGrid>
              <a:tr h="306625"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>
                          <a:effectLst/>
                        </a:rPr>
                        <a:t>ID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Student name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Main role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94064744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n11152559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Jianting Gao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Documenter &amp; Designer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2"/>
                        </a:rPr>
                        <a:t>jianting.gao@connect.qut.edu.au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35689365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n11152079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err="1">
                          <a:effectLst/>
                        </a:rPr>
                        <a:t>Fangdong</a:t>
                      </a:r>
                      <a:r>
                        <a:rPr lang="en-US" sz="1200" kern="0" dirty="0">
                          <a:effectLst/>
                        </a:rPr>
                        <a:t> Li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Project Manager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3"/>
                        </a:rPr>
                        <a:t>fangdong.li@connect.qut.edu.au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33236842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n10097376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Seung-Hyuk Kim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Developer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4"/>
                        </a:rPr>
                        <a:t>seunghyuk.kim@connect.qut.edu.au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53520996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n9541501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Jusung Ham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>
                          <a:effectLst/>
                        </a:rPr>
                        <a:t>Developer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 dirty="0">
                          <a:effectLst/>
                          <a:hlinkClick r:id="rId5"/>
                        </a:rPr>
                        <a:t>jusung.ham@connect.qut.edu.au</a:t>
                      </a:r>
                      <a:r>
                        <a:rPr lang="en-US" sz="11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99972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1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35719" y="843084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7" name="矩形 16">
            <a:hlinkClick r:id="rId2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3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D3A158-7ADF-E27D-3CC7-ED7216CF3CC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4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78CB2C-42EE-7A61-6063-412458DBA0B4}"/>
              </a:ext>
            </a:extLst>
          </p:cNvPr>
          <p:cNvSpPr/>
          <p:nvPr/>
        </p:nvSpPr>
        <p:spPr>
          <a:xfrm>
            <a:off x="10303670" y="843084"/>
            <a:ext cx="1871661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Open session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54315E-58A2-DC5A-2F56-B49AC66673E9}"/>
              </a:ext>
            </a:extLst>
          </p:cNvPr>
          <p:cNvSpPr txBox="1"/>
          <p:nvPr/>
        </p:nvSpPr>
        <p:spPr>
          <a:xfrm>
            <a:off x="1943100" y="1585913"/>
            <a:ext cx="83772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ea typeface="等线"/>
              </a:rPr>
              <a:t>This session has been closed by Dr. Apple                                                     Date</a:t>
            </a:r>
            <a:endParaRPr lang="zh-CN" altLang="en-US" dirty="0">
              <a:ea typeface="等线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8D10B3-113F-2177-28AF-856E88E09109}"/>
              </a:ext>
            </a:extLst>
          </p:cNvPr>
          <p:cNvSpPr/>
          <p:nvPr/>
        </p:nvSpPr>
        <p:spPr>
          <a:xfrm>
            <a:off x="1771650" y="2162175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04BDC1-8BB4-4C01-21FD-B50D3595AEAC}"/>
              </a:ext>
            </a:extLst>
          </p:cNvPr>
          <p:cNvSpPr/>
          <p:nvPr/>
        </p:nvSpPr>
        <p:spPr>
          <a:xfrm>
            <a:off x="3495675" y="2162175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D2B77E-6C8D-95EF-8192-07D5344AEB33}"/>
              </a:ext>
            </a:extLst>
          </p:cNvPr>
          <p:cNvSpPr txBox="1"/>
          <p:nvPr/>
        </p:nvSpPr>
        <p:spPr>
          <a:xfrm>
            <a:off x="1771650" y="31527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1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0" y="828675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43075" y="1718072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05274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3" name="心形 2"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258300" y="2882502"/>
            <a:ext cx="323850" cy="216694"/>
          </a:xfrm>
          <a:prstGeom prst="hear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1F2E7-D7B3-0693-908A-79FCD9F75DFA}"/>
              </a:ext>
            </a:extLst>
          </p:cNvPr>
          <p:cNvSpPr txBox="1"/>
          <p:nvPr/>
        </p:nvSpPr>
        <p:spPr>
          <a:xfrm>
            <a:off x="9324973" y="316884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0943B-6792-F77A-F5E2-9B27893F4E5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3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883D22-E6E3-BE79-973B-B4792D30F23A}"/>
              </a:ext>
            </a:extLst>
          </p:cNvPr>
          <p:cNvSpPr/>
          <p:nvPr/>
        </p:nvSpPr>
        <p:spPr>
          <a:xfrm>
            <a:off x="10325099" y="835140"/>
            <a:ext cx="1871661" cy="42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4" action="ppaction://hlinksldjump"/>
              </a:rPr>
              <a:t>Close session</a:t>
            </a:r>
            <a:endParaRPr lang="zh-CN" altLang="en-US" dirty="0"/>
          </a:p>
        </p:txBody>
      </p:sp>
      <p:sp>
        <p:nvSpPr>
          <p:cNvPr id="20" name="矩形 19">
            <a:hlinkClick r:id="rId5" action="ppaction://hlinksldjump"/>
            <a:extLst>
              <a:ext uri="{FF2B5EF4-FFF2-40B4-BE49-F238E27FC236}">
                <a16:creationId xmlns:a16="http://schemas.microsoft.com/office/drawing/2014/main" id="{5E0DB465-003D-83CC-7551-687D60F99530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1" name="矩形 20">
            <a:hlinkClick r:id="rId6" action="ppaction://hlinksldjump"/>
            <a:extLst>
              <a:ext uri="{FF2B5EF4-FFF2-40B4-BE49-F238E27FC236}">
                <a16:creationId xmlns:a16="http://schemas.microsoft.com/office/drawing/2014/main" id="{1E190688-1834-09C0-2CEC-F236ECB7094D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2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14289" y="871509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62125" y="1760519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48749" y="1760519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student1</a:t>
            </a:r>
            <a:endParaRPr lang="zh-CN" altLang="en-US" dirty="0"/>
          </a:p>
        </p:txBody>
      </p:sp>
      <p:sp>
        <p:nvSpPr>
          <p:cNvPr id="3" name="心形 2"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353549" y="3015972"/>
            <a:ext cx="323850" cy="216694"/>
          </a:xfrm>
          <a:prstGeom prst="hear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1F2E7-D7B3-0693-908A-79FCD9F75DFA}"/>
              </a:ext>
            </a:extLst>
          </p:cNvPr>
          <p:cNvSpPr txBox="1"/>
          <p:nvPr/>
        </p:nvSpPr>
        <p:spPr>
          <a:xfrm>
            <a:off x="9391650" y="321706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724025" y="5767033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72548" y="5767033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B3C81C-A000-EE18-54CC-57DB0505E8A8}"/>
              </a:ext>
            </a:extLst>
          </p:cNvPr>
          <p:cNvSpPr/>
          <p:nvPr/>
        </p:nvSpPr>
        <p:spPr>
          <a:xfrm>
            <a:off x="1743076" y="4022171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17F46F-006F-DA96-4A1D-BE399801CEE8}"/>
              </a:ext>
            </a:extLst>
          </p:cNvPr>
          <p:cNvSpPr/>
          <p:nvPr/>
        </p:nvSpPr>
        <p:spPr>
          <a:xfrm>
            <a:off x="3467101" y="4022171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346C29-7DE9-F40D-C6A0-903CD82D422A}"/>
              </a:ext>
            </a:extLst>
          </p:cNvPr>
          <p:cNvSpPr txBox="1"/>
          <p:nvPr/>
        </p:nvSpPr>
        <p:spPr>
          <a:xfrm>
            <a:off x="1743076" y="5012771"/>
            <a:ext cx="128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Mike Apple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心形 20">
            <a:extLst>
              <a:ext uri="{FF2B5EF4-FFF2-40B4-BE49-F238E27FC236}">
                <a16:creationId xmlns:a16="http://schemas.microsoft.com/office/drawing/2014/main" id="{96B57786-ED90-216C-5825-78BF2AC3E9E9}"/>
              </a:ext>
            </a:extLst>
          </p:cNvPr>
          <p:cNvSpPr/>
          <p:nvPr/>
        </p:nvSpPr>
        <p:spPr>
          <a:xfrm>
            <a:off x="9467850" y="4618793"/>
            <a:ext cx="323850" cy="216694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4F7243-0DE0-D01D-A1E1-0DCF0117F5E9}"/>
              </a:ext>
            </a:extLst>
          </p:cNvPr>
          <p:cNvSpPr txBox="1"/>
          <p:nvPr/>
        </p:nvSpPr>
        <p:spPr>
          <a:xfrm>
            <a:off x="9505951" y="481989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67EB87-178C-2A45-B5AA-93DAD0064F8A}"/>
              </a:ext>
            </a:extLst>
          </p:cNvPr>
          <p:cNvSpPr txBox="1"/>
          <p:nvPr/>
        </p:nvSpPr>
        <p:spPr>
          <a:xfrm>
            <a:off x="8972548" y="5382103"/>
            <a:ext cx="1333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Total 2 messages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DA0E63-94D0-F83B-F570-2297570FD239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3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7AC9E3-FE88-90EC-1407-30E0F056F893}"/>
              </a:ext>
            </a:extLst>
          </p:cNvPr>
          <p:cNvSpPr/>
          <p:nvPr/>
        </p:nvSpPr>
        <p:spPr>
          <a:xfrm>
            <a:off x="10306050" y="872224"/>
            <a:ext cx="1871661" cy="409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4" action="ppaction://hlinksldjump"/>
              </a:rPr>
              <a:t>Close session</a:t>
            </a:r>
            <a:endParaRPr lang="zh-CN" altLang="en-US" dirty="0"/>
          </a:p>
        </p:txBody>
      </p:sp>
      <p:sp>
        <p:nvSpPr>
          <p:cNvPr id="26" name="矩形 25">
            <a:hlinkClick r:id="rId5" action="ppaction://hlinksldjump"/>
            <a:extLst>
              <a:ext uri="{FF2B5EF4-FFF2-40B4-BE49-F238E27FC236}">
                <a16:creationId xmlns:a16="http://schemas.microsoft.com/office/drawing/2014/main" id="{36FAFC0E-3946-9E3F-B63B-307EDBECBC73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7" name="矩形 26">
            <a:hlinkClick r:id="rId6" action="ppaction://hlinksldjump"/>
            <a:extLst>
              <a:ext uri="{FF2B5EF4-FFF2-40B4-BE49-F238E27FC236}">
                <a16:creationId xmlns:a16="http://schemas.microsoft.com/office/drawing/2014/main" id="{ED9A7A77-DF10-BD4A-32D3-FD4BB6541B8E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8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0" y="846537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7" name="矩形 16">
            <a:hlinkClick r:id="rId2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3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399"/>
            <a:ext cx="3581400" cy="1438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6410324" y="2414826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Start a chat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2867025" y="394335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9536C-E199-3379-08DB-7E86251041E4}"/>
              </a:ext>
            </a:extLst>
          </p:cNvPr>
          <p:cNvSpPr/>
          <p:nvPr/>
        </p:nvSpPr>
        <p:spPr>
          <a:xfrm>
            <a:off x="6410323" y="3067049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View information</a:t>
            </a:r>
            <a:endParaRPr lang="zh-CN" altLang="en-US" dirty="0"/>
          </a:p>
        </p:txBody>
      </p:sp>
      <p:sp>
        <p:nvSpPr>
          <p:cNvPr id="14" name="矩形 13">
            <a:hlinkClick r:id="rId6" action="ppaction://hlinksldjump"/>
            <a:extLst>
              <a:ext uri="{FF2B5EF4-FFF2-40B4-BE49-F238E27FC236}">
                <a16:creationId xmlns:a16="http://schemas.microsoft.com/office/drawing/2014/main" id="{4B668578-F28E-78ED-73D1-78AC6FACBC86}"/>
              </a:ext>
            </a:extLst>
          </p:cNvPr>
          <p:cNvSpPr/>
          <p:nvPr/>
        </p:nvSpPr>
        <p:spPr>
          <a:xfrm>
            <a:off x="6419847" y="3680341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Cancel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4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816649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12195" y="2128597"/>
            <a:ext cx="2936080" cy="260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1" y="2071447"/>
            <a:ext cx="5276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userName</a:t>
            </a:r>
            <a:r>
              <a:rPr lang="en-US" altLang="zh-CN" dirty="0"/>
              <a:t>: student1</a:t>
            </a:r>
          </a:p>
          <a:p>
            <a:endParaRPr lang="en-US" altLang="zh-CN" dirty="0"/>
          </a:p>
          <a:p>
            <a:r>
              <a:rPr lang="en-US" altLang="zh-CN" dirty="0"/>
              <a:t>Gender: Secret</a:t>
            </a:r>
          </a:p>
          <a:p>
            <a:endParaRPr lang="en-US" altLang="zh-CN" dirty="0"/>
          </a:p>
          <a:p>
            <a:r>
              <a:rPr lang="en-US" altLang="zh-CN" dirty="0"/>
              <a:t>Email: 1234556@qut.edu.au</a:t>
            </a:r>
          </a:p>
          <a:p>
            <a:endParaRPr lang="en-US" altLang="zh-CN" dirty="0"/>
          </a:p>
          <a:p>
            <a:r>
              <a:rPr lang="en-US" altLang="zh-CN" dirty="0"/>
              <a:t>Phone: Secret</a:t>
            </a:r>
          </a:p>
          <a:p>
            <a:endParaRPr lang="en-US" altLang="zh-CN" dirty="0"/>
          </a:p>
          <a:p>
            <a:r>
              <a:rPr lang="en-US" altLang="zh-CN" dirty="0"/>
              <a:t>Address: Secret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8A79B-E731-8753-7E5C-3CB5289C3FE9}"/>
              </a:ext>
            </a:extLst>
          </p:cNvPr>
          <p:cNvSpPr/>
          <p:nvPr/>
        </p:nvSpPr>
        <p:spPr>
          <a:xfrm>
            <a:off x="226220" y="1642823"/>
            <a:ext cx="1238250" cy="485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56CCDDBE-D509-2DC7-6A69-98E2C7217936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8" name="矩形 7">
            <a:hlinkClick r:id="rId4" action="ppaction://hlinksldjump"/>
            <a:extLst>
              <a:ext uri="{FF2B5EF4-FFF2-40B4-BE49-F238E27FC236}">
                <a16:creationId xmlns:a16="http://schemas.microsoft.com/office/drawing/2014/main" id="{E567A235-6AAA-8236-BA93-31BBDC4F32E8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8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0" y="828675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43075" y="1718072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05274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0943B-6792-F77A-F5E2-9B27893F4E5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0" name="矩形 19">
            <a:hlinkClick r:id="rId3" action="ppaction://hlinksldjump"/>
            <a:extLst>
              <a:ext uri="{FF2B5EF4-FFF2-40B4-BE49-F238E27FC236}">
                <a16:creationId xmlns:a16="http://schemas.microsoft.com/office/drawing/2014/main" id="{5E0DB465-003D-83CC-7551-687D60F99530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1" name="矩形 20">
            <a:hlinkClick r:id="rId4" action="ppaction://hlinksldjump"/>
            <a:extLst>
              <a:ext uri="{FF2B5EF4-FFF2-40B4-BE49-F238E27FC236}">
                <a16:creationId xmlns:a16="http://schemas.microsoft.com/office/drawing/2014/main" id="{1E190688-1834-09C0-2CEC-F236ECB7094D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1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003-8FF0-D210-9443-B5D08A23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99" y="2379663"/>
            <a:ext cx="3476625" cy="9064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Welcome!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6096000" y="1009650"/>
            <a:ext cx="5457825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Login to QUT Services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E9009-5F43-0AE9-EE20-68183F13F62F}"/>
              </a:ext>
            </a:extLst>
          </p:cNvPr>
          <p:cNvSpPr/>
          <p:nvPr/>
        </p:nvSpPr>
        <p:spPr>
          <a:xfrm>
            <a:off x="6867528" y="2457449"/>
            <a:ext cx="4305297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Password: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CDDFCE-032A-826D-22F2-6A38A287443A}"/>
              </a:ext>
            </a:extLst>
          </p:cNvPr>
          <p:cNvSpPr/>
          <p:nvPr/>
        </p:nvSpPr>
        <p:spPr>
          <a:xfrm>
            <a:off x="8105775" y="2752725"/>
            <a:ext cx="28003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51A7E-5411-5E6F-6342-2879A9B2E0C6}"/>
              </a:ext>
            </a:extLst>
          </p:cNvPr>
          <p:cNvSpPr/>
          <p:nvPr/>
        </p:nvSpPr>
        <p:spPr>
          <a:xfrm>
            <a:off x="8105775" y="3257549"/>
            <a:ext cx="28003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DB942-161B-2BB9-BB76-830965B51AE4}"/>
              </a:ext>
            </a:extLst>
          </p:cNvPr>
          <p:cNvSpPr/>
          <p:nvPr/>
        </p:nvSpPr>
        <p:spPr>
          <a:xfrm>
            <a:off x="7648575" y="4457700"/>
            <a:ext cx="2714625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3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2514600" y="1476374"/>
            <a:ext cx="9677400" cy="538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895600" y="1981201"/>
            <a:ext cx="9067800" cy="279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Topic</a:t>
            </a:r>
          </a:p>
          <a:p>
            <a:r>
              <a:rPr lang="en-US" altLang="zh-CN" dirty="0"/>
              <a:t>Posted time</a:t>
            </a:r>
          </a:p>
          <a:p>
            <a:r>
              <a:rPr lang="en-US" altLang="zh-CN" dirty="0"/>
              <a:t>					</a:t>
            </a:r>
            <a:r>
              <a:rPr lang="en-US" altLang="zh-CN" sz="3600" dirty="0"/>
              <a:t>Content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Posted by </a:t>
            </a:r>
            <a:r>
              <a:rPr lang="en-US" altLang="zh-CN" dirty="0" err="1"/>
              <a:t>Dr.ABC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51F8ED-5565-C3FA-4F1B-80291370889E}"/>
              </a:ext>
            </a:extLst>
          </p:cNvPr>
          <p:cNvSpPr/>
          <p:nvPr/>
        </p:nvSpPr>
        <p:spPr>
          <a:xfrm>
            <a:off x="10067924" y="4152898"/>
            <a:ext cx="166687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Discussion</a:t>
            </a:r>
            <a:endParaRPr lang="zh-CN" altLang="en-US" dirty="0"/>
          </a:p>
        </p:txBody>
      </p:sp>
      <p:sp>
        <p:nvSpPr>
          <p:cNvPr id="14" name="椭圆 13">
            <a:hlinkClick r:id="rId3" action="ppaction://hlinksldjump"/>
            <a:extLst>
              <a:ext uri="{FF2B5EF4-FFF2-40B4-BE49-F238E27FC236}">
                <a16:creationId xmlns:a16="http://schemas.microsoft.com/office/drawing/2014/main" id="{A27FAF06-C393-97E0-4123-DFDA7C557E0E}"/>
              </a:ext>
            </a:extLst>
          </p:cNvPr>
          <p:cNvSpPr/>
          <p:nvPr/>
        </p:nvSpPr>
        <p:spPr>
          <a:xfrm>
            <a:off x="10172700" y="4876799"/>
            <a:ext cx="1771650" cy="1771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D866B4AF-BFF4-A05C-1477-551FD6EBE302}"/>
              </a:ext>
            </a:extLst>
          </p:cNvPr>
          <p:cNvSpPr/>
          <p:nvPr/>
        </p:nvSpPr>
        <p:spPr>
          <a:xfrm>
            <a:off x="10696575" y="5395910"/>
            <a:ext cx="723900" cy="733425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838200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Units</a:t>
            </a:r>
            <a:endParaRPr lang="zh-CN" altLang="en-US" dirty="0"/>
          </a:p>
        </p:txBody>
      </p:sp>
      <p:sp>
        <p:nvSpPr>
          <p:cNvPr id="17" name="矩形 16">
            <a:hlinkClick r:id="rId4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5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10851353" y="2085974"/>
            <a:ext cx="847725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Delete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75AD28-5DFA-F75E-A9D5-8951B8F0215C}"/>
              </a:ext>
            </a:extLst>
          </p:cNvPr>
          <p:cNvSpPr/>
          <p:nvPr/>
        </p:nvSpPr>
        <p:spPr>
          <a:xfrm>
            <a:off x="9679782" y="2085974"/>
            <a:ext cx="1016793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7" action="ppaction://hlinksldjump"/>
              </a:rPr>
              <a:t>Modify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763C14-C46A-7A58-0A6D-77CF47D0B238}"/>
              </a:ext>
            </a:extLst>
          </p:cNvPr>
          <p:cNvSpPr/>
          <p:nvPr/>
        </p:nvSpPr>
        <p:spPr>
          <a:xfrm>
            <a:off x="0" y="1476374"/>
            <a:ext cx="2514600" cy="5381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zh-CN" dirty="0"/>
              <a:t>General</a:t>
            </a:r>
          </a:p>
          <a:p>
            <a:r>
              <a:rPr lang="en-US" altLang="zh-CN" dirty="0"/>
              <a:t>Announcements</a:t>
            </a:r>
          </a:p>
          <a:p>
            <a:endParaRPr lang="en-US" altLang="zh-CN" dirty="0">
              <a:ea typeface="等线"/>
            </a:endParaRPr>
          </a:p>
          <a:p>
            <a:endParaRPr lang="en-US" altLang="zh-CN" dirty="0">
              <a:ea typeface="等线"/>
            </a:endParaRPr>
          </a:p>
          <a:p>
            <a:endParaRPr lang="zh-CN" altLang="en-US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340770" y="2625334"/>
            <a:ext cx="6669880" cy="2727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Nickname:</a:t>
            </a:r>
          </a:p>
          <a:p>
            <a:endParaRPr lang="en-US" altLang="zh-CN" dirty="0"/>
          </a:p>
          <a:p>
            <a:r>
              <a:rPr lang="en-US" altLang="zh-CN" dirty="0"/>
              <a:t>Gender: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US" altLang="zh-CN" dirty="0"/>
          </a:p>
          <a:p>
            <a:r>
              <a:rPr lang="en-US" altLang="zh-CN" dirty="0"/>
              <a:t>Phone:</a:t>
            </a:r>
          </a:p>
          <a:p>
            <a:endParaRPr lang="en-US" altLang="zh-CN" dirty="0"/>
          </a:p>
          <a:p>
            <a:r>
              <a:rPr lang="en-US" altLang="zh-CN" dirty="0"/>
              <a:t>Address: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-17858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2" action="ppaction://hlinksldjump"/>
              </a:rPr>
              <a:t>Units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40770" y="915593"/>
            <a:ext cx="2936080" cy="139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7317578" y="5486391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Modify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0" y="931076"/>
            <a:ext cx="649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 12345678</a:t>
            </a:r>
          </a:p>
          <a:p>
            <a:r>
              <a:rPr lang="en-US" altLang="zh-CN" dirty="0" err="1"/>
              <a:t>userName</a:t>
            </a:r>
            <a:r>
              <a:rPr lang="en-US" altLang="zh-CN" dirty="0"/>
              <a:t>: Mike Apple</a:t>
            </a:r>
          </a:p>
        </p:txBody>
      </p:sp>
    </p:spTree>
    <p:extLst>
      <p:ext uri="{BB962C8B-B14F-4D97-AF65-F5344CB8AC3E}">
        <p14:creationId xmlns:p14="http://schemas.microsoft.com/office/powerpoint/2010/main" val="17418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340770" y="2625335"/>
            <a:ext cx="6669880" cy="2651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Nickname: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US" altLang="zh-CN" dirty="0"/>
          </a:p>
          <a:p>
            <a:r>
              <a:rPr lang="en-US" altLang="zh-CN" dirty="0"/>
              <a:t>Gender:</a:t>
            </a:r>
          </a:p>
          <a:p>
            <a:endParaRPr lang="en-US" altLang="zh-CN" dirty="0"/>
          </a:p>
          <a:p>
            <a:r>
              <a:rPr lang="en-US" altLang="zh-CN" dirty="0"/>
              <a:t>Phone:</a:t>
            </a:r>
          </a:p>
          <a:p>
            <a:endParaRPr lang="en-US" altLang="zh-CN" dirty="0"/>
          </a:p>
          <a:p>
            <a:r>
              <a:rPr lang="en-US" altLang="zh-CN" dirty="0"/>
              <a:t>Address: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40770" y="915594"/>
            <a:ext cx="2936080" cy="1279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7317578" y="5706657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0" y="931076"/>
            <a:ext cx="649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 12345678</a:t>
            </a:r>
          </a:p>
          <a:p>
            <a:r>
              <a:rPr lang="en-US" altLang="zh-CN" dirty="0" err="1"/>
              <a:t>userName</a:t>
            </a:r>
            <a:r>
              <a:rPr lang="en-US" altLang="zh-CN" dirty="0"/>
              <a:t>: Mike Apple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97712E-5323-DB2D-6B5E-D0A1D0EAA8B1}"/>
              </a:ext>
            </a:extLst>
          </p:cNvPr>
          <p:cNvSpPr/>
          <p:nvPr/>
        </p:nvSpPr>
        <p:spPr>
          <a:xfrm>
            <a:off x="3486146" y="2679980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3759C9-DE22-AE36-90C8-EB20C2B1BB82}"/>
              </a:ext>
            </a:extLst>
          </p:cNvPr>
          <p:cNvSpPr/>
          <p:nvPr/>
        </p:nvSpPr>
        <p:spPr>
          <a:xfrm>
            <a:off x="3486149" y="3207386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A9D79E-E1CF-EB86-1884-838B8A90FCC1}"/>
              </a:ext>
            </a:extLst>
          </p:cNvPr>
          <p:cNvSpPr/>
          <p:nvPr/>
        </p:nvSpPr>
        <p:spPr>
          <a:xfrm>
            <a:off x="3486148" y="3778129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A4AA21-03BF-FD78-B817-37562EF36A47}"/>
              </a:ext>
            </a:extLst>
          </p:cNvPr>
          <p:cNvSpPr/>
          <p:nvPr/>
        </p:nvSpPr>
        <p:spPr>
          <a:xfrm>
            <a:off x="3486147" y="4305535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4FD64C-2ADA-83EE-1231-D801BBA9AF05}"/>
              </a:ext>
            </a:extLst>
          </p:cNvPr>
          <p:cNvSpPr/>
          <p:nvPr/>
        </p:nvSpPr>
        <p:spPr>
          <a:xfrm>
            <a:off x="3504006" y="4838624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9A86E3-BE7B-5351-420A-C939C8E0DD2F}"/>
              </a:ext>
            </a:extLst>
          </p:cNvPr>
          <p:cNvSpPr/>
          <p:nvPr/>
        </p:nvSpPr>
        <p:spPr>
          <a:xfrm>
            <a:off x="2340771" y="2250175"/>
            <a:ext cx="2936080" cy="28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</a:t>
            </a:r>
            <a:endParaRPr lang="zh-CN" altLang="en-US" dirty="0"/>
          </a:p>
        </p:txBody>
      </p:sp>
      <p:sp>
        <p:nvSpPr>
          <p:cNvPr id="18" name="矩形 17">
            <a:hlinkClick r:id="rId2" action="ppaction://hlinksldjump"/>
            <a:extLst>
              <a:ext uri="{FF2B5EF4-FFF2-40B4-BE49-F238E27FC236}">
                <a16:creationId xmlns:a16="http://schemas.microsoft.com/office/drawing/2014/main" id="{025F8460-0362-38F7-89FA-7795BB8FFEC5}"/>
              </a:ext>
            </a:extLst>
          </p:cNvPr>
          <p:cNvSpPr/>
          <p:nvPr/>
        </p:nvSpPr>
        <p:spPr>
          <a:xfrm>
            <a:off x="135728" y="153582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Cancel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8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950B3E-7425-3188-A637-6B6F13FE0211}"/>
              </a:ext>
            </a:extLst>
          </p:cNvPr>
          <p:cNvSpPr/>
          <p:nvPr/>
        </p:nvSpPr>
        <p:spPr>
          <a:xfrm>
            <a:off x="135728" y="872323"/>
            <a:ext cx="11734800" cy="475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Topic:</a:t>
            </a:r>
          </a:p>
          <a:p>
            <a:endParaRPr lang="en-US" altLang="zh-CN" dirty="0"/>
          </a:p>
          <a:p>
            <a:r>
              <a:rPr lang="en-US" altLang="zh-CN" dirty="0"/>
              <a:t>Content					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10177456" y="5767193"/>
            <a:ext cx="1693072" cy="43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97712E-5323-DB2D-6B5E-D0A1D0EAA8B1}"/>
              </a:ext>
            </a:extLst>
          </p:cNvPr>
          <p:cNvSpPr/>
          <p:nvPr/>
        </p:nvSpPr>
        <p:spPr>
          <a:xfrm>
            <a:off x="982264" y="961680"/>
            <a:ext cx="10704911" cy="267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4FD64C-2ADA-83EE-1231-D801BBA9AF05}"/>
              </a:ext>
            </a:extLst>
          </p:cNvPr>
          <p:cNvSpPr/>
          <p:nvPr/>
        </p:nvSpPr>
        <p:spPr>
          <a:xfrm>
            <a:off x="236931" y="1981124"/>
            <a:ext cx="11450244" cy="3257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hlinkClick r:id="rId2" action="ppaction://hlinksldjump"/>
            <a:extLst>
              <a:ext uri="{FF2B5EF4-FFF2-40B4-BE49-F238E27FC236}">
                <a16:creationId xmlns:a16="http://schemas.microsoft.com/office/drawing/2014/main" id="{025F8460-0362-38F7-89FA-7795BB8FFEC5}"/>
              </a:ext>
            </a:extLst>
          </p:cNvPr>
          <p:cNvSpPr/>
          <p:nvPr/>
        </p:nvSpPr>
        <p:spPr>
          <a:xfrm>
            <a:off x="135728" y="153582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Cancel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A5A95-5C45-5D2C-FABB-D21E757BDD61}"/>
              </a:ext>
            </a:extLst>
          </p:cNvPr>
          <p:cNvSpPr txBox="1"/>
          <p:nvPr/>
        </p:nvSpPr>
        <p:spPr>
          <a:xfrm>
            <a:off x="7490217" y="5767193"/>
            <a:ext cx="264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email notification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0194C7-5A58-059A-34DD-93BDC3E2645E}"/>
              </a:ext>
            </a:extLst>
          </p:cNvPr>
          <p:cNvSpPr/>
          <p:nvPr/>
        </p:nvSpPr>
        <p:spPr>
          <a:xfrm>
            <a:off x="7239000" y="5907483"/>
            <a:ext cx="238125" cy="190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0950B3E-7425-3188-A637-6B6F13FE0211}"/>
              </a:ext>
            </a:extLst>
          </p:cNvPr>
          <p:cNvSpPr/>
          <p:nvPr/>
        </p:nvSpPr>
        <p:spPr>
          <a:xfrm>
            <a:off x="135728" y="872323"/>
            <a:ext cx="11734800" cy="475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Topic:</a:t>
            </a:r>
          </a:p>
          <a:p>
            <a:endParaRPr lang="en-US" altLang="zh-CN" dirty="0"/>
          </a:p>
          <a:p>
            <a:r>
              <a:rPr lang="en-US" altLang="zh-CN" dirty="0"/>
              <a:t>Content					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10177456" y="5767193"/>
            <a:ext cx="1693072" cy="43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97712E-5323-DB2D-6B5E-D0A1D0EAA8B1}"/>
              </a:ext>
            </a:extLst>
          </p:cNvPr>
          <p:cNvSpPr/>
          <p:nvPr/>
        </p:nvSpPr>
        <p:spPr>
          <a:xfrm>
            <a:off x="982264" y="961680"/>
            <a:ext cx="10704911" cy="267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newTopic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4FD64C-2ADA-83EE-1231-D801BBA9AF05}"/>
              </a:ext>
            </a:extLst>
          </p:cNvPr>
          <p:cNvSpPr/>
          <p:nvPr/>
        </p:nvSpPr>
        <p:spPr>
          <a:xfrm>
            <a:off x="236931" y="1981124"/>
            <a:ext cx="11450244" cy="3257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newContent</a:t>
            </a:r>
            <a:endParaRPr lang="zh-CN" altLang="en-US" dirty="0"/>
          </a:p>
        </p:txBody>
      </p:sp>
      <p:sp>
        <p:nvSpPr>
          <p:cNvPr id="18" name="矩形 17">
            <a:hlinkClick r:id="rId2" action="ppaction://hlinksldjump"/>
            <a:extLst>
              <a:ext uri="{FF2B5EF4-FFF2-40B4-BE49-F238E27FC236}">
                <a16:creationId xmlns:a16="http://schemas.microsoft.com/office/drawing/2014/main" id="{025F8460-0362-38F7-89FA-7795BB8FFEC5}"/>
              </a:ext>
            </a:extLst>
          </p:cNvPr>
          <p:cNvSpPr/>
          <p:nvPr/>
        </p:nvSpPr>
        <p:spPr>
          <a:xfrm>
            <a:off x="135728" y="153582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Cancel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FE773C-629D-A47F-1F66-EBFCC843E070}"/>
              </a:ext>
            </a:extLst>
          </p:cNvPr>
          <p:cNvSpPr txBox="1"/>
          <p:nvPr/>
        </p:nvSpPr>
        <p:spPr>
          <a:xfrm>
            <a:off x="7490217" y="5767193"/>
            <a:ext cx="264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email notification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57A04D-DD29-0BEB-9C1A-EE80E9850AF5}"/>
              </a:ext>
            </a:extLst>
          </p:cNvPr>
          <p:cNvSpPr/>
          <p:nvPr/>
        </p:nvSpPr>
        <p:spPr>
          <a:xfrm>
            <a:off x="7239000" y="5907483"/>
            <a:ext cx="238125" cy="190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038225" y="1333499"/>
            <a:ext cx="10115550" cy="3228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5400" b="1" dirty="0">
                <a:latin typeface="Calibri" panose="020F0502020204030204" pitchFamily="34" charset="0"/>
                <a:cs typeface="Calibri" panose="020F0502020204030204" pitchFamily="34" charset="0"/>
              </a:rPr>
              <a:t>Sure to delete the announcement ?</a:t>
            </a:r>
            <a:endParaRPr lang="zh-CN" alt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735F6D-F0A6-188B-8B5D-369991039379}"/>
              </a:ext>
            </a:extLst>
          </p:cNvPr>
          <p:cNvSpPr/>
          <p:nvPr/>
        </p:nvSpPr>
        <p:spPr>
          <a:xfrm>
            <a:off x="6991350" y="3543300"/>
            <a:ext cx="1666875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3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14258682-7894-6A2A-0C30-65DBCB950EE9}"/>
              </a:ext>
            </a:extLst>
          </p:cNvPr>
          <p:cNvSpPr/>
          <p:nvPr/>
        </p:nvSpPr>
        <p:spPr>
          <a:xfrm>
            <a:off x="3733800" y="3543300"/>
            <a:ext cx="1666875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hlinkClick r:id="rId2" action="ppaction://hlinksldjump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1" y="838200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62125" y="1775818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>
            <a:hlinkClick r:id="rId2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3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84748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3" name="心形 2">
            <a:hlinkClick r:id="rId4" action="ppaction://hlinksldjump"/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372599" y="2917686"/>
            <a:ext cx="323850" cy="216694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235BA-7237-F8BA-6DAD-97EB9C3B71EF}"/>
              </a:ext>
            </a:extLst>
          </p:cNvPr>
          <p:cNvSpPr txBox="1"/>
          <p:nvPr/>
        </p:nvSpPr>
        <p:spPr>
          <a:xfrm>
            <a:off x="9391649" y="324308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52910-C4BB-0487-6038-339571601A99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5BC634-9DA7-1144-BF73-F2523FAD2EC4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D3A158-7ADF-E27D-3CC7-ED7216CF3CC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5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31" name="矩形 30">
            <a:hlinkClick r:id="rId6" action="ppaction://hlinksldjump"/>
            <a:extLst>
              <a:ext uri="{FF2B5EF4-FFF2-40B4-BE49-F238E27FC236}">
                <a16:creationId xmlns:a16="http://schemas.microsoft.com/office/drawing/2014/main" id="{3478CB2C-42EE-7A61-6063-412458DBA0B4}"/>
              </a:ext>
            </a:extLst>
          </p:cNvPr>
          <p:cNvSpPr/>
          <p:nvPr/>
        </p:nvSpPr>
        <p:spPr>
          <a:xfrm>
            <a:off x="10325099" y="850702"/>
            <a:ext cx="1871661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Close session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FB92B0-2C43-F6CF-8DD7-CE2B83AA0DE4}"/>
              </a:ext>
            </a:extLst>
          </p:cNvPr>
          <p:cNvSpPr txBox="1"/>
          <p:nvPr/>
        </p:nvSpPr>
        <p:spPr>
          <a:xfrm>
            <a:off x="9163049" y="3787974"/>
            <a:ext cx="1333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Total 1 message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83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313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主题​​</vt:lpstr>
      <vt:lpstr>Low fidelity prototype -Teaching Team side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fidelity prototype -Teaching Team side</dc:title>
  <dc:creator>李 方冬</dc:creator>
  <cp:lastModifiedBy>李 方冬</cp:lastModifiedBy>
  <cp:revision>43</cp:revision>
  <dcterms:created xsi:type="dcterms:W3CDTF">2022-07-31T13:14:52Z</dcterms:created>
  <dcterms:modified xsi:type="dcterms:W3CDTF">2022-10-19T08:09:21Z</dcterms:modified>
</cp:coreProperties>
</file>