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1A118-E546-4D3F-BFAA-9F1240762B80}" v="331" dt="2023-01-16T14:42:34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handoutMaster" Target="handoutMasters/handoutMaster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notesMaster" Target="notesMasters/notesMaster1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16.01.2023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16.01.2023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16.01.2023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err="1"/>
              <a:t>defender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Игра на </a:t>
            </a:r>
            <a:r>
              <a:rPr lang="ru-RU" dirty="0" err="1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E33FC-4FDC-7C74-FC0E-94E0A1B95901}"/>
              </a:ext>
            </a:extLst>
          </p:cNvPr>
          <p:cNvSpPr txBox="1"/>
          <p:nvPr/>
        </p:nvSpPr>
        <p:spPr>
          <a:xfrm>
            <a:off x="9404684" y="4386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Ильвир</a:t>
            </a:r>
            <a:r>
              <a:rPr lang="ru-RU" dirty="0"/>
              <a:t> </a:t>
            </a:r>
            <a:r>
              <a:rPr lang="ru-RU" dirty="0" err="1"/>
              <a:t>Фарухов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BF277-E51C-D94C-7096-28310EE1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43" y="764373"/>
            <a:ext cx="4038600" cy="1293028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0110B-2E33-66F3-EBEB-5DF57AF3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Создать игру с интересным геймплеем</a:t>
            </a:r>
          </a:p>
          <a:p>
            <a:r>
              <a:rPr lang="ru-RU" dirty="0"/>
              <a:t>Веселое времяпровождение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69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EA6B3-4B87-7F04-6EF7-FA46559B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764373"/>
            <a:ext cx="6855995" cy="1293028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89778-5CC5-9C26-1161-81481C6B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создание игры использовалась библиотека </a:t>
            </a:r>
            <a:r>
              <a:rPr lang="ru-RU" dirty="0" err="1"/>
              <a:t>pygame</a:t>
            </a:r>
            <a:r>
              <a:rPr lang="ru-RU" dirty="0"/>
              <a:t>. Имеется 3 основных класса: </a:t>
            </a:r>
          </a:p>
          <a:p>
            <a:r>
              <a:rPr lang="ru-RU" dirty="0" err="1"/>
              <a:t>Bullet</a:t>
            </a:r>
            <a:r>
              <a:rPr lang="ru-RU" dirty="0"/>
              <a:t>(</a:t>
            </a:r>
            <a:r>
              <a:rPr lang="ru-RU" dirty="0">
                <a:ea typeface="+mn-lt"/>
                <a:cs typeface="+mn-lt"/>
              </a:rPr>
              <a:t>реализация стрельбы)</a:t>
            </a:r>
            <a:endParaRPr lang="ru-RU" dirty="0"/>
          </a:p>
          <a:p>
            <a:r>
              <a:rPr lang="ru-RU" dirty="0" err="1"/>
              <a:t>Enemy</a:t>
            </a:r>
            <a:r>
              <a:rPr lang="ru-RU" dirty="0"/>
              <a:t>(реализация противника)</a:t>
            </a:r>
          </a:p>
          <a:p>
            <a:r>
              <a:rPr lang="ru-RU" dirty="0" err="1"/>
              <a:t>Hero</a:t>
            </a:r>
            <a:r>
              <a:rPr lang="ru-RU" dirty="0"/>
              <a:t>(реализация главного персонажа)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2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96F0-4A0B-AA14-BD8E-AA5D25FF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74" y="764373"/>
            <a:ext cx="9152021" cy="1293028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 возможности для 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FA574-9A59-E62F-3C97-BEB1B246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Добавление новых персонажей и злодеев</a:t>
            </a:r>
          </a:p>
          <a:p>
            <a:r>
              <a:rPr lang="ru-RU" dirty="0"/>
              <a:t>Дополнительные настройки</a:t>
            </a:r>
          </a:p>
          <a:p>
            <a:r>
              <a:rPr lang="ru-RU" dirty="0"/>
              <a:t>Уровень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32902329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След самолета</vt:lpstr>
      <vt:lpstr>defender</vt:lpstr>
      <vt:lpstr>Идея проекта</vt:lpstr>
      <vt:lpstr>Описание реализации</vt:lpstr>
      <vt:lpstr> возможности для 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83</cp:revision>
  <dcterms:created xsi:type="dcterms:W3CDTF">2023-01-16T14:27:11Z</dcterms:created>
  <dcterms:modified xsi:type="dcterms:W3CDTF">2023-01-16T14:42:40Z</dcterms:modified>
</cp:coreProperties>
</file>